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9.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0.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1.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theme/themeOverride4.xml" ContentType="application/vnd.openxmlformats-officedocument.themeOverride+xml"/>
  <Override PartName="/ppt/notesSlides/notesSlide36.xml" ContentType="application/vnd.openxmlformats-officedocument.presentationml.notesSlide+xml"/>
  <Override PartName="/ppt/theme/themeOverride5.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6.xml" ContentType="application/vnd.openxmlformats-officedocument.themeOverride+xml"/>
  <Override PartName="/ppt/notesSlides/notesSlide40.xml" ContentType="application/vnd.openxmlformats-officedocument.presentationml.notesSlide+xml"/>
  <Override PartName="/ppt/theme/themeOverride7.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8" r:id="rId3"/>
    <p:sldMasterId id="2147483762" r:id="rId4"/>
    <p:sldMasterId id="2147483777" r:id="rId5"/>
    <p:sldMasterId id="2147483853" r:id="rId6"/>
    <p:sldMasterId id="2147483868" r:id="rId7"/>
    <p:sldMasterId id="2147483895" r:id="rId8"/>
    <p:sldMasterId id="2147483926" r:id="rId9"/>
    <p:sldMasterId id="2147483935" r:id="rId10"/>
    <p:sldMasterId id="2147483957" r:id="rId11"/>
    <p:sldMasterId id="2147483969" r:id="rId12"/>
  </p:sldMasterIdLst>
  <p:notesMasterIdLst>
    <p:notesMasterId r:id="rId99"/>
  </p:notesMasterIdLst>
  <p:sldIdLst>
    <p:sldId id="257" r:id="rId13"/>
    <p:sldId id="259" r:id="rId14"/>
    <p:sldId id="1762" r:id="rId15"/>
    <p:sldId id="328" r:id="rId16"/>
    <p:sldId id="353" r:id="rId17"/>
    <p:sldId id="354" r:id="rId18"/>
    <p:sldId id="343" r:id="rId19"/>
    <p:sldId id="370" r:id="rId20"/>
    <p:sldId id="371" r:id="rId21"/>
    <p:sldId id="463" r:id="rId22"/>
    <p:sldId id="329" r:id="rId23"/>
    <p:sldId id="352" r:id="rId24"/>
    <p:sldId id="335" r:id="rId25"/>
    <p:sldId id="346" r:id="rId26"/>
    <p:sldId id="1745" r:id="rId27"/>
    <p:sldId id="1743" r:id="rId28"/>
    <p:sldId id="365" r:id="rId29"/>
    <p:sldId id="347" r:id="rId30"/>
    <p:sldId id="1746" r:id="rId31"/>
    <p:sldId id="367" r:id="rId32"/>
    <p:sldId id="275" r:id="rId33"/>
    <p:sldId id="276" r:id="rId34"/>
    <p:sldId id="1747" r:id="rId35"/>
    <p:sldId id="1748" r:id="rId36"/>
    <p:sldId id="331" r:id="rId37"/>
    <p:sldId id="327" r:id="rId38"/>
    <p:sldId id="342" r:id="rId39"/>
    <p:sldId id="344" r:id="rId40"/>
    <p:sldId id="332" r:id="rId41"/>
    <p:sldId id="284" r:id="rId42"/>
    <p:sldId id="267" r:id="rId43"/>
    <p:sldId id="1752" r:id="rId44"/>
    <p:sldId id="268" r:id="rId45"/>
    <p:sldId id="1744" r:id="rId46"/>
    <p:sldId id="269" r:id="rId47"/>
    <p:sldId id="270" r:id="rId48"/>
    <p:sldId id="271" r:id="rId49"/>
    <p:sldId id="387" r:id="rId50"/>
    <p:sldId id="383" r:id="rId51"/>
    <p:sldId id="1754" r:id="rId52"/>
    <p:sldId id="1755" r:id="rId53"/>
    <p:sldId id="410" r:id="rId54"/>
    <p:sldId id="1750" r:id="rId55"/>
    <p:sldId id="411" r:id="rId56"/>
    <p:sldId id="412" r:id="rId57"/>
    <p:sldId id="338" r:id="rId58"/>
    <p:sldId id="256" r:id="rId59"/>
    <p:sldId id="1756" r:id="rId60"/>
    <p:sldId id="1757" r:id="rId61"/>
    <p:sldId id="1761" r:id="rId62"/>
    <p:sldId id="1760" r:id="rId63"/>
    <p:sldId id="1759" r:id="rId64"/>
    <p:sldId id="1758" r:id="rId65"/>
    <p:sldId id="351" r:id="rId66"/>
    <p:sldId id="295" r:id="rId67"/>
    <p:sldId id="297" r:id="rId68"/>
    <p:sldId id="298" r:id="rId69"/>
    <p:sldId id="345" r:id="rId70"/>
    <p:sldId id="296" r:id="rId71"/>
    <p:sldId id="1749" r:id="rId72"/>
    <p:sldId id="300" r:id="rId73"/>
    <p:sldId id="404" r:id="rId74"/>
    <p:sldId id="399" r:id="rId75"/>
    <p:sldId id="400" r:id="rId76"/>
    <p:sldId id="401" r:id="rId77"/>
    <p:sldId id="403" r:id="rId78"/>
    <p:sldId id="1751" r:id="rId79"/>
    <p:sldId id="260" r:id="rId80"/>
    <p:sldId id="287" r:id="rId81"/>
    <p:sldId id="288" r:id="rId82"/>
    <p:sldId id="283" r:id="rId83"/>
    <p:sldId id="264" r:id="rId84"/>
    <p:sldId id="265" r:id="rId85"/>
    <p:sldId id="277" r:id="rId86"/>
    <p:sldId id="278" r:id="rId87"/>
    <p:sldId id="279" r:id="rId88"/>
    <p:sldId id="293" r:id="rId89"/>
    <p:sldId id="280" r:id="rId90"/>
    <p:sldId id="292" r:id="rId91"/>
    <p:sldId id="291" r:id="rId92"/>
    <p:sldId id="281" r:id="rId93"/>
    <p:sldId id="290" r:id="rId94"/>
    <p:sldId id="282" r:id="rId95"/>
    <p:sldId id="1753" r:id="rId96"/>
    <p:sldId id="266" r:id="rId97"/>
    <p:sldId id="289"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1C7F7E-8755-694E-A9BF-81C34FD3B4FB}">
          <p14:sldIdLst>
            <p14:sldId id="257"/>
            <p14:sldId id="259"/>
            <p14:sldId id="1762"/>
          </p14:sldIdLst>
        </p14:section>
        <p14:section name="Intro and Ethics" id="{8105F5C7-090D-BE45-AFF1-BB709E6D83BC}">
          <p14:sldIdLst>
            <p14:sldId id="328"/>
            <p14:sldId id="353"/>
            <p14:sldId id="354"/>
            <p14:sldId id="343"/>
            <p14:sldId id="370"/>
            <p14:sldId id="371"/>
          </p14:sldIdLst>
        </p14:section>
        <p14:section name="Platform" id="{30F3BBC8-3996-304C-9F5C-06EDAB13990E}">
          <p14:sldIdLst>
            <p14:sldId id="463"/>
            <p14:sldId id="329"/>
            <p14:sldId id="352"/>
            <p14:sldId id="335"/>
          </p14:sldIdLst>
        </p14:section>
        <p14:section name="What is machine learning" id="{9CE09883-D338-F140-A047-E2EB3B0630B4}">
          <p14:sldIdLst>
            <p14:sldId id="346"/>
            <p14:sldId id="1745"/>
            <p14:sldId id="1743"/>
            <p14:sldId id="365"/>
            <p14:sldId id="347"/>
            <p14:sldId id="1746"/>
            <p14:sldId id="367"/>
          </p14:sldIdLst>
        </p14:section>
        <p14:section name="Deep Learning Fundamentals" id="{27A12EB4-5CAC-6B48-AFE2-4E4694E518E9}">
          <p14:sldIdLst>
            <p14:sldId id="275"/>
            <p14:sldId id="276"/>
            <p14:sldId id="1747"/>
            <p14:sldId id="1748"/>
            <p14:sldId id="331"/>
            <p14:sldId id="327"/>
            <p14:sldId id="342"/>
            <p14:sldId id="344"/>
            <p14:sldId id="332"/>
            <p14:sldId id="284"/>
          </p14:sldIdLst>
        </p14:section>
        <p14:section name="Distilled Concepts" id="{6DD5E4F4-7E7B-BC47-8678-47AFF9913437}">
          <p14:sldIdLst>
            <p14:sldId id="267"/>
            <p14:sldId id="1752"/>
            <p14:sldId id="268"/>
            <p14:sldId id="1744"/>
            <p14:sldId id="269"/>
            <p14:sldId id="270"/>
            <p14:sldId id="271"/>
            <p14:sldId id="387"/>
            <p14:sldId id="383"/>
            <p14:sldId id="1754"/>
            <p14:sldId id="1755"/>
          </p14:sldIdLst>
        </p14:section>
        <p14:section name="Innovative Architectures" id="{4F8FB437-4922-7A47-A4A9-4396CDE8E509}">
          <p14:sldIdLst>
            <p14:sldId id="410"/>
            <p14:sldId id="1750"/>
            <p14:sldId id="411"/>
            <p14:sldId id="412"/>
          </p14:sldIdLst>
        </p14:section>
        <p14:section name="NN playgroud" id="{B3875C99-8294-8743-8472-773EAE0F273B}">
          <p14:sldIdLst>
            <p14:sldId id="338"/>
          </p14:sldIdLst>
        </p14:section>
        <p14:section name="Confused.com" id="{F976E8D9-2155-1C42-BC2E-B5360EE4711C}">
          <p14:sldIdLst>
            <p14:sldId id="256"/>
            <p14:sldId id="1756"/>
            <p14:sldId id="1757"/>
            <p14:sldId id="1761"/>
            <p14:sldId id="1760"/>
            <p14:sldId id="1759"/>
            <p14:sldId id="1758"/>
          </p14:sldIdLst>
        </p14:section>
        <p14:section name="CNNs" id="{536080C3-46C2-5A47-A8CB-32529F26811A}">
          <p14:sldIdLst>
            <p14:sldId id="351"/>
            <p14:sldId id="295"/>
            <p14:sldId id="297"/>
            <p14:sldId id="298"/>
            <p14:sldId id="345"/>
            <p14:sldId id="296"/>
            <p14:sldId id="1749"/>
            <p14:sldId id="300"/>
            <p14:sldId id="404"/>
            <p14:sldId id="399"/>
            <p14:sldId id="400"/>
            <p14:sldId id="401"/>
            <p14:sldId id="403"/>
            <p14:sldId id="1751"/>
          </p14:sldIdLst>
        </p14:section>
        <p14:section name="Sequence Processing" id="{3385621F-5E17-3B4D-B586-D9677DF68D63}">
          <p14:sldIdLst>
            <p14:sldId id="260"/>
            <p14:sldId id="287"/>
            <p14:sldId id="288"/>
            <p14:sldId id="283"/>
            <p14:sldId id="264"/>
            <p14:sldId id="265"/>
            <p14:sldId id="277"/>
            <p14:sldId id="278"/>
            <p14:sldId id="279"/>
            <p14:sldId id="293"/>
            <p14:sldId id="280"/>
            <p14:sldId id="292"/>
            <p14:sldId id="291"/>
            <p14:sldId id="281"/>
            <p14:sldId id="290"/>
            <p14:sldId id="282"/>
            <p14:sldId id="1753"/>
          </p14:sldIdLst>
        </p14:section>
        <p14:section name="Outro" id="{DDDCC947-D95C-D740-8EF9-5A9D5768E0F1}">
          <p14:sldIdLst>
            <p14:sldId id="266"/>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4CDBD-FA70-624D-98E0-AE0F01BC9C06}" v="2739" dt="2018-08-13T10:23:02.674"/>
    <p1510:client id="{47068EA2-0C16-4184-BB80-E99E244AFD29}" v="3" dt="2018-08-13T18:41:5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72940"/>
  </p:normalViewPr>
  <p:slideViewPr>
    <p:cSldViewPr snapToGrid="0" snapToObjects="1">
      <p:cViewPr varScale="1">
        <p:scale>
          <a:sx n="78" d="100"/>
          <a:sy n="78" d="100"/>
        </p:scale>
        <p:origin x="1111"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16:49:41.125"/>
    </inkml:context>
    <inkml:brush xml:id="br0">
      <inkml:brushProperty name="width" value="0.1" units="cm"/>
      <inkml:brushProperty name="height" value="0.1" units="cm"/>
      <inkml:brushProperty name="color" value="#008C3A"/>
    </inkml:brush>
    <inkml:brush xml:id="br1">
      <inkml:brushProperty name="width" value="0.1" units="cm"/>
      <inkml:brushProperty name="height" value="0.1" units="cm"/>
      <inkml:brushProperty name="color" value="#F6630D"/>
    </inkml:brush>
  </inkml:definitions>
  <inkml:trace contextRef="#ctx0" brushRef="#br0">215 10576 4352,'-1'0'433,"0"-1"-53,0 0-48,0 1-42,0 0-39,1-1-33,-1 1 138,1 0 42,2 0-118,-2 0-52,0 0 366,0 0-256,1 0-74,-1 0-66,0 0-54,1 0 9,0 0-101,0 0 14,0 0-7,-1 1 43,35 7 355,1-2-82,0 0-71,1-1-60,21 1 50,29 1 10,-16-2-88,-25 0-42,12 0-69,119 15 354,-139-15-396,-1 0-34,-20-2-113,5 0 116,28 4 204,-32-6-242,-3 0-89,0-1-111,-8 0 54,1-1-38,-1 1-41,0-1-44,-1 0-70,-1 0-47,-1 0-64,1-1-84,-3 0 39,1-1-52,0 0-161,0-2-414</inkml:trace>
  <inkml:trace contextRef="#ctx0" brushRef="#br1" timeOffset="-57223.537">3040 2995 3328,'0'0'706,"0"0"-303,0 0-198,0 0-32,0 0 100,0 0 62,0 0-104,0 0-88,0 0-73,0 1-59,0 0-183,0 0 153,0-1 104,0 1 8,0-1 41,0 0 50,-1 0 56,1 0 59,0 0 67,0 0 72,0 0 79,0 0 83,0 0 90,-3-6-202,2-1-49,2 2-187,1 0-43,-1-2-41,0 2-71,1-6 92,0 0-38,4-12 58,3-4-91,7-13-106,-7 19-35,-2 5-46,0 2 0,10-14 69,-2 4-34,-1 1 57,-4 9-5,0 0 0,5-5-18,3 0-2,0 0 1,9-6 1,45-31 1,-25 21 44,-43 32-39,78-53 154,2 4-160,9-10-22,-63 40 5,1 1 0,1 1 0,1 2 0,11-3 17,89-29 48,-44 16-94,80-18 46,-36 20 49,1 3 81,-52 15-99,43 1-61,86 3-39,-134 8 94,-8 0 39,0 3-50,136 12-97,-106-3 77,28 2 14,-43-2 33,49 8-83,81 15 115,-123-18-67,49 7-82,1-8 77,-84-8 129,3 3-130,25 3 73,167 25-26,-93-11 18,1-8 84,45-10-101,-194-7-33,91 6 101,51 2 10,2-6 14,-50-5 2,-62 1-12,1 0-41,45-1-8,180 2-139,-207 0 88,1 0 55,82-4-94,-3-1-8,-84 6-75,-1 0 47,56 2 50,115 1 116,-46 2-84,-4 6 47,0 1 40,-105-8-111,59 2 60,-13-2-104,5 5-50,-57-4 44,1-1 57,158-3 174,-128-6-185,81-3-3,12-1 4,74-17-10,-199 16 55,14-2 157,5-5-212,-8-1 85,0-4-36,-2-4-36,-47 14-37,15-10 24,30-20 66,-4-3 60,22-13 71,-41 25-44,15-15-153,5-3 44,88-63 17,-74 53-58,0 2-45,-53 39-41,-11 9 80,0 1 0,12-4 3,-4 4-87,-26 8 87,1 1 0,-1-1 0,0 0 0,1 1 0,0 0 0,-1 0 0,1-1 0,-1 2 1,1-1-1,-1 0 0,1 0 0,-1 1 0,1-1 0,-1 1 0,1 0 0,-1 0 0,0 0 1,1 0-1,-1 0 0,0 0 0,0 1 0,0-1 0,0 1 0,0-1 0,0 1 0,5 6-5,0 0 0,-1-1-1,0 2 1,-1-1 0,4 8 5,7 10-46,4 8-40,-3 1 54,-5-12 12,5 10 20,5 3-68,1 1 47,5 7 42,15 21 73,-28-45-102,1-1-1,1 0 0,1-2 1,2 2 8,8 8-40,-3-4 35,7 4 5,-15-13 9,1-1 1,1-1 0,0-1 0,0 0 0,1-2 0,0 0 0,2-1-10,29 8 0,0-3 0,3-1 0,101 14 0,-94-17 0,36 2-16,0-5 0,30-4 16,44 2-6,-136-2 21,209 9 181,-123-10-121,2-5-83,-61 1-55,0 1 43,125 1 90,-39 0-46,-50-1-115,45-1 173,68 7-66,5-1 14,-131-2 96,0 1-37,83 6 8,76 2-32,-122-9-11,0-5 48,3 0-5,-1 2-35,49-1-24,120-11-32,-2 10-9,-62 4 16,-162-3 61,42-1-28,47 1-38,63 6 94,-1-1-54,-158-2-74,57 0 55,58 5 117,-43-1-129,67-6-52,-48 0 36,-51 3 48,-7 3-123,47 6 100,69 3 86,-177-11-174,-2 0 52,7 1 48,17 2 69,3 1-9,-18-3-82,100 15-137,-65-8 44,13 2 110,53 6 46,-131-17-76,9 0-1,-1 1 0,1 1 0,-1 0 1,1 2-1,-1-1 0,5 4-2,-7-1 28,0 1-1,0 1 0,4 4-27,2 2-10,-2 0-35,15 9 9,-25-20 55,-1 2 0,0-1 0,4 5-19,16 14 81,-11-9 5,-1-1 62,-1 2 90,0 0 116,-7-2-271,-7-13-82,-1 1 0,1-1 0,0 0 0,-1 0 1,1 0-1,0 1 0,0-1 0,0 0 0,0 0 0,0 0 0,0 0 1,0-1-1,1 1 0,-1 0 0,0 0 0,0-1-1,7 3-46,-1-4-87,-1-3-78,0-2-68,-1-1-61,0-2-51,0 0-43,0 0-33,-4 6 336,4-7-353,0 0-35,6-12-598,19-39-1868,-16 31 1802,3-11-168,9-29-588</inkml:trace>
  <inkml:trace contextRef="#ctx0" brushRef="#br1" timeOffset="-54030.732">21614 2745 2048,'0'0'84,"1"-1"23,1 1 58,-1 1 14,0 1 50,-1-1-71,0 0 35,0 0 57,0-1-53,0 0 60,0 0 372,0 0 107,0 0 37,0 0-154,0 0-284,0 0-142,0 0-41,0 0 26,0-1 49,0-1-88,0 0-61,0-4 31,0 3 21,1-2 82,0 0-49,5-6 50,11-7 5,-12 12-128,5-4 48,1 0-39,11-9 10,22-22-39,-24 21-19,1 0 60,5-1 78,17-7 159,-2 3-182,2 2-40,7-5-16,27-9 1,-34 18-32,1 2 1,2 1-80,-11 7 181,23-4-181,4 2 85,57-11 43,-28 1 12,-2-1 67,-44 11-192,1 3 1,1 1-1,-1 3-15,140-5 114,-29 3-29,-79 0 17,-1 4-1,1 4 0,17 4-101,-15 4 76,39 7-15,-28-3 7,-30-6 15,-39-5-87,223 26-128,-192-25 146,-1 0 39,124 10 266,-85-7-179,-2-1-71,-12-1-77,111 5-69,-99-7 88,50 1 36,-71-4-48,1 0 56,187-12 351,-190 5-327,23-1-55,80-11 15,-122 12 31,16-7-70,-27 5 3,-1-1 48,6-3 55,21-8 102,-2-2-6,-21 5-108,-7 1-58,1 0-53,24-15 120,-19 12-73,-1-1-1,-1-3 1,11-10-30,-22 14 97,60-53 162,-71 60-215,-1-2 0,0 1 1,-1-1-1,7-13-44,-14 21 12,0 1 0,0-1-1,2 0-11,0-2-13,0 1-57,-6 7 68,-1 0 0,1 1-1,-1-1 1,1 0 0,-1 1-1,1-1 1,-1 1 0,1-1-1,0 1 1,-1-1 0,1 1 0,0-1-1,0 1 1,-1 0 0,1-1-1,0 1 1,0 0 0,0-1 2,0 2-3,-1-1 0,1 0 1,-1 0-1,1 0 0,-1 0 1,1 0-1,-1 0 1,1 1-1,-1-1 0,1 0 1,-1 0-1,1 1 0,-1-1 1,1 0-1,-1 1 0,0-1 1,1 0-1,-1 1 0,0-1 1,1 1 2,1 2-13,0 1 1,0-1-1,0 1 1,-1 0-1,1-1 1,-1 3 12,0-4-1,2 5 1,0 0 0,1 0 0,-1 0 0,1-1 0,1 1 0,-1-1 0,3 2 0,9 10 0,13 10 0,-17-16 0,8 7-9,2-1 0,-1-1 0,2 0 0,0-2 0,1-1 0,1-1 0,0 0 0,0-2 1,15 3 8,93 24-44,-88-28 55,-1-1 32,1 0-15,-11-1-5,0-2 1,29 0-24,-8-4 44,42 3 62,-28 2-112,51 13-69,-38-6 54,21 3-18,4-5 39,20 4-4,-63-9 55,85 5-5,-52-5 49,48 2 129,0-5-73,0-3-69,0-1-64,-26 0-50,15-2 75,1-2 46,133-13 195,-178 10-148,0-2-57,18-4-43,52-15-58,-86 15 78,36-3-23,-12 3 1,-33 1 19,139-23 11,-112 21-61,1 3 1,51 3-4,-5 10-87,-75 3 67,-1 4-1,15 5 21,33 5-1,-86-14-14,-1 0 1,0 2 0,0 1 0,-1 1-1,0 0 1,11 8 14,15 4-27,0-5 80,13 5 81,-26-6-97,0 0-56,5 4-174,32 22 193,-28-12-11,-25-15 52,-1 1 0,0 0 1,-1 1-1,6 9-41,3 8 74,11 20 148,1 1 8,-11-20-170,-26-32-81,0 0-42,0-1-39,0-1-36,1 0-237,0-3-116,-1 1 28,-1-2-50,2-3-330,-1-1-57,-1 1 249,1-2-69,0-3-210,2-7-539</inkml:trace>
  <inkml:trace contextRef="#ctx0" brushRef="#br1" timeOffset="-46004.201">8248 343 3712,'0'0'470,"0"0"-93,-1 0-85,1 0-73,0 0-85,0 0-38,-1 1 5,-1 1-71,2-2 29,-1 1 57,1-1 77,0 1 94,0-1 112,0 0-152,0 0 34,2 2 112,0-1-38,0 0-37,0-1-32,4 2 191,0-2-107,0 0-92,1 0-74,0 0-56,0-1-39,10 1 132,15-1-110,1-1 70,70-10 558,-75 9-574,0-1-35,0 1-50,-2 1-64,135-8-1,-71 5-39,0-1-66,-30 1-33,0-1-59,-37 3-92,-1 1-45,1 0-43,0 0-40,-1 0-35,1 0-34,21-2-540,-7 2-5,18-1-658</inkml:trace>
  <inkml:trace contextRef="#ctx0" brushRef="#br1" timeOffset="-45483.815">8880 402 3456,'-3'-5'636,"-2"1"387,0 0-106,5 3-610,-1 1 218,1 0 365,-2 2 102,-3 1-651,0 0-71,0 1-61,1 0-48,-3 4 41,5-5-163,1-1 0,-1 1 0,1-1 1,0 1-1,0 0 0,0-1 1,1 1-1,-1 0 0,1 0-39,-3 28 308,4 3-79,-1-10-104,0 5 13,1 1-36,2 6-17,0 17-8,3 37 30,-4-31 34,-2-15-97,-1-18-55,1 1-87,1-9-40,-1-1-73,1-2-33,0 0-69,0-1-78,1 1-87,-1-9 231,0 1-59,-1-1-53,1 0-49,-1 0-44,1 0-40,0 6-590,-1-3 122,1 1-45,0-3 427,-1-1 37,3 12-957,-3-18 1496</inkml:trace>
  <inkml:trace contextRef="#ctx0" brushRef="#br1" timeOffset="-45182.943">8474 1151 5376,'2'0'481,"-1"-1"-34,1 1 355,1 0-117,-1-1-106,0 0-208,0 1-49,0-1-45,-1 0-39,3-1 134,-1 0-107,0 1-109,5-3 195,-4 3-171,-1-1 31,1 1 68,10-1 81,0 0-72,1 0-64,-1 1-54,3 0-25,1 0-50,35 2 42,-33-1-81,0 0 37,10 0-147,12 0 56,75-1 189,-67-1-163,-24 1-57,0 0-41,0-1-49,0-1-57,0 1-66,0-1-75,0-1-82,-1 0-91,-1 0-102,-9 1 102,-2 1-23,-4 0 36,1 1-57,2-1-161,6-1-409</inkml:trace>
  <inkml:trace contextRef="#ctx0" brushRef="#br1" timeOffset="-44681.696">9303 701 4736,'0'0'541,"1"1"-82,0 0-75,0 0-67,0 0-62,-1 1-54,1 0-48,-1 0-41,1 0-23,0 1-36,0 8 35,0-9-15,-1 0 55,1 3 50,-1 0-34,1 5 57,0-1-95,-1-1-68,1 16-72,1-13 52,4 28-117,-1 0 49,10 78 55,-12-101-22,0-5 35,1-4 31,0-1 45,-4-6-88,1 0 1,-1 0 0,0 0-1,0 0 1,0 0 0,0 0-1,0 0 1,1 0 0,-1 0-1,0 0 1,0 0 0,0 0-1,0 1 1,0-1-1,1 0 1,-1 0 0,0 0-1,0 0 1,0 0 0,0 0-1,0-1 1,1 1 0,-1 0-1,0 0 1,0 0 0,0 0-1,0 0 1,1 0-1,-1 0 1,0 0 0,0 0-1,0 0 1,0 0-7,4-6 151,2-8 41,-5 12-168,3-9 87,1-1 0,0 1 1,1 0-112,12-20 401,5-3-401,0-2 241,-12 20 161,11-13-402,-12 16 148,1 1-1,0 1 1,1 0-1,1 0 1,0 1-1,0 1 1,2 0-148,10-3 178,-21 10-147,1 1-1,0 0 1,0 0-1,0 0 1,-1 1-1,1-1 1,1 1-31,-2 1 22,0-1 0,0 0 0,0 1 0,0 0 1,-1 0-1,1 0 0,0 0 0,-1 1 0,1-1 1,-1 1-1,0 0 0,1 0 0,-1 0 0,0 1 0,0-1 1,2 3-23,7 8-98,0 0 101,1 4 94,5 10 134,-1 1-41,-7-9-169,-1-3-108,-5-8-3,1 0-34,0 1-64,0 0-55,0 0-60,0 0-64,0 0-72,0 0-74,0 0-81,0-1-86,0-1-364,3 4-783,-5-7 1071,1-1 82,0 0 42,1 1-88,2 0-315</inkml:trace>
  <inkml:trace contextRef="#ctx0" brushRef="#br1" timeOffset="-44149.69">10036 745 4992,'0'8'637,"0"0"-69,0 0-106,0-1-51,0 1-49,0 0-45,0-1-43,0 1-39,0-1-37,0 1-33,0 2 15,0 1-51,1-1-44,-1 1-34,0 5-21,2 23-36,-2-26 37,1 2 55,0 0 77,11 145 57,1 82 3,-12-175-232,-1-2-96,0-15-5,-1-22 93,1-19 28,-1-1 0,0 0 0,-1 6-11,1-13-5,1 0 0,0 0 0,0 0 0,-1 0 0,1 0 0,-1 0 0,1 0 0,0 0 0,-1 0 0,0-1 0,1 1 0,-1 0 0,0 0 5,1-1-2,0 0 0,0 0 1,0 0-1,-1 0 0,1 1 0,0-1 0,0 0 0,0 0 0,-1 0 1,1 0-1,0 0 0,0 0 0,-1 0 0,1 0 0,0 0 0,0 0 0,-1 0 1,1 0-1,0 0 0,0 0 0,0 0 0,-1 0 0,1 0 0,0-1 1,0 1-1,-1 0 0,1 0 0,0 0 0,0 0 0,0 0 0,-1-1 2,-5-7-14,0-4 82,-3-16 120,1 0-53,-9-60 108,17 84-233,-8-50 77,3 0 40,3-2 50,2-1 60,3 1 69,3 0 77,3 0 89,4 2 96,-9 37-267,2 0 0,0 1 0,7-13-301,8-7 402,4 2-44,-16 22-163,2 1 0,7-6-195,-7 8 91,-1 0 0,2 1-1,0 0-90,-6 5 31,0 0 0,0 0 0,1 0 0,-1 0 0,5 0-31,-3 1 29,0 1-1,0-1 1,0 2 0,4-1-29,-1 1 21,0 1 0,0 0 0,0 0 0,0 1-1,-1 1 1,1 0 0,2 1-21,-7-2 17,-1 0 0,0 1 0,0 0 0,5 2-17,-6-2 6,0 1 0,0-1-1,0 1 1,0 0 0,-1-1 0,1 2 0,-1-1 0,1 2-6,-2-2 4,0-1-1,0 1 1,0 0-1,-1-1 1,1 1-1,-1 0 1,0 0-1,0 0 1,0 0-1,-1 1 1,0-1-1,0 0 1,0 0-1,0 0 1,0 0-1,-1 0 1,0 0-1,0 0 1,0 2-4,-2 1-22,1-1 1,-1 0 0,0 0 0,-3 4 21,-5 6-90,-2-2-36,-1-1-38,-2-1-42,0-1-44,-2-2-48,0 0-50,-1-1-54,0-2-56,0 0-59,-1 0-62,1-2-66,1 1-67,-1-2-72,19-3 780,-22 4-987,1 0-100,6-2 121,-6 2-582</inkml:trace>
  <inkml:trace contextRef="#ctx0" brushRef="#br1" timeOffset="-43247.634">10679 691 4480,'-1'-7'1518,"-1"6"-1072,0 0-69,1 1 18,1 0-120,0 0-61,0 1-53,0-1-46,-1 0 6,-1 3-35,2-2-38,-1 0 36,0 2 118,1 0-52,0 2-3,0 0-59,0 7 61,-4 25 226,2 1 1,2 22-376,1-36 203,2-1 0,0 1 0,1-1-1,7 18-202,-10-37 24,0 1-1,0-1 1,1 0-1,0 1 0,0-1 1,0 0-1,0 0 1,1 0-1,0 0 0,0-1 1,0 1-1,0-1 1,0 0-1,1 1 0,-1-1 1,1-1-1,0 1 1,2 1-24,-1-2 8,0 0 0,0 0 0,0 0 1,0-1-1,0 1 0,1-1 1,-1-1-1,0 1 0,1-1 0,-1 0 1,1 0-9,3 0 19,0-2 1,0 1-1,0-1 1,0 0-1,0-1 1,3-1-20,3-2 29,0-1-1,-1-1 1,1 0 0,0-2-29,26-20 29,-21 13-20,-1-1 1,0 0 0,-1-1 0,-1-1 0,-1 0-1,11-20-9,-10 9 64,12-28-64,-29 58 1,11-18 4,-11 19-5,0 0 0,0-1 0,1 1 0,-1 0 0,0 0 0,0-1 0,0 1 0,0 0 0,1 0 0,-1 0 0,0-1 0,0 1 0,0 0 0,1 0 0,-1 0 0,0 0 0,1-1 0,-1 1 0,0 0 0,0 0 0,1 0 0,-1 0 0,0 0 0,0 0 0,1 0 0,-1 0 0,0 0 0,1 0 0,-1 0 0,0 0 0,0 0 0,1 0 0,-1 0 0,0 0 0,1 0 0,-1 1 0,0-1 0,0 0 0,1 0 0,-1 0 0,0 0 0,0 0 0,0 1 0,1-1 0,-1 0 0,0 0 0,0 0 0,0 1 0,1-1 0,-1 0 0,0 0 0,0 1 0,0-1 0,0 0 0,0 0 0,0 1 0,1-1 0,-1 0 0,0 1 0,0-1 0,0 0 0,0 0 0,0 1 0,8 28 2,-2 18-72,1 0 15,7 16 85,0-26-26,-2-16-49,-3-12 28,1-3-36,2-5-49,-10-1 77,0 0 0,0-1 1,-1 1-1,1-1 0,0 1 0,0-1 0,0 0 0,1 0 25,1-2-56,0 1 0,0-1 0,0 0 0,0-1 0,-1 1 0,1-1 56,11-12-135,4-9-3,0-1 47,18-28 16,-27 38 84,-1 0 1,-1 0 0,0-1 0,-1 0 0,-1-1-1,-1 0-9,2-18 35,-1 0-1,0-26-34,-3 24 65,-1 17 24,-1-1 1,-1-6-90,-2 11 91,0-1 52,-2 2 69,-1 0 85,1 8 103,1 8-186,0 5 4,-2 15 13,2 0-58,1 6-20,2 14 20,0-27-119,1 23-86,1 1 66,1-3 40,2-4 60,0 0-1,2-1 1,7 18-134,-3-18 45,1-1-39,2-1-50,2 0-62,1-2-72,2-1-84,2-1-94,3-3-106,-8-7-122,-8-8 247,1 0-37,-1 0-44,1-1-52,0-1-57,-1 0-64,-2-2 101,0 1-39,0-1-143,3 0-378</inkml:trace>
  <inkml:trace contextRef="#ctx0" brushRef="#br1" timeOffset="-43000.157">11422 682 7936,'6'2'662,"0"0"-74,0 0-69,0-1-64,0 0-61,0 1-55,0-1-51,0 0-47,1-1-7,0 1-52,0 0-46,0 0-38,5 0 10,15 0 24,-17 0-30,0-1 81,4 1 132,0-1-49,0-1-48,-1 0-49,1 0-48,-2-1-48,1 0-48,0-1-49,-1 0-47,0 0-48,0 0-47,0-1-48,0 0-47,0 0-47,0 0-48,0 0-46,-2 1 26,0 0-34,2-2-224,1 1-95,1 0-219,1-1-85,5-2-612,10-4-955</inkml:trace>
  <inkml:trace contextRef="#ctx0" brushRef="#br1" timeOffset="-42176.409">12729 48 4480,'-2'1'584,"1"-1"-94,-1 0-86,1 1-77,-1 0-23,1 0-83,-1 1-8,-1 0-98,-1 1 32,3-2-66,0 0 41,-11 3 808,2 0-88,0 1-90,0 2-104,-1 3-114,-15 22-54,2 4-83,4 3-68,2 1-54,-5 27 88,-3 30 113,7-11-124,5 0-65,7-28-147,3 0-55,3 15-70,5 0-121,0-36 1,2-1-37,1 0-41,1 1-42,2-4-294,-5-16 211,1 0-42,0-1-46,0 1-55,0-1-59,0-1-66,-1-3 28,0-1-56,1 3-176,4 5-450</inkml:trace>
  <inkml:trace contextRef="#ctx0" brushRef="#br1" timeOffset="-40948.131">13557 272 4992,'3'-5'1115,"-1"2"-481,-2 3-312,0-1-57,0 1-46,0 0-38,0 0 405,0 0-275,0 0 216,0 0 273,0 0-32</inkml:trace>
  <inkml:trace contextRef="#ctx0" brushRef="#br1" timeOffset="-40673.694">13547 280 11552,'-15'19'496,"2"0"-85,0 1-74,2 1-63,-6 13 64,-6 18 22,0-1-43,3-11-87,-1 1-64,-7 7-31,-15 21-10,17-29-48,-14 13-77,-1-4 14,-31 28-14,59-63-55,-15 17 57,12-13-64,8-9-23,0-1-49,-3 4-144,5-7 91,0 1-38,2-3-71,0 1 1,-1-1-1,1 0 1,-5 2 295,-1-1-446,0 0-55,1-2 26,1 0-64,-1-1-74,1-1-85,3 0 204,1 0-48,-1-1-154,-2-1-398</inkml:trace>
  <inkml:trace contextRef="#ctx0" brushRef="#br1" timeOffset="-40473.114">13025 419 4736,'0'0'1021,"0"0"-442,0 0-288,0 0-49,0 0 131,0 0 52,0 0-210,0 0 148,0 0 256,0 0-177,0 0-98,0 0-85,0 0-73,1 0-67,-1 1-41,0-1-13,2 2 17,-1-1-4,0 0 55,4 4 194,0 0-40,-1 0-39,1 0-35,4 6 118,0 0-107,-2-1-97,1 0-54,25 39 28,-26-37-20,1-1 67,30 47 105,-1-1-78,2-1-45,-22-35-72,0-1 0,1 0 0,2-1 0,2 2-58,16 9 78,3 1-47,2-1-42,-2-2-39,-31-21-22,30 18-128,-29-19 101,0 0-50,1 0-92,1 0-103,-7-3 128,0 0-34,0-1-36,0 1-39,2 0-132,-1-1-44,1 0-52,-2-1-64,0 0 75,-1-1-38,10 0-1291,-15 0 1862</inkml:trace>
  <inkml:trace contextRef="#ctx0" brushRef="#br1" timeOffset="-39971.613">13818 4 5504,'0'-2'829,"-1"1"-88,1 1-92,0 0-97,0 2-103,0-1-106,1 2-112,0 0-116,1 4 203,2 1-52,-1 0-47,2-1-40,0 2-11,2 0-41,0 1-16,6 6 5,1 3 17,11 13-18,13 13-51,12 13-35,24 37 7,-2 3 37,-42-52 53,4 12-126,-16-24 99,-1 1-1,0 6-98,4 23 202,-15-41-58,-1 0-1,-1-1 0,-1 7-143,-1-11 125,-2 0 0,0 4-125,-4 17 134,-3-7-55,-3 0-38,4-15-67,-13 29 125,10-26-100,1-2-85,3-9 1,1 0-34,-2 3-126,0 1-96,1 0-111,2-6 179,0-1-32,1-1 31,-2 4-348,2-5 254,0 1-54,0-1-58,0-1-51,-1 1-154,-1 3-397</inkml:trace>
  <inkml:trace contextRef="#ctx0" brushRef="#br1" timeOffset="-38776.284">24513 424 4864,'-1'-1'169,"-1"1"-32,2-1-7,-1 0 20,-1 0 105,-1 0 1,1 1-23,-2 0 78,-1 0 95,-2 0 112,-6 0-397,-24 0 89,13 0 293,11 3-85,7-1-262,-4 1 86,0 1-38,-8 9 104,1 3-112,1 2-83,5-2-65,-5 10 57,-5 11-105,15-26 64,-12 25 370,-14 37-434,16-29 147,3-4-66,4-2-38,4-9-25,1 0-1,2 0 0,0 1-17,1 36 24,2 3 79,1-39 82,3 9-185,-1-18 135,0 0 0,3 4-135,13 27 243,-18-47-220,1 1 18,-1 0 0,1-1 0,1 1 0,-1 0 0,1-1 0,0 0 0,0 0 0,0 0 0,1-1 0,0 1 0,-1-1 0,2 0 0,-1 0 0,0-1 0,1 0 0,1 1-41,2 1 72,0 0 1,0-1-1,1 0 0,-1-1 0,1 0-72,3 0 99,0-1-1,0 0 0,3 0-98,-5-1 70,-1-1 0,1 0 0,7-2-70,-4 0 51,-1-1 1,0 0 0,0-1-1,0-1-51,-3 2 46,0-1-1,0 0 1,-1 0 0,1-1-1,-1-1 1,0 1-1,-1-2 1,1 1-1,-1-1 1,-1 0 0,2-2-46,4-4 77,-1-1 0,0-1 1,-1 0-1,0 0 0,-1-1 1,-1-1-1,-1 0 0,3-6-77,5-25 160,-3-1-51,-8 22-54,-1 0 0,0-23-55,-3 29 12,-1 0 0,-1 0 0,-1 0 0,-1 1 0,-1-1 0,0 0 0,-2 1 0,-6-16-12,8 28 8,1 1 0,-1-1 0,0 1 0,-1 0 0,1 0 0,-2 1 0,-3-5-8,4 6-8,0 0 1,-1 1-1,0-1 1,0 1-1,-1-1 8,0 1-37,0 0 0,-1 1 1,-6-2 36,5 2-69,0 0 0,-1 1 0,-2 0 69,-23 0-391,2 6-65,1 3-84,2 6-102,15-6 276,1 1-33,0 1-35,0 1-38,1 0-40,-1 1-42,2 0-44,-1 1-48,-3 2-419,-5 8-686</inkml:trace>
  <inkml:trace contextRef="#ctx0" brushRef="#br1" timeOffset="-37828.595">25040 878 3072,'0'7'207,"-1"0"-34,1 1 15,-1-5-86,1 0 37,-1 1 10,1-1 38,-1 2 43,-1 0 48,2-4-293,0 1 49,-1 0 44,0 1 37,-1 3 248,-2 10 684,3-11-779,1-1-73,0 1 13,0 0-38,-1 3 78,1 0-103,1 12 101,2-9-95,3 3-69,2 0 70,-5-8-47,1-1 0,0 0 0,1 0 0,-1 0 0,1-1 0,3 3-105,0-1 121,-1-1 0,1 0-1,1 0 1,5 2-121,-8-4 88,1-1-1,-1 0 0,7 1-87,8 0 127,-1-4-37,1-3-43,0-4-48,-12 3 28,-1 0 0,1 0 0,4-5-27,-2 1 20,0 0 0,2-4-20,11-14 47,12-18-47,1-1 72,-36 45-62,7-8 37,0 4-39,1 4-40,2 8-43,-1 1 38,-2 1 39,-1-1 44,0 0 0,-1 1 0,0 0 0,4 7-46,3 8 0,11 14-72,-17-26 53,10 11-21,-14-20 11,0 0 1,0 0-1,0 0 1,1 0-1,1 0 29,-3-1-18,0-1 0,1 0-1,-1 0 1,0 0 0,1 0 0,-1 0 0,1 0-1,-1-1 1,1 1 0,-1-1 0,1 0 0,-1 0 0,1 0-1,-1 0 1,1 0 0,0 0 0,-1-1 0,1 1-1,-1-1 1,0 0 0,2 0 18,15-8-84,0-1 33,6-9 24,-3-4 41,-14 14 3,-1-1-1,0 0 1,-1 0-1,2-5-16,10-26 7,-1-8-52,-2-3 114,-8 25 15,-1 1 35,-1-1 38,-1 1 41,-1 11-75,-1 0 33,2-5 124,-3 7 110,0 68-289,3-4-63,0-24-46,2 23-50,2-3-67,3-1-76,7 0-85,-12-33 50,1 0-90,0 0-111,-3-6 170,0-1-35,0 1-38,-1-1-41,1 0-43,0 0-46,0 0-48,0 0-52,0 0-53,0 0-56,3 4-462,2 3-488,-9-13 1626</inkml:trace>
  <inkml:trace contextRef="#ctx0" brushRef="#br1" timeOffset="-37574.619">25728 829 6016,'1'0'227,"-1"0"-49,1 0 79,-1-1 69,1 1-189,0 1 38,0-1 118,0 1 107,0 0-151,0-1 37,0 1 41,1 0 44,18 15 296,-17-13-210,1-1-96,-1 0-82,0-1-70,1 0-32,0-1-60,9-1 97,-8 0-125,0 1 40,1-1-64,1 0-35,0 0-35,0 0-38,0 0-38,1 0-39,-1 0-42,1-1-42,0 1-45,0-1-45,-1 1-47,1-1-48,-1 1-50,0-1-51,0 1-53,0-1-53,8-1-716,7-1-805,-13 2 1210</inkml:trace>
  <inkml:trace contextRef="#ctx0" brushRef="#br1" timeOffset="-36794.796">26411 789 4736,'-4'0'627,"0"0"-89,1 0-81,-1 1-72,1-1-65,0 1-55,1 0-47,-1 1-39,-1 1 57,-3 8 201,5-7-276,1 2 37,-6 23 202,2 0-101,1 2-86,2-1-70,0 20-16,3 24-45,-1-20 14,-1-19 37,-1 18 0,-1-1-35,-4 52 5,5-81-95,-14 113 53,12-107-8,0-1 39,3-19-53,-1-1 12,-3 21 15,1-17 10,2-6 6,-2 0 40,0 0 46,-1-1 56,2-3-40,0-3-63,-1-11 35,3 10-142,-11-55 146,3-4-109,5 10-64,1-22-52,2 33 27,2 1 0,4-19 38,-1 30 17,1 0 0,2 0 0,7-20-17,-6 27 75,9-20-75,-7 24 55,-1 0 0,6-6-55,-4 8 73,0 1-1,10-9-72,-8 11 90,0 0 1,14-9-91,-14 12 14,0 0 1,0 1-1,1 1 1,7-2-15,-7 4 4,-1 0 0,1 1 1,0 0-1,0 2 0,0-1 0,0 2 1,1 0-1,-1 1 0,1 0 0,-1 1 1,0 0-1,6 3-4,-6-1 20,1 1 1,0 0-1,8 5-20,8 4-1,-23-9 16,0 1-1,0-1 1,-1 1 0,4 4-15,-7-6 7,-1 0 0,1 1-1,-1-1 1,0 1 0,0 0 0,-1 0 0,1 0 0,-1 0-1,1 1-6,-1 0 1,-1-1 0,1 0-1,-1 1 1,0-1-1,0 0 1,0 5-1,-1-4-12,0 1-1,0-1 1,0 1 0,-2 2 12,-6 22-89,-6-2-54,-5-1-71,-3-3-87,-2-2-102,-2-4-117,13-10 210,0-1-34,-18 6-586,11-5 270,3-3 57,-1 0-68,9-3 247,-1 0-37,-21 4-1049,31-6 1505</inkml:trace>
  <inkml:trace contextRef="#ctx0" brushRef="#br1" timeOffset="-35923.557">27069 834 3456,'-1'14'532,"0"0"-74,0 0-70,-1 0-71,2-3-119,-1-1-41,0 0-40,0-1-39,0 8 326,1 0-51,0-1-49,0 0-48,1 0-46,0-1-45,1 0-41,-1 0-41,4 16 70,-4-24-125,1 0 1,0-1-1,1 1 0,-1 0 1,2 0-29,7 11 81,4-2 36,-3-6-7,2-1 33,-10-7-97,0 0 0,0 0 0,1 0 0,-1 0 0,1-1 0,-1 0 0,1 0 0,0 0 0,-1-1-1,1 1 1,0-1 0,0 0 0,2-1-46,-1 0 62,0 0 0,0 0 0,0 0 0,3-2-62,23-12 211,-2-6-39,-2-3-42,-4-1-44,-2 1-47,-6 3-2,-1 0 1,-1-1-1,-1 0 0,-1-1 1,-1 0-1,-1-1 0,0-3-37,2-5 70,16-49-105,-20 53 91,-2 0 99,-4 22 48,0 14-103,0 5-110,4 16-1,0 17 37,1 4 1,-1-17-42,-3-21 5,21 83-19,-8-49-3,5-2-52,-20-42 85,0-1 1,-1 1-1,2 0 1,-1-1-1,0 1 1,0-1-1,0 1 0,1-1 1,-1 0-1,1 1 1,-1-1-1,1 0 0,-1 0-1,1 0 6,0-1-1,0 1 0,0-1 0,1 1 0,-1-1 0,0 0 0,0 0 1,0 0-1,0 0 0,0 0 0,0-1 0,0 1 0,2-1-5,15-6-4,-6 1-33,-1-2 0,7-4 37,-4 2-7,-6 4 9,0-1 0,0 0-1,-1 0 1,0-1 0,2-2-2,0-2 24,0-1-1,-1 0 1,0-1-1,-1 1 1,3-10-24,2-6 57,-1-1 1,1-11-58,6-26 3,-6 18 15,-4 15 38,-2 5 32,0 1 48,-1 4 23,0 1 46,-1 0 54,0 1 58,-5 25-219,0 1-41,0 1-29,1 2-36,-1 5-2,0 4-24,0 30-22,3 20 33,-1-41-7,4 15 30,5 6-70,-4-23-95,6 16-5,-6-22 66,0 1-59,1-1-85,0-4-43,0 1-94,0-1-109,-3-7 202,0 0-34,0 0-35,0 0-38,0-1-38,0 0-42,1 1-42,0-2-46,0 1-46,0-1-49,6 4-556,5 2-538,-17-10 1743</inkml:trace>
  <inkml:trace contextRef="#ctx0" brushRef="#br1" timeOffset="-35679.039">27929 856 6144,'12'5'842,"-5"-2"-310,-1-1-121,-2 0-42,-1-1 23,0-1-80,0 0-80,2-2-80,-5 2-152,7-2 67,1-1-38,15-5-29,-10 5-6,-4 1-38,-1 1-46,-2 0-53,-1 1-41,1-1-57,1-1-64,1-1-68,-2 1 15,1 0-64,3-1-295,0-1-96,4 0-382,6-1-724,-20 5 1903</inkml:trace>
  <inkml:trace contextRef="#ctx0" brushRef="#br1" timeOffset="-34820.627">29079 285 3328,'-7'3'254,"-11"4"396,6-2-246,3 1-97,-2 2-39,7-5-218,-1 1 41,-4 4 187,1 0 330,1 0-1,-7 8-607,8-8 203,1 0-62,-15 27 427,2 1-101,2 2-86,2 0-72,3-3-78,1 1-34,1 5 69,2 0-1,1 1 0,2 2-265,3-20 226,2 21-226,1-18 130,4 16-130,-1-15 34,5 12-34,-2-13-64,6 10 64,1-2-95,-3-12-5,0-5-30,0-1-58,-3-6 34,0-2-33,1 0-37,0 0-41,1-2-44,0 0-49,1-2-52,1 0-56,-3-2 71,1-1-38,22 4-999,-33-6 1426</inkml:trace>
  <inkml:trace contextRef="#ctx0" brushRef="#br1" timeOffset="-34151.377">29326 339 4480,'-6'-5'1791,"4"6"-725,2 0-392,1 1 102,0 1-102,-1-1-385,1-1-37,0 1-40,-1 0-45,1 1-19,0-1-95,0 0-106,0 0-114,5 19 463,1 0-56,0-1-48,1 0-45,1 0-38,-1 0-34,11 18-2,40 68-102,-33-61 84,-20-36-97,0 1 34,16 22 73,-12-20-61,4 3-79,-7-9-9,1 0-41,0 0-46,0-2-52,0 0-60,1 0-66,1-2-274,1-1 38,-1-2 38,-1-1 38,0-2 39,0-2 37,-1 0 39,0-1 38,-1-1 39,0-1 37,-1 0 39,-1 0 38,1-1 39,-2 0 37,0 1 39,0-1 39,7-26-51,-6 17 102,1-1 37,-1 1 34,1 1 37,-1-1 39,0 2 42,17-51 800,-18 53-731,0 0 46,0-1 103,0-1 88,0 1 108,-2 8-257,-1-1 33,0 2 143,-2 7 11,0 2-321,0 1-64,0 1-89,-1 1-111,-8 35 342,1 2-44,0 2-38,0 0-34,-4 26 56,-51 192 277,46-194-457,1 0-99,9-34-25,0 0-37,0 0-43,1 1-45,3-12-140,2-16 179,1 1-51,-1 0-83,0-1-92,1 1-111,0-4 200,0 0-35,1 0-37,-1-1-40,0 1-41,0 0-44,1-1-47,-1 1-49,0-1-51,1 1-53,-1-2 49,1 0 34,0 1-1099</inkml:trace>
  <inkml:trace contextRef="#ctx0" brushRef="#br1" timeOffset="-33612.655">30220 160 4224,'0'-1'558,"0"1"-113,0 0-100,0 1-86,0-1-111,0 1-38,0 0 24,0 5 7,1-5-62,-1 0 54,1 1 250,1-1-22,0 5 47,0 1 0,1 0-78,3 3 54,2-1-87,7 12 257,-5-4-316,0 1-37,9 17 99,-5-8-149,1 0-53,13 27-13,23 43-64,-29-56 42,10 18 1,-2 3 68,-18-35 70,1 10-202,-7-17 137,-1 0 0,1 6-137,-3-3 321,1 20-321,-4-8 540,-3 32-540,-19 101 921,14-129-529,-5 14-392,-5 7 209,6-22-127,-2-1-53,1-1-66,-1 0-78,13-31 93,-10 20-163,8-16 92,-1-1-33,1-1-12,0-1-36,0 1-43,-1 0-47,2-2 7,-1 1-39,1-1-43,-1 1-46,1-1-50,-1 1-53,1 0-56,-1-1-59,-3 13-1503</inkml:trace>
  <inkml:trace contextRef="#ctx0" brushRef="#br0" timeOffset="-10853.258">2521 3223 4224,'-2'0'346,"0"0"-43,1 1-40,-1 0-37,0 1 128,0 0-112,1 0-110,1 1-43,-2 4 56,2-2-36,-1-3 23,0 1-155,0-1 38,0 3 116,-1-2 42,0 1 51,-1 3 333,-3 6 546,4-9-778,0 1-54,1-2-101,0 1-61,0 0-74,1 0-85,-2 20 236,2 13-28,1-6-43,-1 68 33,-2 452 783,0-413-739,-1 1-46,-1-1-62,-1-2-76,0-38-8,-2 71 66,-1-1 72,1 34 101,-2 101 215,8 203 338,6-338-577,2 1-50,11 98 0,5 0-63,-11-108-86,21 197 43,-23-284-2,0 1 48,49 262 597,-36-223-475,-1-1-46,33 226 221,-41-222-252,16 159 368,-24-190-414,0-1-70,-3-52-86,4 39 40,-5-47-24,1-1-43,-1 0-60,-1 0-78,0-7 20,0-1-46,-1 1-52,1-1-57,-2 0-576,1-11 697,-1-1-36,0 0 10,1-1-40,-1 0-44,0-1-53,-1-1-57,1-1-65,-1-1-71,1-2-77,-5-12-648,-3-18-757</inkml:trace>
  <inkml:trace contextRef="#ctx0" brushRef="#br0" timeOffset="-10065.616">2220 3661 3584,'-18'23'1417,"-3"0"72,10-10-596,0-1 44,10-11-468,0 0-95,0 0-83,0-2-75,1 1-64,0-1-55,0 0-44,0 0-34,2-6-84,-1 4 72,0 1 51,0 0 63,14-27 135,-1-2-69,12-21 26,-10 18-153,9-19-25,0-2 56,8-25 402,0-10-493,-16 44 108,-1 1-37,-15 43-63,18-43 136,-8 29-40,-11 16-102,0-1 1,1 1-1,-1-1 0,1 1 0,-1 0 0,0-1 1,1 1-1,-1 0 0,1-1 0,-1 1 0,1 0 1,-1-1-1,1 1 0,-1 0 0,1 0 0,-1 0 0,1 0 1,0 0-1,-1-1 0,1 1 0,-1 0 0,1 0 1,0 1-3,0-1-2,1 0 1,-1 0 0,0 1-1,1-1 1,-1 1 0,0-1-1,1 1 1,-1 0 0,0 0-1,0 0 2,16 13-25,-10-5 45,2 5 49,-1 0 0,0 1-1,-1 0 1,-1 0 0,0 0-1,1 9-68,9 23 127,-11-33-103,1 0 0,3 2-24,27 48 23,-23-43-51,0 0-36,-2-3-23,1-1-37,-1 1-45,1-1-49,-2-2-6,0-1-43,0 1-45,0 0-50,0-1-52,1 1-56,-1-1-61,1 1-62,7 10-351,0 2-86,-4-6 231</inkml:trace>
  <inkml:trace contextRef="#ctx0" brushRef="#br0" timeOffset="-9331.346">2411 9009 4992,'0'11'867,"1"0"-96,0 0-91,0-1-86,1 1-78,0-1-75,1 0-67,0 1-63,1 3 29,2-1-95,0 1-80,1-1-66,4 7-38,-3-9-58,0 0-1,9 9-2,-3-6 64,1 0 103,-7-8-32,0 0 40,130 87 793,-61-43-352,-67-44-563,0-2 38,1 0 59,6-2 125,-12-2-180,-1 0 0,0-1 0,0 0 0,1 1 1,2-2-96,14-6 235,-1-1-89,-2-3-52,-3 0-18,0-1 0,3-3-76,-14 12 14,4-4 16,0 0 1,-1-1 0,0 0-1,0 0 1,-1 0 0,0-1-1,-1 0 1,1-3-31,28-64-49,-23 51-8,0 1-38,-3 4-12,0 1-35,1 0-40,0 0-45,1-5-362,-1 1-108,-4 11 297,-1 1-39,-1-1-42,1 0-49,-1 1-18,0 0-56,1-3-176,1-7-450</inkml:trace>
  <inkml:trace contextRef="#ctx0" brushRef="#br0" timeOffset="416.259">1104 10152 3712,'0'-1'393,"0"-1"-44,-1 1-42,1 0-38,0 0-36,-1-1-33,0 0 113,-1 0-77,0 0-91,-7-4 88,7 5-158,1 1 34,-2-1 78,1 0 81,-1 1-90,0-1 77,1 2 118,-2 0 235,2 1-322,1 0-35,-1 1-4,1 0-144,0-1-96,1 0-32,-2 7 389,3-1-91,2 0-78,2-2-61,4 2-12,8 1-32,-16-9-107,-1 0 0,0 0 0,0 0 0,1 0 0,-1 0 0,0 0 0,0 0 0,1 0 0,-1 0 0,0 0 0,0 0 0,0 0 0,1 0 0,-1 0 0,0 0 0,0 0 0,1 0 0,-1 0 0,0 0 0,0 0 0,1 0 0,-1 0 0,0 0 0,0-1 0,0 1 0,1 0 0,-1 0 0,0 0 0,0-1 17,1 0-260,0 0 85,-1 0-38,1 0-159,-1-1-73,0 0-159,0-1-380</inkml:trace>
  <inkml:trace contextRef="#ctx0" brushRef="#br0" timeOffset="2202.23">533 8759 3328,'5'0'353,"0"1"-38,0-1-37,0 1-37,1-1-7,1 1-45,0-1-42,1 1-43,1-2-6,3 0-11,2-1 23,-4 2 28,1 0 47,0 1 82,18 2 196,0 1-86,0 1-81,-1-1-76,6 1-50,8 3-79,-21-3-42,-14-4-67,-19-3-128,0-1 41,-6-4 9,-1-3 52,-12-4 14,8 4 26,-14-5 2,-2-3 2,28 13 0,1-1 0,0 0 0,1 0 0,0-1 1,0 0-1,-1-2 0,7 7 2,1-1 0,0 1 0,0-1 0,0 1 0,0-1 0,0 0 0,0-1-2,2 4 2,0-1 0,-1 0-1,1 1 1,0-1 0,0 0-1,0 1 1,0-1 0,0 0-1,0 0 1,0 1 0,0-1-1,0 0 1,0 0 0,0 1-1,0-1 1,0 0 0,1 1-1,-1-1 1,0 0 0,1 1-1,-1-1 1,0 0 0,1 1-1,-1-1 1,1 0 0,-1 1-1,1-1 1,-1 1-1,1-1 1,-1 1 0,1 0-1,-1-1 1,2 0-2,2-1 11,0-1-1,1 1 1,-1 0 0,1 0-1,0 0 1,0 0 0,-1 1-1,3 0-10,42-6 84,-22 4-66,-8 0-16,29-5 6,-43 7-10,-1-1 0,1 1 0,-1-1 0,1 0 0,-1 0 0,1-1 0,-1 1 0,2-2 2,-5 3-5,-1 0-1,1 1 1,0-1-1,0 0 1,-1 0-1,1 0 1,0 0 0,-1 0-1,1 1 1,-1-1-1,1 0 1,-1 0-1,1-1 1,-1 1-1,0 0 1,1 0 5,-1-1 0,0 1 0,0-1 1,0 0-1,0 0 1,0 1-1,-1-1 1,1 0-1,0 1 0,-1-2 0,-2-4 36,1 1-1,-1 0 1,-1 0-1,-3-5-35,3 5 33,-13-21 72,-3 1-99,7 11-71,0 0-1,-1 1 1,-13-11 65,14 15 5,-15-13 81,17 13-3,0 0-1,0 0 1,1-1-1,-6-9-82,7 4 101,9 15-90,0 0 1,0 0 0,-1 0-1,1 0 1,0 0-1,0 0 1,0-1-1,0 1 1,0 0-1,1 0 1,-1 0 0,0 0-12,5-9 124,4 1 35,8-5 75,2 2-96,5-1-63,14-4-62,-4 3-1,-12 3 49,-4-2-11,-8 3-72,-6 2-44,-2 0-57,-3-1-72,-2-1-84,-4-2-145,-2 1 81,-2 2 72,-1 1 64,-1 1 56,-1 1 48,-12-5 9,10 5 87,-25-10 16,24 9 55,7 4 19,1-1 48,-1 1 55,1 0 67,4 1-40,3 1 44,3-1 315,4 2-174,-1 0-169,0 0-74,-1 0-41,1 0-53,-1 0-50,13 0 306,0 0-74,1 1-62,0-1-52,3 0-31,1 1-43,39 1 21,-37-1-75,28 0 103,-33-2-128,-2 1-73,1 0-100,-13 0-16,0 0-29,0 0-75,0 0-90,-1 0-108,-1-1 213,0 1-34,-1 0-34,0-1-38,0 0-38,0 1-42,0-1-44,0 0-44,-1-2-702,-3-2-500</inkml:trace>
  <inkml:trace contextRef="#ctx0" brushRef="#br0" timeOffset="2443.205">271 7809 6784,'-1'7'473,"0"-1"-89,0 7 448,-1-7-413,2-3-143,-2 1 41,1 0 50,-1 1 58,2-4-460,-1 0-53,1 0-49,0-1-43,0 0-39,1 0-32,-1-1-333,1-1 36,1-2-797,-1 2 577,-1-4-522,1-4-758</inkml:trace>
  <inkml:trace contextRef="#ctx0" brushRef="#br0" timeOffset="2648.291">69 7581 5248,'4'1'454,"-1"0"-44,1 0-42,-1-1-40,0 1-40,0-1-37,1 1-36,0-1-34,2 1 18,1-1-61,1 1-103,1 0 54,3 1 95,2-1 59,35 6 694,-28-2-596,22 4 51,0 0-94,0 0-81,0-1-67,30 6-9,95 25-16,-96-22-203,-54-13 36,1-1-43,1-1-58,-4 0-32,0-1-61,0-1-71,0-1-80,0 0-89,-1-2-99,1 0-109,-1-1-118,-5 1-61,1-4-632,-7 3 878,-1-5-452,-2-6-369</inkml:trace>
  <inkml:trace contextRef="#ctx0" brushRef="#br0" timeOffset="2917.66">0 7224 5376,'0'3'713,"1"-1"-110,-1 0-100,1 0-92,0-1-157,0 0-42,0 1-38,1-1-35,0 1 52,1 0-90,1-1-61,4 3-2,-5-4 8,0 1 23,0 0 40,-1-1 47,1 1 58,24 4 301,0 1-112,0 0-95,0 0-81,5 1-40,1 1-68,64 16 95,-67-16-229,0 0 37,114 26 243,-100-25-250,0-1-91,-12-3-51,0 0-76,-1-1-87,1 0-101,-18-2 91,0-1-44,-1 0-62,0-1-80,-4 0 32,0 1-51,1-1-150,4 0-381</inkml:trace>
  <inkml:trace contextRef="#ctx0" brushRef="#br0" timeOffset="3135.387">457 7148 6400,'-2'-1'544,"1"0"-50,1 1-49,-1-1-46,1 1-46,0 0-43,0 1-41,0-1-38,1 1-38,0-1-35,0 2 61,2-1-118,0 1-100,5 1 403,1 0-82,-1-1-72,0 0-63,1 0-31,0-1-61,2 1-37,6-1-27,-1 0 5,-5 0 25,68 4-78,-45-5-28,-10 0-43,1 0-70,-7 0-14,0 0-57,-13 0 100,-1 0-42,3 0-177,0 0-98,-1 0-99,1 0-98,0-1-95,-1 0-96,0-1-94,0 0-93,-2 0 347,-1-1 42,1 0-88,2-1-315</inkml:trace>
  <inkml:trace contextRef="#ctx0" brushRef="#br0" timeOffset="3136.387">342 6879 5504,'-1'5'285,"0"0"64,-4 7 934,2-7-816,1-3-281,0 0-47,-1 0-56,0 0-65,4-2-481,-1-1 92,2-4-523,-1 4 544,-1 0-84,2-4-714,1-3-714,-3 8 1790</inkml:trace>
  <inkml:trace contextRef="#ctx0" brushRef="#br0" timeOffset="3389.276">457 6751 5248,'15'15'817,"-9"-9"-480,1 0 1,-1-1 0,1 0-1,0 0 1,0 0-1,3 1-337,-5-4 7,0 1 49,2 0 43,-1 0 34,4 1 81,18 6 481,-15-7-422,-2-2-76,-1 0-68,13-2 74,0-2-70,0-2-56,-1-2-41,-15 5-32,0-1 0,0-1-1,0 1 1,-1-1-1,1 0 1,-1-1 0,0 0-1,0 0 1,-1 0-1,5-5-3,-4 3 18,0 0 0,-1-1 0,1 0 0,-1 0 0,-1 0 0,0 0 0,1-3-18,-1-6 79,-3-1 44,-4-1 57,-5 0 70,6 15-174,0 0 0,-1 0 0,1 0 1,-1 1-1,0-1 0,0 1 1,-1 0-1,1 0 0,-1 0 0,0 0 1,1 0-1,-3 0-76,1 0 103,-1 1 1,1-1-1,-1 1 0,0 0 1,0 1-104,-19-4 272,9 4-147,0 0-42,0 2-49,0 1-57,0 0-63,1 1-70,1 1-77,0 0-85,6-2 181,1 1-60,0 1-57,-1-1-56,1 1-53,1 0-51,-1 1-49,1-1-46,-1 1-45,1 0-41,0 1-41,1-1-37,0 1-35,0 0-33,-4 7-832,5-7 957,0 0 64,0 2-50,-1 3-231</inkml:trace>
  <inkml:trace contextRef="#ctx0" brushRef="#br0" timeOffset="1017.935">156 9733 3968,'4'-2'546,"-1"2"-78,2 0-69,-1 0-62,0 1-55,0 1-45,4 3 127,13 12 362,-17-12-534,-1-2 43,8 10 103,0-2-78,1 1-66,1-1-54,11 7 11,-4-4 46,19 9-197,-16-10 124,-3-1-4,-7-5-72,-1-2-47,-1-2-48,-10-3 43,0 1 0,0-1 1,0 0-1,0 0 1,0 0-1,0 0 0,0 0 1,0-1-1,0 1 1,0 0-1,1 0 4,-1-1 6,-1 1-1,1-1 1,0 1 0,0 0-1,-1-1 1,1 0 0,0 1-1,0-1 1,-1 1 0,1-1-1,-1 0 1,1 1 0,-1-1-1,1 0 1,-1 0 0,1 0-6,4-15 126,-3 5-104,-1 6-56,6-45 54,-1 7 58,2 0-1,5-12-77,-8 40 22,1 0-1,0 0 1,0 0 0,4-3-22,-3 7 7,0 1 0,0-1 0,6-4-7,7-7 19,0 2 35,14-7 77,1 4 41,-24 18-109,-1 0 0,1 0 0,0 1-1,0 1 1,1 0 0,0 0-63,-1 1 52,0 1 0,0 0-1,0 0 1,3 1-52,-7 1 63,0-1 0,-1 1 1,1 1-1,0-1 1,2 2-64,-2-1 52,-1 1 1,0 0-1,0 0 0,0 0 1,1 1-53,-1 1 52,1 0 0,-1 0 0,0 1 0,0 0-52,1 2 52,0 0-1,-1 1 0,1 0-51,14 29 101,-5 3-53,-4 0-52,-5-1-53,-5-28-65,-1 1 0,-1 10 122,-1-6-146,-1-1-98,0-5 25,-1-1-63,-1-1-71,0 0-82,0 0-91,-2-1-100,0 0-110,-1-1-120,-13 6-1433,11-8 1368,2-2 374,1 0 50,-2 0-53,-5 2-221,13-5 768</inkml:trace>
  <inkml:trace contextRef="#ctx0" brushRef="#br0" timeOffset="1234.197">151 9675 6528,'-4'-2'435,"1"0"-38,0 0-35,0 0-34,-2-3 234,-1 0-115,3 2-228,-1 0-34,-2-3 97,1 1-137,1 1-45,-5-5 3,-1-1-58,-1-2 195,2-1-52,2 0-50,0-1-48,3-1-49,0 0-46,1 0-46,2-1-44,0 0-42,1 0-43,1 0-40,0 0-40,1 0-38,0 0-36,0 1-37,0 0-35,1-4-134,-1 2-49,1-3 37,1-13-404,0-1-53,11-54-1743</inkml:trace>
  <inkml:trace contextRef="#ctx0" brushRef="#br0" timeOffset="4813.51">457 6240 3200,'1'1'411,"0"0"-46,1-1-43,0 0-37,1 0 14,0 0-39,2 0 12,1-1 83,2 1 90,-3-1-115,4 2-94,1 0-42,9 3 95,-3 1-110,23 9 142,-19-6-79,-13-6-113,11 6 81,-10-4-78,-2-1 63,-1 0 110,-22-14-79,1-2-86,-1-6-46,-6-12-16,2-4-83,3 5-114,-7-22 119,14 27-5,2-2 44,7 19-47,1-1 91,1 0 108,3-4 219,-2 12-348,0-1 1,0 1-1,-1-1 0,1 1 1,0 0-1,1-1 0,-1 1 1,0 0-1,0 0 0,0 0 1,1 0-1,0-1-62,5-2 196,2 1-56,9-1 93,1 1-74,5 0-38,11-1-14,2 0 25,-29 3-173,0 0 36,13-2 14,-14 2-39,-1 0-34,0 0-24,0 0-39,-1-1-43,1 1-51,0-2-137,0 0-102,0 0-114,-3 1 241,0 0-34,-1 0-35,1 0-36,-1 0-38,0-1-39,0 1-41,0-1-43,0 0-44,0 0-46,0-1 60,-1-1 41,1 0-77,0-3-290</inkml:trace>
  <inkml:trace contextRef="#ctx0" brushRef="#br0" timeOffset="14068.304">3903 8095 3456,'3'0'394,"0"0"-56,-1 1-50,0 0-47,1 0-41,-1 0-37,2 1 71,2 1-58,5 1-10,-5-4-62,44-1 149,27-3 60,29-1 119,-34 6-49,-27 2-178,22 3-34,-7 0-41,-20-3 4,60 4 192,-16 0-64,-28-4-157,112 8 161,26 1 92,-137-9-238,-1-1-36,30 2-2,117 3 48,-140-6-61,1-1 33,171 4 109,3 1 47,-147-6-36,-1 0-55,89-2 56,175-1 104,-187 3-180,-2 0-94,1 4-77,-128-2 19,119 4 46,4-3 83,360 18 227,-344-6-280,1 3-45,511 62 1,-530-61-27,87-5 0,-35-7 41,152 1 110,-109-5-52,-47 1-25,-68-4-55,198-2 58,-69 2 22,-89-3-62,25 0-14,251-13 7,-212 1 76,9-1 55,-53 3-48,94-3-35,1 0 4,-94 3 34,49-6-5,134-11-14,189-12-43,-320 24-82,-4-3 82,76-15 69,-131 23-84,-53 4-30,613-39 28,-621 41-2,0 0-55,5 1-48,383-11 218,-296 9-145,180 2-200,-316 6 190,-1 1 34,222 9 211,-8-1-59,-299-8-178,49 0 45,0 0-34,115 3-57,-98-1 53,74 2 59,187-3 18,-237-2-20,1 1 41,82-4-44,-1-6 96,-163 10-154,62-6 63,35-9-69,-83 11 14,10-2 17,-12 0-47,-5 1-44,1-2-59,-12 5-91,3-3-203,-4 3 148,-1 0-58,-2 1 70,0-1-36,0 1-39,1-1-44,-1 0-180,0 1-83,1-1-205,2-1-508,-6 3 1342</inkml:trace>
  <inkml:trace contextRef="#ctx0" brushRef="#br0" timeOffset="15265.038">4304 7897 5888,'1'0'368,"-1"0"-36,1 0 234,0 0-118,-2 0-101,1 0-132,0 0-45,-1 0 19,0 0-56,-1 0 85,1 0-16,1 0-18,1 0 66,0 0 82,0 0 98,-1 0 231,0 0-85,0 0-53,0 0-54,0 0-334,0 0 23,-2 1 88,-6 2-12,0 1-38,-10 1 110,-11 5 62,8-2-174,0-2-67,-5 0-34,-13 2-10,2 0 28,-5 2 16,-21 4 75,42-11-171,0 1-34,-5 1-9,22-4 1,-1 1 0,0 0 0,1 0-1,-1 0 1,1 0 0,-1 1 0,1-1 0,0 1 0,0 0 0,0 1 11,-6 4-10,8-7 15,0 1-1,0-1 1,0 1-1,1 0 0,-1-1 1,0 1-1,1 0 1,-1 0-1,1 0 0,-1 0 1,1 0-1,0 0 1,0 1-1,0-1 0,0 0 1,1 1-1,-1-1 1,0 1-5,1 3-10,0 0 0,0 0 0,1-1 0,0 1 0,0 0 0,0-1 0,1 1 0,-1-1 0,2 1 1,-1-1-1,0 0 10,5 8-30,0 0 1,1 0-1,8 10 30,6 4 17,1-2-1,0-1 1,2-1-1,16 11-16,-4-4 60,2-2 56,1-1 76,-1-1 94,-26-17-232,7 3 84,4 2 32,-9-4-92,-3-1-56,0 1-57,-10-9 18,-1 0-69,1 1-63,0-1-58,0 0-54,0 0-50,0 0-43,-1 0-41,3 1-474,1-1-97,8 1-2432,-10-3 2705,0 1 39,0-1 41,0 0 67,0-1 80,0 0 94,2-2-404,0-1 59,2-3-87,2-4-339</inkml:trace>
  <inkml:trace contextRef="#ctx0" brushRef="#br0" timeOffset="16354.407">20610 7616 4480,'-3'3'477,"-1"2"349,2-2 111,1-3-497,1-1-43,0 0-68,0 1 238,0 0 318,0 0-79,0 0-134,0 0-301,0 0-161,0 0-48,0 0 39,0 0 177,0 0 44,0 1-156,0 0-101,0 1-65,0 1-63,0-1-15,1-1 44,1 5 41,2-1-47,14 10-24,-11-10-21,7 7-10,44 32 2,-46-36 24,2 0 1,1 0-32,23 10 47,1-2-44,77 24-96,-44-16 98,-37-11 53,1 1 55,-20-7-114,0 0 0,0 1-1,-1 0 1,0 1 0,12 11 1,-7 1 19,-17-18-8,-1 1 0,1 0 0,-1 0 0,0 0 0,0 1-11,0-1 17,-1-1 1,0 1-1,0 0 1,-1 0-1,1-1 1,-1 3-18,0-1 28,0-1 0,0 1 0,-1-1 0,1 1 0,-1-1 1,0 1-29,-1 2 27,-1 0 1,1 0 0,-1 0 0,-1 1-28,-1-1 21,1 1-1,-1-1 1,-1 0 0,1 0-1,-2 1-20,-10 8 88,0-1 0,-18 12-88,4-4 143,-67 58 19,37-29-121,52-43-15,-5 3 21,6-5-83,1-3-77,0-1-105,4-3-117,0 0-64,1-2-49,0 0-38,2 1 350,0 1-1,0-1 0,0 0 1,-1 0-1,1 0 1,0 1-1,0-1 0,0 0 1,1 0-1,-1 0 1,0 1-1,0-1 0,0 0 1,1 0-1,-1 0 137,6-9-1204,6-2-88,2 0 186,11-7-625</inkml:trace>
  <inkml:trace contextRef="#ctx0" brushRef="#br0" timeOffset="26597.409">10026 8818 4096,'0'5'841,"-1"-4"-336,1-1-226,-1 0-35,0 0-40,0-1-48,0 0 281,1 1-201,0 0 179,0 0 262,-1 2 173,0-1-481,0 0-46,1 0-113,-1 0-34,0 0-36,1 0-40,0 0-42,0 0-46,0 1-49,1-1-52,3 4 159,8 1 114,1-1 10,-6-3-108,17 2 117,0-2-41,26-3 63,-30 0-159,61-5 326,-1-2 0,20-8-392,-55 7 87,-7 1 28,0 3-115,-11 0 1,-18 3-16,1 1 0,-1 0 0,0 0 0,1 1 0,5 1 15,6 0 54,7 2 19,-10 1-78,-14-3 2,1 0 36,-4-1-6,0 0 1,0 0-1,1 0 0,-1 1 1,0-1-1,0 0 0,1 1 1,-1-1-1,0 1 0,0 0 0,0-1-27,2 6 82,-3-1-100,-2 1-56,-17 56 5,1 7 133,1 1-32,-25 154-96,27-129 60,-2 16 56,14-92-120,0-1 50,-7 39 99,5-33-84,0 1-92,2-12-4,1 0-40,-1-2-96,1-6 75,1 1-34,-1-1-38,0 0-43,0 1-47,-1-1-52,-3 14-1002</inkml:trace>
  <inkml:trace contextRef="#ctx0" brushRef="#br0" timeOffset="26950.963">10327 9205 5504,'1'0'803,"1"-1"-85,-1 0-82,1 1-75,0-1-72,-1 1-66,1 0-62,0 0-57,0-1-7,0 1-67,0 1-58,0-1-50,1 0-29,0 0-46,5 1-32,-4 0 6,-1-1 64,-1 1 27,0-1 57,22 1 118,-1 0-74,0-2-64,0 1-54,4-2-38,1-1-46,57-7-87,-43 4-287,-28 3 206,1 0-36,-3 0-2,0 0-37,0-1-45,-1 0-50,1-1-111,1 0-73,1-1-170,8-3-419</inkml:trace>
  <inkml:trace contextRef="#ctx0" brushRef="#br0" timeOffset="32497.881">11221 8844 3968,'0'-2'645,"1"1"-120,-1 0-108,1 1-96,-1-1-46,1 0-100,1 1-70,-1-1-84,1 1-63,-2-1 70,0 1 47,-1 0 61,0-1 77,0 0 93,1 1-284,-1 0 124,0-1 78,0 1 121,0 0 264,0 0 20,1 1-251,0-1-114,0 1-65,0 0-82,0 1-102,0-1-121,0 0 2,-1 0-37,-5 17 282,5-13-126,-1 0 1,0 0-1,1-1 1,0 3-16,-4 28 157,0 0-67,-2 6-48,-3 21-54,-2 8-1,5-23 69,-4 12-82,-2 15 14,7-26 2,2 38 10,3-65 23,0-9 57,1 0 1,1 10-81,0-19 20,-1 1-1,1-1 1,0 1 0,0-1 0,0 0-1,0 0 1,1 0 0,-1 0 0,1 0 0,0 0-1,0 0 1,0 0-20,-2-2 47,1 0 0,0 0-1,0-1 1,0 1 0,0 0 0,0-1 0,0 1 0,0 0-1,0-1 1,0 1 0,0-1 0,1 0 0,-1 1 0,0-1-1,0 0-46,14 1 434,4-3 22,-9 0-279,-1-1-42,-1 1-53,-1 1-47,23-3 88,1 2 0,-1 1 1,15 3-124,-2-2 46,-39 0-46,54 0-28,-1 0-71,-1 0-102,-28 0 53,1 0-37,-23 0-152,6 0-330,-8-1 357,0 1-128,-2-1 165,1 1-43,-1 0-93,0-1-67,1 1-74,-1 0-84,1-1-89,0 1-97,-1-1-105,1 1-111,-1-1 391,0 1 57,0-1-62,1 0-262</inkml:trace>
  <inkml:trace contextRef="#ctx0" brushRef="#br0" timeOffset="32898.712">11458 9014 4224,'-1'-5'1264,"0"2"-112,0 3-627,0 0-38,0 0-43,0 1-47,0 1-49,-1 0-54,1 0-58,0 0-60,0 1-66,0-1-68,0 1-72,0 0-77,-5 22 331,1 0 0,1 0 0,2 1-224,-1 10 184,0-1-36,0 5-32,1-11-175,0 0 66,-2 66 197,3-54-175,1-17-68,0 0-58,-1 2-86,1 0-98,0-1-116,0-12 151,0 0-36,0-9 57,0 1-47,0 0-125,0 0-69,0 0-73,1 0-70,-1-1-74,2 1-71,-1-1-74,2 0-73,-1-2 365,1 1 52,0-1-46,2 2-208</inkml:trace>
  <inkml:trace contextRef="#ctx0" brushRef="#br0" timeOffset="33436.939">11975 8830 3328,'0'2'398,"0"0"-46,-1 0-44,1 0-39,-2 1 70,1 1-66,-1-1-53,0 0-40,-8 10 415,6-9-342,1 0 80,-6 5 39,-3 4 52,1 0-111,-2 4-49,10-11-200,-1-1 1,1 1 0,1 0 0,-1 1-65,-5 17 313,-3 13-313,5-10 267,-1 9-267,1 28 217,6 0-50,4 1-52,5-1-55,4-1-57,4-2-57,-13-47 13,1 0 0,1-1 0,0 1 1,8 11 40,2-2-14,3-1 41,-16-19-14,0 0 0,0 0 0,1 0 0,-1-1 0,1 1-1,0-1 1,0 0 0,0 0 0,0 0-13,20 4 120,-19-5-76,1-1 0,0 1 1,0-1-1,0-1 0,2 0-44,1 0 77,1-1 0,-1 0 0,0-1 0,-1 0 0,9-4-77,19-14 193,-4-2-126,-4-4 55,-4-2 46,-2-2 36,-1-10 78,-14 26-145,-1-2 0,-1 1 0,-1-1 0,0 0-1,-1 0 1,0 0 0,-2 0 0,0 0 0,-1-12-137,-1 9 143,-1 0 0,-1 0 0,0-1-143,1 13 44,-1-1-1,1 1 1,-1 0 0,-1 0-1,0 0 1,0 0 0,0 1-1,-3-3-43,1 2 33,0 0 1,-1 0-1,-1 1 0,1 0 0,-1 0 1,-7-4-34,7 5 8,0 1 1,-1 1 0,1-1 0,-6 0-9,5 2-21,1 0 1,-1 1-1,0 0 0,0 0 21,-14 0-93,-1 3-40,8 2-223,-1 0-94,1 1-100,-1 0-104,5-1 137,1 0-55,1 0 32,0-1-51,-2 0-167,-6 2-435,18-4 1182</inkml:trace>
  <inkml:trace contextRef="#ctx0" brushRef="#br0" timeOffset="34300.071">13466 9018 4992,'2'1'835,"-1"-1"-52,0-1-54,0-1-55,-1 0-56,0-1-57,0-1-58,0 0-59,-1 0-60,1-1-60,-1 1-63,1 0-64,-1 0-63,0 1-65,1 0-67,-1 1-67,-1-9 200,0 1 62,0 1-1,-4-8-196,-1 1 197,-2 2-52,-3-7-8,0 1-69,-26-40-34,33 52-9,0 1-1,-1 1 1,-1-1-1,1 1 0,-1 1 1,0-1-1,-6-3-24,-3-1 80,-1 1 0,0 0 0,-2 1-80,15 6 24,0 0 0,-1 1 0,1 0 0,-1 0 1,1 0-1,-5 0-24,-10 3 36,18-2-37,-1 1 1,0-1-1,1 1 1,-1 0-1,1 0 1,-1 0-1,1 0 0,-1 0 1,0 1 0,-2 2-17,0 0 1,1 1-1,-1-1 0,1 1 1,0 0-1,0 0 0,0 1 0,1-1 1,0 1-1,0-1 0,0 1 1,1-1-1,-1 1 0,1 5 17,-1 4-34,1 0-1,0 3 35,2 30-30,0-14 38,3 95 56,5 0-72,-1-2-87,-4 0-106,-3-66-73,-1-41 144,1 0-70,-1 0-102,0-10 104,0 0-37,-1 3-143,1 0-82,-1 0-90,0-1-99,1-7 186,-1 1-51,0-1-155,-1 3-389</inkml:trace>
  <inkml:trace contextRef="#ctx0" brushRef="#br0" timeOffset="34534.389">12854 9278 6400,'13'0'868,"0"0"-84,0-1-81,0 1-77,0-1-72,0 0-69,-1 0-63,1 0-60,0 0-56,0 0-51,0-1-47,0 1-43,1-1-39,-1 1-35,13-2 6,5-1-94,42-3-160,-50 5-87,-8 0 53,-2 1 3,-1 0-37,-1 0 3,1 0-35,-1 0-43,1-1-46,1 1-117,1-1-70,3 1-173,10-3-429</inkml:trace>
  <inkml:trace contextRef="#ctx0" brushRef="#br0" timeOffset="34972.859">13713 9363 4608,'15'3'948,"-3"0"-362,-3-2-150,1 1-63,-3-1-122,1 0-65,-2 0-73,0-1-84,16-1 732,-13-1-436,-1 0-52,-2 0-116,0 0-35,13-3 276,-2-3-72,-11 5-230,-1 0 0,0-1 0,0 1 0,-1-1 0,1 0 0,-1 0 0,1 0 0,-1-1 0,0-1-96,9-17 428,-12 21-401,0 0 1,0 0 0,-1 0 0,1 0 0,-1 0 0,1 0-1,-1-1 1,0 1-28,0 0 18,0 0-1,0 1 1,-1-1-1,1 0 1,0 1 0,-1-1-1,1 0 1,-1 1-1,0-1-17,-9-12 101,-5 2-48,-2 4-42,-2 1-33,11 5-16,0 0 1,0 1-1,-3-1 38,4 2-4,0 0 0,0 0 0,-1 1 0,1-1 0,0 2-1,0-1 1,0 1 0,-1 0 4,-29 13-33,14-2-29,17-10 63,1 1 0,0 0 0,0-1 0,0 2-1,1-1 1,-1 0 0,0 2-1,1 0 9,0 0 0,0 0 0,0 1 0,1-1 1,-1 1-1,2 0 0,-1 0 0,1 0 0,0 0 0,0 0 0,1 0 0,0 0 0,0 1 1,1-1-1,0 1-9,0 0 5,1 0 0,0 0 0,0 0 0,1 2-5,0-3-8,1 1 0,-1-1 1,1 0-1,2 4 8,-2-5-21,1 0 1,0 0-1,0 0 0,1-1 1,0 1 20,-1-1-40,1-1 0,0 1 0,0-1 0,1 0 1,3 2 39,5 2-205,2-1-48,-5-3 45,0 0-39,-2-1 6,1-1-36,-1 0-41,0 0-45,0 0-73,0-1-54,1 0-153,6 0-380</inkml:trace>
  <inkml:trace contextRef="#ctx0" brushRef="#br0" timeOffset="35674.316">14452 9126 4736,'-3'-1'358,"0"1"-34,-2-1 229,0 1-116,1 0-98,-2 1-40,1 1-93,-2 1-43,-2 2 9,3-2-64,0-1 43,2 0-14,0 0 40,-14 5 349,1-1-89,-1 1-101,1 1-88,0 0-71,-9 7-5,18-9-130,0 0-1,0 0 1,-5 6-42,5-3-16,1 0 0,-1 0 0,1 3 16,-2 2-2,0 1 0,2 0 0,-4 9 2,3-5 3,2 1 0,0 0 1,1 0-1,2 0 1,-1 3-4,3 1-13,0-18 0,2 0-1,-1 0 1,1 0 0,0 0-1,0 2 14,0-7-4,-1 1 0,1 0 0,-1 0 1,1 0-1,0 0 0,0-1 0,0 1 0,0 0 0,0-1 0,0 1 0,0-1 0,1 1 0,-1-1 0,1 0 0,-1 1 0,1-1 4,0 0-1,-1 0 1,0-1 0,1 1-1,-1-1 1,1 1-1,0-1 1,-1 0-1,1 1 1,-1-1-1,1 0 1,-1 0-1,1 0 1,0 0-1,0 0 1,2-1 6,0 1 0,-1-1 0,1 0 0,0-1 0,0 1 0,0-1-6,22-12-4,-11 3-15,-1-1 1,4-4 18,4-6-3,-1-1 1,14-19 2,11-22 48,-37 50-65,0 0 0,-2-1 0,6-12 17,-7 9 9,1-2 41,-2 0 59,-5 37-77,0 0 0,2 0 0,1 7-32,-2-18 11,13 88-80,-10-71 29,6 11 40,3 2 2,-10-29-25,1 0-1,0-1 1,0 1-1,1 0 24,-2-3-27,1 0 0,-1 0 0,1 0-1,0-1 1,0 1 0,2 1 27,-3-4-21,-1 1 0,0-1 0,0 0 0,1 0 0,-1 0-1,1 0 1,-1 0 0,1 0 0,0-1 0,-1 0 0,1 1 0,1-1 21,-1 0-26,-1 0 0,1-1 0,-1 1 0,1-1 0,-1 1 0,1-1 0,-1 0 0,1 0 0,-1 0 0,0 0-1,1-1 1,-1 1 0,0-1 0,1 0 26,4-4-95,-1 1 0,-1-1 0,1 0 0,1-3 95,1-2-137,-1 1 0,3-7 137,10-24-172,-2-1 99,-17 40 71,9-24 59,-2 1-1,0-3-56,1-9 236,-1-7-236,3-38 343,-3-1 93,1-10 159,-7 79-424,0-17 134,-2 20-146,1 2 24,-1 0 61,0 0 78,0 0 91,0 37-276,0 0-44,0 6-32,0 0-37,2 79-51,2-66 49,-2-19 22,2 0 34,1-3-53,1 1-43,2 0-59,1-1-75,-2-8 1,0 0-46,1-1-50,1 0-55,-1-3 5,-1 0-45,2-1-46,-1 0-51,1 0-53,0-1-55,0 0-58,1-1-62,0 0-271,6 4-587,-16-14 1519</inkml:trace>
  <inkml:trace contextRef="#ctx0" brushRef="#br0" timeOffset="35952.112">14788 9072 6272,'-1'4'412,"0"1"-99,-2 4 254,2-5-346,0-2 47,-1 1 3,1-1 56,-1 0 67,0 0 75,0 0-246,2 1 90,2 0 150,3 0 330,-1-3-607,0-1-54,1 0-8,1-1-59,6-2 31,1 1-72,0 1-90,-3-1-52,0 1-55,0 0-54,1-1-51,-1 0-50,0 0-48,1-1-47,0 0-44,-2 0-3,0 0-54,1-1-158,7-3-399</inkml:trace>
  <inkml:trace contextRef="#ctx0" brushRef="#br0" timeOffset="36701.186">15200 9041 4096,'2'1'630,"-1"-1"-91,0 1-84,0 0-75,-1 1-69,1 0-61,-1 0-53,0 0-47,-1 0-20,1 1-43,-3 9 127,2-10-121,0 0 49,-2 12 206,0 1-85,0 0-71,1-1-58,0 12 1,2-13-82,0 0 1,1-1-1,2 13-53,8 32 227,1-15-125,2-1-37,-9-29-45,1-1 1,0 0-1,0 0 0,1-1 0,7 9-20,-8-12 22,1 0-1,0 0 1,0-1-1,0 0 1,2 0-22,-7-4 16,0 0-1,1-1 1,-1 1-1,1-1 1,0 0-1,-1 0 1,1 0-1,0 0 1,0-1-1,-1 1 1,1-1-1,0 1 1,0-1-1,0 0 1,2 0-16,-2-1 12,0 1 0,-1-1-1,1 0 1,0 0 0,0 0 0,0 0 0,-1 0 0,1-1 0,-1 1-1,1-1 1,-1 0 0,0 0 0,1 0 0,-1 0 0,0 0-12,7-7 71,-2-1-1,1 0 1,-1 0-71,1-3 85,0-1 0,-1 1 0,5-14-85,-5 7 99,-1-1 0,0 0 0,-2 0 1,2-17-100,-3 19 78,1-26 37,-2 18 18,-1 9 40,-1-1 96,0 45-272,0 13-23,2 3 26,-1-31-1,0 1 0,1 0 1,1 0-1,0-1 1,3 9 0,15 26-80,-13-30 8,1-1-47,4 4-118,-7-9 73,1-1-34,0-1-38,0 0-42,0 0-46,0-1-48,1-1-26,0 0-44,-3-3 109,0 0-41,0 0-45,0-1-40,1 0-129,3 1-335</inkml:trace>
  <inkml:trace contextRef="#ctx0" brushRef="#br0" timeOffset="37016.474">15934 9031 4224,'0'8'395,"0"-1"-47,0 1-45,-1-1-41,1-1-39,-1 1-34,0 5 93,-1 0-116,0-1-68,-1 4-36,-6 26-5,8-34-32,-3 14-16,1 2 48,-2 47 263,2-21-124,3-41-73,0 0-94,-1 0-59,1 11-98,0-13 119,0 0 33,0 0 64,0 1 82,0-1 79,1 0 104,-1 0 119,0-3-187,0-1 35,0-6 19,0-1-44,1 0-40,0 0-36,2-6 125,1 0-98,-2 2-95,2-4 27,5-17 171,4-3 574,4-4-923,-6 13 270,-2 3-79,-3 7-118,9-16 170,-5 13-160,-2 6-109,0 0-102,-3 6 2,0-1-46,0 0-50,1 0-55,-1 1-61,1-1-65,0 1-70,0-1-75,-2 3 40,0-1-65,1 0-176,3-3-445</inkml:trace>
  <inkml:trace contextRef="#ctx0" brushRef="#br0" timeOffset="37544.696">16446 9238 5120,'9'1'887,"0"0"-102,1 0-96,-1-1-87,0 0-81,0-1-72,-1 0-66,1-1-57,4-3 94,0-1-98,1-4-22,-11 7-223,0 0 0,0 0 0,0 0 0,0 0 0,0-2-77,4-6 180,-1 1 0,0-1 0,1-4-180,4-19 325,-7 5-102,-5-1-63,-2 16-98,-4 2-55,6 10-14,0 1-1,-1-1 1,1 1-1,-1-1 0,1 1 1,-1-1-1,0 1 1,1 0-1,-1 0 1,0 0-1,0 0 1,0 0-1,0 0 1,0 0-1,0 1 1,0-1-1,0 1 0,0 0 1,-1-1-1,1 1 1,0 0-1,0 0 8,-12 3-20,10-2 17,-1 1 1,0 0 0,1 0 0,-1 1 0,-3 2 2,-4 4 47,0 1 0,-6 6-47,6-5 23,-16 15-47,1 1 0,-10 14 24,24-25 23,1 1 0,-2 5-23,7-10 51,1 0-1,0 0 1,-3 12-51,7-19 16,0 1 1,1 0 0,0 0 0,0-1 0,0 1 0,1 0-1,0 0 1,0 0 0,0 0 0,1 0 0,1 4-17,3 7-2,4 0-58,3-2-76,2-1-97,0-3 4,1-2-60,1-2-64,0 0-64,0-2-67,2-2-69,-1-1-72,1-1-73,-7-1 232,-1-1-40,3 0-141,7 0-368,-19 1 983</inkml:trace>
  <inkml:trace contextRef="#ctx0" brushRef="#br0" timeOffset="38068.686">17320 8827 4992,'-8'3'696,"-1"0"-119,0 0-107,0 0-97,-2 1-35,1 0-103,2-2-115,1 1-38,-5 2-3,-4 3 334,0-1-50,1 1-46,-1-1-43,-6 5 70,0 0-70,0-1-54,1 1-41,-11 5 56,23-12-184,0 1 0,0 0-1,0 0 1,1 0 0,0 1 0,1 1 0,-1-1-1,1 1 1,-1 4-51,1-4 55,2 2 0,-1-1-1,1 1 1,1 0 0,-3 6-55,6-12 5,0-1-1,0 1 1,0-1 0,1 1 0,-1 0 0,1-1 0,0 1 0,0-1-1,0 1 1,0 0 0,1-1 0,-1 1 0,1-1 0,1 3-5,1 3 20,1 0 0,1 0 1,0 0-1,4 6-20,8 11 40,2-1 37,16 25 149,-27-37-127,-1 0 1,0 0-1,-1 1-99,-3-8 39,-1 0 0,0 0 0,0 0 0,0 0-1,-1 1 1,0-1 0,0 0 0,-1 1 0,0-1 0,0 1-1,0-1 1,-1 1 0,0-1 0,0 0 0,-1 1-1,0-1 1,0 0-39,-6 10-40,5-12 38,0 0 1,0 0-1,0 0 0,0-1 1,-1 0-1,1 0 0,-5 3 2,-3 1-59,-1 0-61,1-3-41,1 0-67,-1 0-78,0-1-90,1 0-102,-1 0-111,1-1-125,6-1 317,-1 0-35,-4 0-434,-13 1-1288,14-1 1443,-1-2 56,0 1 52,-3-1-74,-6-1-295</inkml:trace>
  <inkml:trace contextRef="#ctx0" brushRef="#br0" timeOffset="39436.244">9106 9782 3456,'-11'13'716,"-2"-2"-119,6-5-346,0-1-34,-1 0-34,2 0-35,-2 0-21,1 0-52,-10 6 447,2-2-101,0-1-83,0-1-63,-13 7 132,18-9-281,-40 24 464,41-22-420,0-1 0,-6 7-170,-13 17 193,3 2 40,12-12-27,1 0 1,1 1-1,0 1 0,-1 6-206,2 1 497,-4 15-497,2 5 294,5-8-89,2 0-47,1 35 84,4-46-54,2 13-188,2-16 135,3 18-135,0-17 81,6 17-81,2-4 50,2 0 0,10 16-50,5 0-4,7 4-95,-17-32-1,1 0-43,-3-4-93,-4-5-6,-5-7-21,-2-2-55,0-1-115,-3-4 93,1 0-61,-1-1-67,1 1-72,0-1-79,0 0-85,0-1-91,1 1-96,3 0-412,4 0-498</inkml:trace>
  <inkml:trace contextRef="#ctx0" brushRef="#br0" timeOffset="40062.357">9333 10456 3456,'-8'13'424,"1"-1"-40,1 1-37,0 0-37,-4 14 216,3 0-113,2 7-37,4 0-99,4-4-85,-2-18-96,2 1-1,0-1 1,0 0 0,4 7-96,-5-13 6,1 1 0,1-1 0,0 0 0,-1-1 1,2 1-1,-1-1 0,1 1 0,-1-1 0,1-1 1,1 1-1,-1-1 0,1 0 0,0 0 0,0 0 0,0-1 1,0 0-1,6 2-6,19 6 46,2-5 34,0-3 47,-2-4 59,1-5 10,-3-5 68,-21 7-136,0 0-1,0-1 0,1-1-127,-2 1 127,0-1 1,0 0-1,-1 0 1,0 0-1,2-4-127,-3 4 124,-1-1 0,1 0-1,-1 0 1,0 0 0,2-7-124,-4 8 116,1-2 0,-2 1 1,2-7-117,-1-17 224,-2 24-176,-1 0 0,0 0 1,-1-4-49,0 2 44,-1-1 0,-1 1 1,1 0-1,-2 0 0,1 0 0,-1 1 1,0 0-1,-1-1-44,0 1 39,0 1 1,0 0-1,-1 0-39,-18-12 58,-1 3-52,-4 6-66,-1 5-80,26 5 71,0 0 0,1 0 0,-1 0 0,-4 2 69,-9 2-250,4 2-42,0 1-105,6-1 82,0-1-59,0 1-66,0 0-73,0 1-81,1-1-86,1 1-95,-1 0-100,-2 3-281,-4 6-505,13-16 1651</inkml:trace>
  <inkml:trace contextRef="#ctx0" brushRef="#br0" timeOffset="40685.716">9881 10340 4224,'0'2'448,"-1"0"-75,1-1-67,-1 1-61,0 0 23,0-1-98,0 1-76,0 0-52,-3 2 0,3-2 22,1 0 65,0 3-52,2 3-3,1 4 38,-2-2 36,-1 14-29,2 2-62,1 33-15,-4-21-17,1 0-43,1 121-195,1-125 207,2 0 37,-1-19 65,-2-15 32,1-2-57,1-4-9,7-27 328,-3-4-81,-3 17-179,0 1-36,15-51 101,-2 24-33,-9 28-21,0 0 1,1 0-142,7-7 188,1 2 40,-4 9-31,2 2-47,8-2 2,2 5-58,-20 8-79,-1 0 0,1 0 0,0 1-1,0 0 1,0 0 0,0 0 0,0 0-1,0 1 1,2 0-15,-2 0 24,0 1 0,0-1 0,-1 1 0,1 0-1,0 0 1,0 1-24,17 12-51,-14-9 60,0 1-1,-1 0 0,0 0 1,6 8-9,-1 2-57,-5-6-26,0 1-47,-1-1-57,0 1-65,0 1-76,-1-1-84,1 0-94,-1 1-103,-3-7 215,0 0-39,1 1-124,1 4-320</inkml:trace>
  <inkml:trace contextRef="#ctx0" brushRef="#br0" timeOffset="41079.774">10679 10331 5120,'-4'0'692,"2"0"-320,-1 0-38,1 0-36,0 0-33,-2 0 174,0 1-105,0-1-60,0 1-80,-9 3 216,7-1-173,3-1-33,-1 1 68,-10 9 198,1 2-75,1 0-68,1 2-60,0 0-53,2 1-46,-8 18 59,6-5-113,5-11-14,1 1-1,-2 14-99,4-12 92,2 0 38,0-6-157,2 0 46,0-4 34,0 0-1,1 0 0,0 0 1,1 0-1,4 7-52,-2-6 6,1 0-32,2-1-42,0-1-50,1-1-57,1-1-67,1-1-74,1-2-82,-6-4 91,0 0-51,0 0-46,0-2-44,0 0-41,0-2-36,6-4-624,-3-1 193,3-7-550,-12 14 1483</inkml:trace>
  <inkml:trace contextRef="#ctx0" brushRef="#br0" timeOffset="41527.189">10910 10652 4736,'13'0'913,"0"-3"-96,-1 0-90,0-2-83,0-1-76,-1-1-70,-1-1-63,1-1-56,3-7 126,0-1-101,-1-5-13,-9 14-227,0 0 0,0-1 0,-1 1-164,1-9 238,-3 1-49,-1 12-136,-1-1 0,1 0 0,-1 0 0,0 0 0,-1-2-53,-1 0 49,1 0 1,-1 0 0,-1 1 0,1-1-1,-1 1 1,-1-1 0,-2-2-50,6 7-1,-1 0 1,0 0-1,1 0 1,-1 0-1,0 1 1,0-1-1,-1 1 0,1-1 1,0 1-1,0 0 1,-1 0-1,1-1 1,0 2-1,-1-1 0,1 0 1,-1 0-1,0 1 1,1 0-1,-1-1 0,1 1 1,-1 0-1,0 0 1,-1 1 0,1-1-8,1 1 0,-1 0 1,1-1-1,-1 1 0,1 0 0,0 1 1,-1-1-1,1 0 0,0 1 0,-1-1 8,-9 10-28,0 2 43,2-1 77,2-1 0,-5 9-92,9-15 18,1 1 1,1 0-1,-1 0 0,1 0 1,0 0-1,0 0 1,0 0-1,1 0 0,0 1 1,1-1-1,-1 0 1,1 1-1,1 4-18,2 12 93,3 0 38,2 0 51,2 1 64,9 15 170,1-1-118,5-3-97,-18-25-139,1-2 1,7 7-63,1-2 115,14 10-115,2-1-4,-4-3-107,-19-13 84,-1-1-68,1-1-82,-1 1-101,1-2-117,-4-1 150,-1 0-36,1 0-37,0 0-40,0 0-40,-1 0-44,0-1 128,1 1-253,0 0-62,1 0-184,3 2-474</inkml:trace>
  <inkml:trace contextRef="#ctx0" brushRef="#br0" timeOffset="42451.172">11955 10573 4736,'3'5'841,"1"-2"-92,0 1-84,1-2-81,0 0-74,0-1-69,0 0-63,1-1-59,3-1 85,1 0-113,-3 0-132,0-1-42,7-1 33,-5 1-84,8-3 55,0 0 0,0-1-1,0 0 1,1-3-121,-10 6 55,-1-1 0,0 0 0,-1-1 1,1 1-1,-1-1 0,0-1 0,0 1 1,-1-1-1,1 0 0,2-4-55,-7 9 4,-1 0-1,1 0 1,0-1 0,-1 1 0,1 0-1,-1 0 1,0-1 0,1 1-1,-1 0 1,0 0 0,1-1-1,-1 1 1,0-1-4,0 1 9,-1-1 1,1 0-1,0 1 0,-1-1 0,1 1 1,-1-1-1,1 1 0,-1-1 0,0 1 1,0 0-1,0-1 0,0 1 0,0 0 0,0-1 1,0 1-10,-3-3 36,0 0 1,0 1-1,0 0 0,-3-2-36,-9-5 62,15 9-61,-14-7 62,-2 1-38,10 4-35,0 1 0,-1 0 1,-4-1 9,6 2-13,1 1 1,-1-1 0,1 1 0,-1 0 0,0 1 0,1-1 0,-1 1-1,1 0 1,-1 0 0,1 1 0,-4 1 12,-2 2-22,1 0-1,0 0 1,0 1 0,0 1-1,1 0 1,0 0 0,1 0 0,-1 1-1,1 1 1,1-1 0,-1 2 22,6-7-11,-1 1 1,1-1 0,0 0 0,0 1 0,1 0 0,-1-1-1,1 1 1,-1 2 10,-1 17 9,4-8 37,2-1 40,1 1 47,1 0 53,7 8 104,4-4-65,3-4-56,2-3-47,17 2-5,19 1-55,-54-15-60,28 6-67,-4-1 14,19-1 51,-23-4-39,0 0-34,9-1-116,-15 0 46,-1 0-37,2-1-71,0-1-59,0 0-66,0 0-73,-1-1-78,1-1-86,-1 1-91,0-2-99,-3 2-101,16-9-1365,-14 6 1072,6-5-465</inkml:trace>
  <inkml:trace contextRef="#ctx0" brushRef="#br0" timeOffset="42820.838">12467 10402 4480,'2'5'358,"4"7"528,-3-3-380,-1 0-178,1 3-113,1 3-128,2 15-45,-4-18 11,0 2 48,-1 1 30,1 0-39,2 15 0,2 13-103,6 12 11,-7-35 47,1 0 55,-6-20-97,0 1 0,0-1-1,0 1 1,1-1 0,-1 1-1,0 0 1,0-1 0,1 1 0,-1-1-1,0 1 1,1-1 0,-1 1-1,0-1 1,1 0 0,-1 1 0,1-1-1,-1 1 1,1-1 0,-1 0-1,0 1 1,1-1 0,0 0 0,-1 0-1,1 1-4,-1-1 7,1 0-1,-1 0 0,1-1 1,0 1-1,-1 0 0,1 0 1,-1 0-1,1 0 1,-1-1-1,1 1 0,-1 0 1,1 0-1,0-1 0,-1 1 1,0 0-1,1-1 1,-1 1-1,1-1 0,-1 1-6,3-4 56,0 1-1,0-1 1,0 0 0,0 0-1,-1 0-55,8-14 288,-1 1-51,8-19 129,-2 4 219,4-5-585,0 8 321,-11 18-68,0 1 0,1-1 0,9-8-253,-13 15 77,0 0 0,0 0 0,0 1 0,1 0 0,-1 0-1,1 0 1,0 0 0,-1 1 0,4-1-77,0 1 84,0-1 0,0 2 0,-1-1 0,2 1 1,-1 1-1,0 0 0,0 0 0,2 1-84,-3 0 78,0 0 0,1 1 0,-1 0 0,0 1 0,2 1-78,-1-1 82,-1 1 0,0 1 0,7 4-82,-6-2 47,-1-1 0,0 1 1,3 4-48,5 5 10,18 26 94,-23-27-114,1 2-71,-1 1-101,-5-9 27,0 1-45,0 0-51,-1 0-54,0 0-60,1 0-65,-1 0-69,0 0-76,-2-2 65,1 0-50,1 2-160,1 4-416,-6-13 1097</inkml:trace>
  <inkml:trace contextRef="#ctx0" brushRef="#br0" timeOffset="43444.782">13486 10260 4224,'-2'2'715,"0"-1"-118,-1-1-93,1 1-70,-6 2 747,5-1-628,-2 1 42,0 0-81,0 0-77,-1 0-68,0 1-33,0 0-69,1-1-60,-1 1-52,-12 13 163,4 2-73,3 1-60,2 2-50,-2 15 5,1 21-12,8-48-106,-2 17 33,2 2-39,1-12-44,2 1 0,0 5 28,0-13-30,0 0 0,1 0 1,1 0-1,-1 0 0,1 0 0,1-1 1,0 1-1,0-1 0,1 0 0,1 2 30,10 7-212,2-4-109,2-3-115,2-4-120,1-2-126,-11-4 292,0-1-33,0 0-34,0 0-36,0-2-34,0 1-37,10-3-388,11-4-533</inkml:trace>
  <inkml:trace contextRef="#ctx0" brushRef="#br0" timeOffset="44056.816">14064 10353 3968,'-2'-2'639,"-1"1"-89,-1 1-80,1 1-72,-1 0-66,0 1-56,1 1-50,-1 0-41,-2 2 44,-8 11 227,11-12-217,-5 8 24,1-1-70,-1 3-32,-2 6-6,0 0-31,3-6 49,0 1 0,-2 9-173,5-11 89,0 0-1,2-1 1,-1 6-89,1-7 48,2 0-1,-1 0 1,1 0 0,1 2-48,0-3 31,1 0 0,0 0 1,0 0-1,3 6-31,-3-11 16,-1-1 1,1 0-1,0 0 1,0 1 0,0-1-1,1-1 1,1 3-17,-3-5 12,1 1 0,-1-1 0,1 1 0,-1-1 0,1 0 1,0 0-1,0 1 0,0-1-12,0 0 17,1 0 1,-1 0-1,0-1 0,1 1 1,-1-1-1,1 1 0,-1-1 1,1 0-18,12 1 79,0-2 48,8-5 133,-19 4-196,0 1-1,0-1 1,-1 0-1,1-1 1,-1 1-64,7-5 192,-1-1 0,7-7-192,-9 8 141,0-1 0,-1 0 1,0-1-1,0 1 0,2-7-141,-4 8 103,-1 0 0,0 0-1,0-1 1,-1 1 0,0-1 0,0 0 0,-1-4-103,0 5 81,-1 0 1,0 0 0,0 0 0,-1 0-1,0-4-81,-1 2 56,0 0 0,-1 1 0,-1-4-56,-3-4 47,1 5-52,-1 1-45,0 3-35,0 0-48,-1 1-54,0 0-62,-1 2-69,0 1-76,-1 1-83,-1 1-90,-5 2-351,7 0 407,1 0-43,5 0 387,-12 1-896,-9 1-674,23-3 1711</inkml:trace>
  <inkml:trace contextRef="#ctx0" brushRef="#br0" timeOffset="45058.946">14808 10326 5120,'-4'-1'523,"0"0"-44,0 0-41,0 1-41,0 0-37,-1-1-35,-3 2 223,-1 0-121,0 1-106,1 1-89,-1 1-77,1 0-62,0 0-42,3 0-35,-1-1-1,1 1 1,0 1-1,0-1 1,-1 2-16,-3 5 138,-1 3-112,2-1 0,-1 1 0,2 1 0,0-1 1,1 1-1,-5 14-26,8-16 12,0-1 1,1 1 0,0 0 0,1 1-13,0-3-6,1-1 1,0 1 0,1-1 0,1 0-1,0 4 6,14 49 74,-1-22-73,-14-39-9,0 1 0,0-1 0,1 0 1,0 1-1,-1-1 0,1 0 0,1 1 8,-2-2 1,1 1 0,-1-1 0,1 0 0,0 0 0,-1 0 0,1 0 0,0 0 0,0 0 0,1 0-1,-1-1 7,-1 1-1,1-1 0,-1 0 0,1 0 1,0 0-1,-1 0 0,1 0 0,0 0 0,-1 0 1,1 0-1,1-1-6,-1 1 12,0-1 0,0 0 0,0 0 0,0 0 0,0 0 1,0 0-1,0 0 0,-1 0 0,1-1 0,0 0-12,2-1 27,-1-1 0,0-1 0,1 1 0,-2 0 0,1-1 0,0 0 0,0-1-27,3-6 72,11-16 103,-6 11 61,5-15-236,31-78 357,8-39-357,-16 36 64,-10 13-14,-17 56 60,-7 31 18,-5 44 20,0-7-114,0 8-55,1 6-132,3 16 153,2-15-34,2-3 16,4 7 18,-4-17-22,2 0 0,0-1-1,9 13 23,-11-24-8,0 0 1,1 0-1,1-1 0,0-1 0,0 1 0,1-2 0,1 0 1,0 0-1,0-1 0,1 0 0,10 5 8,-14-10 0,-1-1-1,1 0 1,0 0-1,0-1 1,1 0 0,-1-1-1,1 0 1,-1 0-1,1-1 1,0 0 0,-1-1-1,1 0 1,0 0 0,0-1-1,5-2 1,-6 1 9,-1 0-1,0-1 1,0 0-1,0 0 0,0-1 1,-1 0-1,2-1-8,4-3 42,0-1-1,6-6-41,-15 12 8,-1-1 0,1 1-1,-1-1 1,0 1 0,0-1-1,0 0 1,0-1 0,-1 1 0,0 0-1,1-2-7,-1-2 4,0 0 0,0 0 0,0-1 1,-1 1-1,-1 0 0,1-1 0,-2 1 0,1 0 0,-1-1 0,0 1-4,0 1 16,-1 0 1,1 0-1,-1 1 1,-2-4-17,3 6 14,-1 1 0,0-1 0,0 1 0,0-1 0,-1 1 0,1-1 0,-1 1 0,0 0 0,0 0-1,-1-1-13,2 3-1,1 0 0,0 1-1,-1-1 1,1 0 0,0 1-1,-1-1 1,1 0-1,-1 1 1,1 0 0,-1-1-1,1 1 1,-1 0 0,0 0 1,-9 2-50,-1 5-33,9-4 64,1 0 0,-1 0-1,1 0 1,-1 0-1,1 1 1,-1 0 19,-10 26-49,7-9 70,-4 19-21,9-34 6,-2 8-57,2-5 45,0 0-1,1 0 1,-1 5 6,3 4-45,3-1-87,-2-8 20,2-1-37,0-1-45,1 0-49,1-1-54,2 0-61,0-1-11,1-1-54,-2-2 95,0 0-46,1 0-47,0-1-44,3 1-135,6 0-348,-18-2 924</inkml:trace>
  <inkml:trace contextRef="#ctx0" brushRef="#br0" timeOffset="45560.289">16079 10323 4736,'-8'3'725,"-2"0"-101,1 1-105,0 0-110,0 0-111,0 0-117,2 0-119,0 0-123,-19 14 528,3 1-90,3 2-99,2 3-109,2 0-41,2 1-55,-4 15-44,5 0-66,12-32 23,-1 0 0,1 0 0,0 0 0,1 1-1,0-1 1,0 0 0,1 0 0,0 0 0,1 1 14,-1-2-1,1 0 0,1 0 0,-1 0 0,1-1 0,0 1 0,1-1-1,-1 0 2,-2-4 6,0-1 0,0 0 0,0 1 0,0-1 0,0 0 0,0 0 0,0 0-1,0 0 1,0 0 0,1 0 0,-1 0 0,0 0 0,1-1 0,-1 1 0,0 0 0,1-1-1,-1 1 1,1-1 0,-1 1 0,1-1 0,0 0-6,1 0 8,0 0 0,0 0-1,-1-1 1,1 1 0,0-1 0,-1 1 0,1-1 0,-1 0-1,1 0 1,-1 0 0,1-1 0,-1 1-8,5-3 9,0-1 1,-1 0-1,0 0 0,1-1-9,18-20-47,-10 7 108,-1-1 0,-1 0 0,-1-1 0,-1 0 0,4-11-61,42-116 290,-49 125-234,11-33 106,-2 0 47,12-54 305,-12 47-146,-6 24-79,-9 35-252,2-13 140,-1 1 34,-1 3 20,1 0 40,-3 13-254,0-1 0,0 1 0,0-1 0,1 1-1,-1-1 1,0 1 0,0 0 0,0-1 0,0 1-1,1 0 1,-1-1 0,0 1 0,0-1 0,0 1-1,1 0 1,-1 0 0,0-1 0,1 1 0,-1 0 0,0-1-1,1 1 1,-1 0-17,1 0 17,-1 0 0,1 1 1,-1-1-1,0 1 0,1-1 0,-1 0 0,1 1 0,-1-1 0,0 1 1,1-1-1,-1 1 0,0-1 0,0 1 0,1-1 0,-1 1 0,0-1 1,0 1-18,12 30 137,-4 2-105,-2 1-81,-1 1-59,3 20-112,-1-14-77,-2-10 29,1 1-55,0 1-67,1-1-79,0 1-93,1-2-104,2 0-118,-5-16 344,0 0-33,0-3 21,0-1-33,10 22-1090</inkml:trace>
  <inkml:trace contextRef="#ctx0" brushRef="#br0" timeOffset="45950.933">16671 9863 5888,'5'4'534,"-1"0"-46,1 0-45,-1 0-42,0 1-39,1 0-39,-1 0-36,-1 0-35,5 5 159,-1 1-112,-1 0-98,1 1-79,-3-3-72,1 1-34,17 43-147,-18-41 141,0-1 44,2 3 112,9 32-96,-1 1 1,-2 1-1,-3 0 0,-1 1 1,-2 16-71,-1 12 236,-5 33-236,-6 15 217,-2-39 95,-3 0 0,-13 43-312,14-86 82,-3 14 59,3-20-100,2-6-80,-2 1-95,1-4-123,4-17 120,0 1-75,-1 0-91,0-2-43,0-1-102,0 0-122,2-5 234,0 0-37,1-1-70,0-1-48,0 1-143,-3 0-368</inkml:trace>
  <inkml:trace contextRef="#ctx0" brushRef="#br0" timeOffset="52341.874">21991 7946 4224,'-2'-1'721,"0"0"-77,1 0-74,0 1-69,0 0-66,1 0-62,0 0-58,0 0-54,1 0-50,0 1-47,0-1-43,0 1-39,3 0-18,1-1-110,14 0 339,-4 0-122,0 0-54,7 0-16,29-4 70,12-1-67,-1 0-43,126-4-7,-41 2 20,19 1-30,81 6 114,-108 1-61,-57-1-43,127-1 153,281-7 369,-155 2-438,-108 7-78,-61-1-44,289 5 74,183 0-42,-465-5-12,1 0 36,392 0 264,-325 0-225,64-5-64,-110 1-14,-63 3 7,114-3 21,-140 0-20,34-1-14,-4 2-41,28 1-18,-1 0 44,212-3 67,-215 5-69,-38 0 14,180 0 62,-103 3-57,250 2 216,-264-5-133,39-1-57,302 11-19,-453-8-111,-1 1 66,162 1 142,-134-5-150,-49 0-41,1-1-45,-1 0-55,0-1-62,-41 3-24,-1 0-64,1-1-114,-1 1-55,2-2-301,2 0-470</inkml:trace>
  <inkml:trace contextRef="#ctx0" brushRef="#br0" timeOffset="54070.146">22157 7622 4736,'6'-3'1103,"-4"3"-424,0-1-141,-2 1-312,1 0-35,0-1-40,-1 0-43,1 0-49,0-1-53,0 0 377,0 1-50,0 0-45,0-1-40,1 1 3,-1 0-41,1-1 45,1 1-46,0-2 97,-1 2-70,0-1 9,-1 0 66,0 0-196,0 0 113,1-1 126,-1 1 94,1-1 186,1 2 445,-2 1-903,-1 0-53,0 0-43,0 0 21,0 0 59,0 0 70,0 0 58,0 0-59,0 0-58,-5 5-8,0 0-52,0 0-35,-1 1-46,-12 14-52,10-10 58,-2 3-8,-20 27 71,6-15-103,-28 21 10,-26 26 14,43-33-66,26-27-13,1 0-1,-4 8 60,9-14-23,-3 10-99,5-11 107,0 1 45,1 1 68,0-2-18,-3 1-28,2 0-12,0-1 18,1 7 87,-1 4 59,2-6-106,2-1-63,1-1-59,0-1 45,1 0 0,1-1 1,-1 0-1,1 0 0,2 2-21,2 0 10,-1 0 1,1-1-1,5 2-10,14 6 5,2 0 1,8 1-6,8 4 60,46 19-17,0-3 71,-55-22-42,-27-9-115,-5-3 68,4 2 56,4 2 62,-4-3-84,-2 0-63,0 0-70,-2-1-55,0 1-75,1-1-87,-1 0-98,-6-2 244,1 0 1,-1 0-1,1 0 0,-1 0 0,1 0 1,-1 0-1,1 0 0,-1 0 1,0 0-1,1 0 0,-1 0 1,1 0-1,-1 0 0,1 0 1,-1-1-1,0 1 0,1 0 1,-1 0-1,1-1 145,2-1-1143,1-2-43,-2 2 641,-1 1 38,1-1-152,2-3-648,2-3-714</inkml:trace>
  <inkml:trace contextRef="#ctx0" brushRef="#br0" timeOffset="55211.696">31565 7679 5120,'-17'-3'1702,"11"4"-1178,-1 0-52,-5 1 111,-1-2 54,4 0-169,1 0 47,-1-1 58,2 1 65,6 0-158,1 0-218,0 0 36,0 0 58,0 0-99,0 0-84,-1 0-70,1 0-57,0 0-41,-2 0-103,2 0 85,-1 0 73,1 0 10,0 0 33,0 0 41,-1 0 46,1 0 49,0 0 55,0 0 61,0 0 66,0 1 71,0-1 76,2 5-602,2-2 46,4 3 31,0 5-18,-3-5-19,0 0 1,0 0 0,0-1-1,1 0 1,0 0-1,5 3-6,26 14-62,1-1 1,1-2 61,-13-8 10,0 0 39,117 40-58,-96-36 2,-9-2 69,6 1 62,-16-4-91,-15-6-53,-10-3 30,0 0 1,-1 0-1,1-1 0,-1 2 0,1-1 0,-1 0 1,1 0-1,-1 1-10,-1-2 2,-1 0 1,0 1-1,0-1 1,1 0 0,-1 0-1,0 1 1,0-1-1,0 0 1,0 0-1,0 1 1,1-1 0,-1 0-1,0 0 1,0 1-1,0-1 1,0 0-1,0 1 1,0-1 0,0 0-1,0 0 1,0 1-1,0-1 1,0 0-1,0 1 1,0-1-1,0 0 1,0 0 0,-1 1-3,1 0 6,-1 0 1,1 0 0,-1 0 0,0 0-1,0 0 1,1-1 0,-1 1 0,0 0-1,0 0 1,0-1 0,-1 2-7,-74 49 85,31-21-5,-31 26-80,-24 21 4,67-54-29,-2 1-34,12-8 10,-2-1-90,9-5-29,0 0-80,3-2-30,-1-1-75,1 1-84,0-1-93,8-4 225,-7 5-347,8-5 334,-1 0-83,1 0-111,1-2 204,1 1-39,-1-1-185,0 0-86,1 0-96,-1-1-105,2-1-292,0-1-684</inkml:trace>
  <inkml:trace contextRef="#ctx0" brushRef="#br0" timeOffset="56356.259">24729 8487 4224,'0'0'411,"0"0"-47,0 0-44,0 0-43,0 0-38,0 1-37,0-1 105,0 1-120,-1-1-80,1 1-52,-1 0-103,0 0 53,1-1 61,-1 0 92,0 0 2,1 0 144,0 0 278,0 0-266,0 0-68,0 0-59,0 0-50,-1 0-32,1 1-40,-2 1 101,1 0-5,0 0 97,1 1-37,-1 2 129,1 3-59,1 5-14,-1 2 26,1 12 2,0 1-91,1 5-47,3 18-12,-4-35-115,3 28-54,-1 0 56,-1 1 46,-1-1 37,0 10 62,0 96 418,-2-86-373,1 0-56,0 0-83,0-63-96,-1 13-49,1-10-13,-1 0-46,1 0-27,-1-1-50,0 0-58,-1 1-66,0 0-207,-1 1-331</inkml:trace>
  <inkml:trace contextRef="#ctx0" brushRef="#br0" timeOffset="56884.162">25196 8487 5120,'1'0'563,"0"0"-89,-1 0-107,1 0-61,-1 0-56,-1 0-47,1 0 7,-1 1-51,-2 1 224,1-1-172,1 2 106,1-2-104,0 1 45,0 18 216,1 1-84,-1-1-75,2 1-66,-1 3-25,1 1-66,1 5-35,1 14-18,0 4-5,-1-17 13,2 51-106,1 146 276,-6-179-251,-1 0-36,1 26-95,0-73 22,0 9-115,1-6 83,-1 0-85,0-2 54,1-1-34,-1 2-210,1-2 142,-1 0-38,1 0-40,0 0-45,-1 0-46,1-1-51,0 0 15,0-1-39,1 1-1103</inkml:trace>
  <inkml:trace contextRef="#ctx0" brushRef="#br0" timeOffset="57363.372">25634 8506 4608,'0'0'1021,"0"0"-442,0 0-177,0 0-112,0 0-95,0 0-79,0 0-62,0 0-44,0 1-85,0 0 90,0-1 93,0 1-4,0-1 41,0 0 89,0 1 76,0-1 86,0 1 94,0 17 52,0 1-76,0-1-72,0 1-65,0-1-59,0 1-53,1 0-48,-1 0-42,0 3-20,1 1-42,0 15-20,3 49-13,-3-60 29,1-1 54,3 48 10,6 83 120,2-53-183,-13-98-165,1 0 73,0 0 49,0 7 85,0-4-93,-1-5-56,0 1-55,0-1-36,0 0-55,0 0-63,1 0-72,-1 0-78,0 0-87,0 0-96,0-1-101,0-2 195,0 0-42,0-1-149,0 0-388</inkml:trace>
  <inkml:trace contextRef="#ctx0" brushRef="#br0" timeOffset="58236.752">26547 8805 4864,'0'0'358,"0"0"-33,-1 0 228,1 0-115,0 1-102,-1-1-123,1 0-54,-1 1-47,0-1-38,0 1-10,-2 2-27,3-3 31,-1 1 66,0 0 93,1-1 114,0 1-120,0-1 38,-1 0 40,1 1 43,0 7 93,0 0-51,1 0-48,-1 0-44,0 0-43,0 1-38,0-1-36,0 0-33,1 3 7,-1 0-50,0 1-43,1-1-34,0 7-37,1 23-94,0-26 103,-1 1 51,1 0 76,4 59-44,-4-43-120,-1-14-39,-1 0-58,1 0-69,-1 0-82,0-7 95,0 0-107,0 1-101,0-1-95,0 0-89,0 1-85,0-2-79,0 0-73,0-1-68,0 1-560</inkml:trace>
  <inkml:trace contextRef="#ctx0" brushRef="#br0" timeOffset="58537.436">26748 8626 6016,'1'0'707,"1"-1"-77,-1 1-81,-1-1-86,1 0-87,-1 0-91,0 0-94,0-1-98,0 1-97,0 0 90,0 1-81,0 0-296,0 0 78,-1 0 68,1 0 56,0 0 48,-1 0 33,-1 0 117,1 0-133,0 0-78,0 0-9,1 0-45,-1 0-51,1 0-58,-1 0-90,1 0-80,0 0-90,-1 0-96,1 0-104,0 0-112,0 0-120,0 0 431,0 0-32,0 0-51,0 0-233</inkml:trace>
  <inkml:trace contextRef="#ctx0" brushRef="#br0" timeOffset="59050.687">26880 8893 4736,'-7'6'662,"5"-2"-62,2 0-87,2 1-111,-1-1-188,1 2-88,-1 3-57,-4 7-50,1-6 12,0 0 53,1 54 65,0-44-132,1 1 1,1-1-1,1 1 0,2 5-17,-2-5 25,0 1 0,-2 3-25,1 3-27,-1-27 26,-1 6 32,-2-2-45,2-6-11,1-5 27,13-46 254,4 1 33,-6 21 192,8-15-481,-8 23 261,0 1-1,6-6-260,-10 17 163,0 1 1,0 0-1,1 1 0,5-5-163,-6 7 118,0 0 0,0 1 0,1 0 0,-1 0 0,9-3-118,-10 5 76,0 1 0,1-1-1,-1 1 1,1 1 0,0-1 0,0 1 0,6 0-76,-7 1 59,1 0 1,-1 0 0,1 1-1,0 0 1,-1 0-1,0 1 1,1 0 0,5 2-60,-5-1 35,0 0 0,0 1 0,-1 0 0,1 0 0,1 2-35,0 1 31,1 0 1,-1 1-1,2 3-31,21 28 20,-5 1-69,-8-8-298,-13-22 209,0 1-34,-2-2-5,1 0-39,0 1-46,-1-1-55,0-1 7,0-1-48,-1 1-50,1 0-56,0-1-60,-1 1-64,1 0-68,-1 0-73,0-3 146,0 1-43,2 6-566,2 4-453,-6-16 1645</inkml:trace>
  <inkml:trace contextRef="#ctx0" brushRef="#br0" timeOffset="59568.449">27983 8778 4736,'-5'-3'602,"0"1"-102,0 1-90,0 0-82,0 1-71,0 0-62,-1 0-51,1 1-43,-2-1-20,-3 1-11,-16-1 324,7 2 243,0 0 0,-16 5-637,4 1 491,5 2-148,13-4-218,0 0-38,-5 6 28,3 2-50,14-12-64,-1 0 0,1 0 1,0 0-1,0 0 1,0 0-1,0 1 1,0 0-2,0-1-7,0 0 1,1 0 0,0 1-1,-1-1 1,1 0 0,0 0-1,0 1 1,1 0 6,0 5-18,1-1-1,0 0 1,0 0-1,1-1 1,-1 1-1,2 0 1,1 2 18,3 7-26,10 15 28,12 10 42,-17-24-21,-1 0-1,9 17-22,-17-27 12,0 1-1,-1-1 1,0 0-1,0 1 1,-1 0-1,1 4-11,-3-9 8,0 0 0,1 0 0,-1-1 0,0 1-1,-1 0 1,1 0 0,0 0 0,-1-1 0,0 1 0,0 0 0,0-1 0,0 1-1,0 0 1,0-1 0,0 1 0,-1-1 0,0 0 0,1 1 0,-3 1-8,-13 12 55,12-12-17,-1 0 0,0 0 0,0 0 0,0-1-1,-1 0 1,-4 1-38,-4 1 24,-2-1-55,3-2-48,1 0-60,-1-2-71,0 0-82,0-2-91,1 1-103,-1-2-113,2 0-123,6 1 207,-1 0-48,-9-7-1239,5-1 658,-4-7-492,15 17 1611</inkml:trace>
  <inkml:trace contextRef="#ctx0" brushRef="#br0" timeOffset="60439.168">28185 8818 3328,'-2'5'306,"1"1"-32,-1 4 182,0 0-106,1-1-89,-1 2-56,0 0-68,-1 26 123,3-20-91,-1-7-13,1 1 59,1 17 42,2 2-76,5 17-21,-4-33-123,0-1 1,3 5-38,-4-9 10,1 0 0,1-1 1,0 1-1,0-1 1,0-1-1,1 1 0,1 0-10,-2-3 19,0 0 0,0 0-1,1 0 1,2 1-19,-2-3 35,0 1 0,0-1 0,0 0 0,6 1-35,-9-2 25,0-1 1,0-1-1,1 1 0,-1 0 0,0-1 1,0 0-1,1 1 0,-1-1 1,0-1-1,1 1 0,-1 0 0,0-1 1,0 0-1,2 0-25,-2 0 28,0 0 1,1-1-1,-1 0 1,0 0-1,0 0 1,0 0-1,0 0-28,14-13 76,10-20 17,-4-1 321,10-22-414,-21 34 18,-4 8-36,-2-1 1,3-9 17,-4 8 34,-2 1 50,2-14 174,0 3 114,-4 22-204,-1-9 99,0 11-146,-1 0 49,2 1 68,-1 0 88,-4 16-167,0-1-34,2-6-68,1 0-1,0 1 0,0-1 0,0 0 1,1 5-57,2 22 15,0-18 40,1-1 1,0 0 0,1-1 0,4 11-56,2-1 8,1 0-77,1-5-68,0-1-89,2-1-106,0-2-121,-6-7 176,0 0-37,0-1-39,1 0-40,0-1-42,0 0-45,0 0-47,1-1-49,3 1-250,5 0-496,-18-5 1316</inkml:trace>
  <inkml:trace contextRef="#ctx0" brushRef="#br0" timeOffset="60700.248">28903 8876 2944,'10'37'854,"-7"-20"-515,1 2-54,-2-9-195,0-2-44,-1 1-52,1-1-66,-1-2 72,0 0 0,-1 1 0,1-1 0,-1 0 0,-1 5 0,0 3 0,1 4 15,1 22-33,-1-13 78,1-16 8,0 0 34,1 0 41,-1 0 47,1-5 8,0 0 71,0-1 85,1 0 99,-2-4 209,-1-1-22</inkml:trace>
  <inkml:trace contextRef="#ctx0" brushRef="#br0" timeOffset="60901.134">28939 9161 8544,'2'-13'240,"5"-34"540,2 0-62,-3 16-291,2 1-53,4-8 0,-6 20-232,2-1-33,0 2-35,1-1-40,1 1-40,1 0-44,-5 10-93,0-1 0,1 1 0,4-5 143,1 2-202,-1 0-72,0 2-27,-1 1-81,0-1-97,1 0-111,-5 4 176,0-1-49,1 1-52,-1-1-55,22-14-1983,-22 15 2046,0 0 37,2 0-85,1-1 66,2 0-35,5-3-189,-16 8 695</inkml:trace>
  <inkml:trace contextRef="#ctx0" brushRef="#br0" timeOffset="61590.702">29550 8942 4608,'6'2'492,"-1"1"-36,0 0-18,1 0-44,0 0-47,-1-1-49,1 0-52,-1 0-53,0 0-57,0-1-59,0-1 284,-1 0-45,0 0-41,0-1-36,2 0 59,-2-1-61,1 0-49,0-1-34,6-2 114,6-5 39,-2-2-84,-4-1-73,-2-3-61,-8 12-81,0 0 0,1 0 0,-1 0 0,0 0 0,0-3-8,-1 1-12,0 0 0,0 1 0,0-1 0,-1 0 0,1 1 0,-1-1 0,-1-1 12,-1-3-27,1 0-1,-2 1 0,0-3 28,-8-6-108,5 9 12,-2 1-38,4 4 32,-1 0 0,1 0 0,-1 1 0,0-1 0,0 1-1,-1 1 1,-3-2 102,6 3-57,0 0-1,0 0 1,0 1-1,1-1 1,-1 1-1,0 0 1,-3 1 57,2-1-50,1 1 0,0 0 0,-1 0 0,-2 2 50,-10 3-121,2 1 45,-14 10 18,24-13 56,0 0 0,1 0 0,-1 0 0,1 1 1,0 0-1,0-1 0,1 1 0,-1 1 0,-1 3 2,-11 26-6,6 1 108,8-28-39,1 1 0,1-1 1,-1 6-64,1-7 64,1 1 1,0-1-1,0 1 1,1 1-65,1 3 76,1 0 0,0 0 1,1-1-1,0 0 0,0 0 0,4 5-76,15 16 172,-16-24-113,0 1 1,8 5-60,2 0 19,2-1-34,-4-4-30,1-2-78,0 0-70,1-1-63,3-1-121,0-1-65,5 0-153,13-1-382,-17-2 224,11-1-542,-32 0 1247</inkml:trace>
  <inkml:trace contextRef="#ctx0" brushRef="#br0" timeOffset="61934.887">30014 8933 2432,'1'10'196,"2"22"433,0-20-381,0 4 55,1 9 147,-2 1 36,4 22 458,-5-40-688,1-1-1,0 1 0,0 0 0,4 6-255,-3-6 478,-1 2 297,-2-8-161,-1-6-140,-3-19-59,2-2-76,4-2-59,2 1-46,0 6-36,0 1 0,2 0-1,0 1 1,5-9-198,2 0 108,2-1-45,-4 11-60,1-1-40,-2 4-32,0 0-38,1 1-44,0-1-48,-1 3-7,0 1-40,0-1-42,0 1-45,0-1-48,1 2-51,0-1-53,0 0-56,-4 4 117,1 0-36,16-12-1049,-24 18 1502</inkml:trace>
  <inkml:trace contextRef="#ctx0" brushRef="#br0" timeOffset="80491.795">23680 9888 5376,'-2'2'511,"1"-1"-53,0 0-49,0 0-47,0-1-11,0 1-49,0 0-44,1 0-40,-2 1 116,1 3-108,-4 10 187,1 1-105,1 0-90,2 1-73,-1 10-24,2 14-70,0-20-22,4 129 113,5 1-63,0 1-71,-5-1-82,-4-39 68,0-37 48,0-12 43,0 0 61,0-60-130,0 8 111,-2 1 89,2-11-182,0 0-1,0 0 1,0 1-1,-1-1 0,1 0 1,-1 0-1,1 0 1,-1 0-1,1 0 1,-1 0-1,1 0 0,-1 0 1,0 0-1,0 0 1,1 0-1,-1 0 1,0 0-34,-5 0 142,1-4-48,-4-9 32,1-5-41,1 0-53,3-2-90,-3-18 58,3 15-16,-12-80-37,8 1 33,7 26 25,3-1-1,3 1 1,3-2-5,-3 47 48,5-20-48,-4 28 24,1 1 1,0 0-1,2 1 1,0-1-1,1 2 1,1-1-1,6-5-24,0 0 73,7-4-73,-9 11 62,2 1-1,-1 1 0,11-7-61,-13 13 38,0 0 0,1 0-38,-3 3 19,0 1-1,9-4-18,12 0-8,0 3-34,-26 6 32,-1 1 1,1 0-1,4 0 10,-5 1 9,-1 0 1,0-1-1,0 2 1,0-1-1,1 1 1,-2-1-1,1 1 1,0 1-1,0-1 0,-1 1 1,1 0-1,-1 0 1,0 0-1,4 3-9,-5-2-1,1 0 0,-1-1 0,0 1-1,-1 0 1,1 0 0,1 4 1,0 0 9,0 1 0,-1 0 0,0 1 0,0-1 0,-1 0 0,0 2-9,-1 1 19,0 0 1,-1 0-1,0 0 0,0 0 0,-2 0 0,1 0 1,-3 5-20,0 1 23,-1 0 0,-1-1 0,-1 0 0,-6 11-23,2-6-20,-13 16 20,14-24 16,-2 1-1,0-1 0,0-1 1,-1 0-1,-12 8-15,-2 0-2,-11 5 2,20-14-28,-1-1-1,-6 2 29,3-3-77,0-2-62,4-3-38,-1-1-68,0 0-80,0-2-90,15-2 280,0 0 0,0 0 0,0-1 0,0 1 0,0-1 0,1 0 0,-4-1 135,-1-1-261,1 0 15,1-1-35,0 0-43,0 0-52,2 0 18,-1-1-47,1 1-51,1-1-56,0 0-61,0-1-66,0 1-70,1-1-75,0-4-300,2-6-414,0 16 1483</inkml:trace>
  <inkml:trace contextRef="#ctx0" brushRef="#br0" timeOffset="80977.476">24327 10010 3456,'4'8'495,"-1"1"-92,-1-1-82,0 1-73,0 1-35,-1 0-76,1 5-44,-1 0-87,1 7-44,0-6 55,0-4 66,1 1 93,8 27 528,-1 8-704,-6-19 267,0 0 48,-4-4 274,-4-10-101,0-3 33,1-7-208,0 0 42,3-4 7,0-1-58,-1-1-52,0 1-46,0-1-41,0 0-35,-1-1 51,-2-5 105,3 6-76,-2-7 195,1-2-105,1 0-84,1-1-62,1 1-18,1-1 0,0 1 0,1-2-136,3-5 204,0 0 0,1 0 0,8-15-204,8-9 251,1 1-76,-17 28-141,2-3 62,12-13-96,1 3-42,-1 7-112,-10 9 25,1 1-42,3 0-26,0-1-115,1 2-103,-1-1-94,1 2-81,0 0-72,0 1-59,1 0-49,-8 3 261,0 0-39,2 0-147,5-1-390</inkml:trace>
  <inkml:trace contextRef="#ctx0" brushRef="#br0" timeOffset="81478.3">24990 10152 6144,'8'4'886,"0"-2"-52,0 0-60,0-2-69,0-1-76,1-1-84,0-1-95,1 0-100,9-6 11,0 0-102,5-6-49,9-10-20,-26 18-135,0 1-1,-1-1 1,3-4-55,6-12 160,-6 2 40,-5 0 85,-4 19-275,1 0 0,-1 0 0,0 1 0,-1-1 0,1 0 0,0 1 0,0-1 0,-1 0 0,1 1 0,-1-1 0,0 0-10,0-1 9,-1 1-1,1-1 0,-1 1 1,0 0-1,0 0 0,1 0 1,-1 0-1,-1 0 0,1 0 1,-1-1-9,-3-1 25,0 0 1,-1 1-1,-5-3-25,-8-2 98,12 5-92,-1 0-1,1 1 1,-6 0-6,7 1-4,0 0-1,-1 0 1,1 1 0,0 0 0,0 1-1,-1 0 1,-2 1 4,6-2-3,0 2 0,-1-1 1,1 0-1,0 1 0,0 0 0,1 0 0,-1 0 1,0 0-1,1 0 0,-1 1 0,1 0 0,0-1 1,0 1-1,0 1 0,0-1 0,0 0 1,1 1-1,-1-1 0,1 1 0,0 0 0,0 0 1,-1 3 2,-1 6-14,0 0 0,0 1 0,0 7 14,2-8-17,1 0-1,0 1 0,1-1 0,0 0 1,1 1-1,1-1 0,0 0 0,0 0 1,1 0-1,3 6 18,-3-14-14,0 1 0,0-1 0,0 0 1,0 0-1,1 0 0,0 0 0,0 0 0,0-1 0,1 0 1,0 0-1,-1 0 0,1-1 0,1 1 0,-1-1 0,1 0 14,8 4-48,0 0-1,0-2 1,1 1 48,22 6-159,6-3-410,-28-7 337,0 0-43,-3-1 4,1-1-47,-1 0-53,1-1-61,-3 1 19,0-2-51,0 1-57,1-1-60,-1-1-66,-1 1-68,1-1-75,0-1-77,5-3-394,7-4-513</inkml:trace>
  <inkml:trace contextRef="#ctx0" brushRef="#br0" timeOffset="82264.205">25458 9929 4864,'2'1'369,"-1"1"-35,2 1 236,-1 1-120,-1 0-106,1 1-53,-1 0-112,0 2-78,0 1-102,-1-3-44,5 29 219,1-2-98,3 24-70,-5-31-21,1 1 1,5 15 14,0-11 32,1-3 39,-11-27-68,0 1 0,0-1 0,0 0 0,0 0 0,0 0 0,1 1 0,-1-1-1,0 0 1,0 0 0,0 0 0,0 1 0,0-1 0,0 0 0,0 0-1,0 0 1,1 0 0,-1 1 0,0-1 0,0 0 0,0 0 0,0 0 0,1 0-1,-1 0 1,0 1 0,0-1 0,0 0 0,1 0 0,-1 0 0,0 0-1,0 0 1,0 0 0,1 0 0,-1 0 0,0 0 0,0 0 0,0 0 0,1 0-1,-1 0 1,0 0 0,0 0 0,0 0 0,1 0 0,-1 0 0,0 0 0,0 0-1,0 0 1,1-1 0,-1 1 0,0 0 0,0 0 0,0 0 0,0 0-1,1 0 1,-1-1 0,0 1 0,0 0 0,0 0 0,0 0 0,0 0 0,1-1-1,-1 1 1,0 0 0,0 0 0,0 0 0,0-1-3,6-12 123,0-10 139,-2-1-1,3-18-261,-2 4 143,3 1-105,-5 25-31,6-20 37,2-1 63,-3 13 17,2 1 58,-8 16-159,0 1 1,0-1 0,0 1 0,0-1-1,0 1 1,1 0 0,0-1-24,-2 2 5,0 1 1,0-1-1,0 1 1,0-1-1,0 0 1,0 1-1,0 0 1,0-1-1,0 1 1,0 0 0,0-1-1,0 1 1,1 0-1,-1 0 1,0 0-1,0 0 1,0 0-1,0 0 1,0 0-1,0 1 1,0-1 0,0 0-1,1 1-5,1 0-3,1 1 0,-1 1-1,0-1 1,0 0 0,0 1 0,2 2 3,8 6-29,12 10 3,-1 2 67,1 4 216,15 21-257,-21-25 37,-13-17-56,1 0 1,-1 0-1,1 0 0,4 2 19,-8-6-5,1 0-1,-1 0 1,1 0-1,0-1 0,-1 1 1,1-1-1,0 0 1,0 0-1,0 0 1,3 0 5,-4-1 8,0 0 0,0 0 0,0 0 0,0-1 0,0 1 0,0-1 0,-1 0 0,1 0 0,3-1-8,4-2 16,-1-1 0,1-1-1,-1 0 1,0 0 0,-1-1 0,1 0 0,-1 0 0,5-7-16,4-7 77,-1-2 50,-2 0 66,-2-1 83,-6 10-124,6-13 220,-5 14-138,-1 1 32,-4 9-119,1 2-39,3 4 18,6 9-56,-11-10-57,4 4-15,-1 1-1,0 0 1,0 1 0,-1-1 0,0 1 0,0-1 0,-1 1 0,1 0 2,2 10 11,5 11 13,2 9-12,3-1-37,-11-27-15,1-1 0,4 7 40,-5-11-39,0 0 1,0 0-1,0 0 0,5 3 39,6 2-159,-13-8 113,1-1 0,0 0-1,-1 0 1,1 0-1,0 0 1,0-1-1,3 1 47,-4-1-34,0 0 0,0 0 1,0 0-1,1 0 0,-1 0 0,0-1 0,0 1 0,0-1 0,0 0 0,2 0 34,-2 0-27,0 0 1,0 0 0,0 0-1,-1 0 1,1-1 0,0 1-1,0-1 27,2-3-27,-1 1-1,0-1 1,0 1-1,0-1 1,1-3 27,7-12-55,-8 14 41,12-20-62,-9 4 60,-2-4 70,-2 9 18,0 2 26,-1 0 45,-1 2 18,1 1 45,-1-1 52,0 1 56,1 2 337,-1 12-377,1 2-58,0 0-111,0 1-42,0 0-48,0-1-53,8 22 27,10 37 59,-10-35-85,-1 0-97,-3-14 18,0 0-39,0 0-45,0 0-49,2 4-171,0 0-109,1 0-124,-4-10 277,1 1-35,-2-3-62,0-1-60,0 1-165,3 3-415,-6-9 1109</inkml:trace>
  <inkml:trace contextRef="#ctx0" brushRef="#br0" timeOffset="82534.057">26628 9621 7936,'-4'-2'722,"-3"-2"654,2 2-514,0 2-217,0 2-96,1 0-449,1 0 44,-2 1 70,-3 2 153,1 0-11,1-1-151,2-1-69,0-1-43,0 0-55,1 0-44,0-1-48,0 0-56,1 0 70,0 0-42,0-1-38,0 1-38,0 0-36,0-1-34,-1 1-325,1 0 187,0-1-35,-1 1-499,0 0-113,1 0-95,2 0-1183,2-1-52</inkml:trace>
  <inkml:trace contextRef="#ctx0" brushRef="#br0" timeOffset="83182.195">26844 9885 3712,'1'1'533,"0"0"-101,-1 1-92,1 0-79,-1 1-39,0 0-80,-1 1-52,0 1-49,0 1-6,1-3 66,1 26 209,2 1-43,6 27 164,1-11-157,7 20 76,-4-25-194,-7-25-91,1 0 1,5 10-66,8 6 89,-4-13 0,-1-4 14,1-2 33,-13-11-95,0 0 0,0 0 0,0-1 1,0 1-1,0-1 0,0 0 0,1 0 0,-1 0 0,0 0 0,1-1 0,-1 1 0,2-1-41,0 0 50,-1 0-1,1 0 1,0-1-1,0 0 0,0 0 1,-1 0-1,1 0 0,1-1-48,1-1 56,0 0 1,0-1 0,-1 1 0,1-1 0,0-2-58,-1 2 44,0-1 0,0 0 1,0-1-1,2-3-44,21-29 151,-5-3 43,-15 24-68,-1 0-1,-1-1 0,-1 0 1,0-1-1,-1 1 1,2-18-126,-5 17 144,0-1 0,-1-7-144,-4 12 230,2 13-114,0 9-40,1-1-81,0 1 0,1-1 1,1 7 4,0-5-18,1 1 1,0-1 0,0 1-1,2 1 18,18 32-62,-5-16 62,-17-24 2,8 12-62,16 18-10,-7-14-54,-11-11 27,1 0-36,0-1-42,1 1-50,0-2-55,0 0-61,1 0-69,0-1-75,-3-1 2,0-1-66,3 1-175,4 1-434,-14-4 1128</inkml:trace>
  <inkml:trace contextRef="#ctx0" brushRef="#br0" timeOffset="83767.965">27583 9929 3968,'1'7'424,"1"-1"-60,-1 0-56,1 1-52,0-1-46,0 0-42,1 6 63,0-3-138,0-1-38,7 35 49,-7-17-20,0-6-87,0 0-33,3 26-61,-2-15 115,1-5 110,-2-14-12,0 0 42,-2-9-97,0 4 84,2-1 35,-1 0 39,1-1 45,-1-4-76,0-2-53,0-1-42,0-1-32,5-13 40,-6 13-55,8-21 346,1-12-392,-2 4 144,0 1-37,-3 10-56,-2 10-13,0 0-1,1 0 1,1 1 0,-1-1 0,2 1-1,-1 0 1,2 0-38,5-7 79,1 1 0,0 0 0,6-3-79,-15 14 10,0 1 1,1 0-1,-1 0 1,1 0-1,0 1 1,0-1-1,0 1 1,4-1-11,-6 3 0,0 0 0,-1 0 1,1 1-1,0-1 0,0 1 1,-1 0-1,1 0 1,0 0-1,0 0 0,-1 0 1,1 0-1,0 1 0,0-1 1,-1 1-1,1 0 1,0 0-1,-1 0 0,1 0 1,1 2-1,0-1-13,1 1 1,-1 0 0,0 0-1,0 0 1,0 1-1,0 0 13,2 3-62,0 0-1,0 0 1,1 4 62,12 24-288,-2 0-85,0 6-63,0 1 2,-4-15 191,-2-4 95,2-2 65,-3-6 65,2-4 40,-10-10-16,-1-1 0,0 1 0,0-1 1,1 1-1,-1-1 0,1 1 0,-1-1 0,0 0 0,1 0 0,-1 0 0,1 0 0,-1 0 0,0 0 0,1 0 0,-1 0 1,1 0-1,-1-1 0,0 1 0,1 0 0,-1-1 0,0 1 0,1-1 0,0 0-6,2-2 18,0 1 1,-1-1-1,1 1 0,-1-1 1,1 0-1,-1-1 1,0 1-1,1-1-18,22-33 92,-16 22-38,18-31 173,-11 14 27,-9 16-77,1 0 40,5-13 244,-2-2 426,1-3-887,-8 18 252,1-1 39,0 1 53,1-1 66,-4 11-229,1-1 32,4-2 287,-8 9-473,1 0 1,-1 0 0,0-1-1,1 1 1,-1 0-1,1 0 1,-1 0-1,1 0 1,-1-1 0,0 1-1,1 0 1,-1 0-1,1 0 1,-1 0 0,1 0-1,-1 0 1,1 0-1,-1 0 1,1 0-1,0 1-27,0-1 46,0 1 0,0-1 0,0 1 0,-1-1-1,1 1 1,0 0 0,0 0 0,0-1 0,0 1-1,-1 0 1,1 0 0,0 1-46,7 9 258,-2 2-83,0 1-73,-1 0-61,1 10-80,1 12-175,-4-20 83,-3-13 94,3 9-138,0 1-38,4 11-295,1-4 20,6 10-288</inkml:trace>
  <inkml:trace contextRef="#ctx0" brushRef="#br0" timeOffset="84298.827">29109 9728 4992,'0'0'453,"0"-1"-51,-1 1-49,1 0-45,-1 0-43,0 0-39,0 0-37,0 0-33,-1 0-10,0 0-38,-1 0 12,-2 0-94,-1 0-82,4 1 50,0-1 46,0 0 24,2 0 38,-18 1 434,4 2-117,2 3-116,-2 3-111,-17 14 144,-2 0-101,-67 42 261,90-59-482,1 0 1,0 1-1,0 0 0,1 1 0,-1 0 1,2 0-1,-1 1 0,1 0-14,4-4 4,0 0-1,0 0 1,0 0 0,1 0-1,0 0 1,0 0 0,0 1-1,1-1 1,0 1 0,0-1-1,0 1 1,1-1-1,0 1 1,0 0 0,0-1-1,0 1 1,1 0-4,4 15-30,0-1-1,2 1 1,2 4 30,8 25 31,-10-25 27,-3 1 35,-4-7-5,0-16-50,-1 1 1,1-1-1,-1 1 1,0-1-1,1 0 1,-2 1-1,1-1-38,-4 6 79,-4 1-79,4-6-53,-1-1-45,0 0-51,-2-2-58,0 1-66,0-2-71,1 0 25,-1-1-38,1 0-53,-1-1-67,2 1 40,0-1-42,-1 0-137,-4-1-353</inkml:trace>
  <inkml:trace contextRef="#ctx0" brushRef="#br0" timeOffset="85076.472">29762 9621 3456,'2'-3'371,"0"0"112,-1 1 208,0 0 483,-1 2 36,0 2-457,0-1-194,-1 1-90,0 0-220,1-1-58,-1 1-64,0 0-73,1 0-80,-1 0-86,0 0-94,1 0-101,-3 11 334,1 0 0,0 0 1,1 0-1,0 6-27,0 4 51,0 17 186,2 1 0,2 10-237,4 13 571,3 3-571,-6-47 40,1 0 1,0 0-1,2 0 0,0-1 0,5 9-40,-4-12 30,1-1 0,8 11-30,-7-13 11,0 0 0,12 11-11,-14-17-42,-1-1-79,2 0-71,-1-1-62,1 0-55,0-1-47,10 2-464,-14-5 534,0 0 0,1 0 0,-1-1 0,0 0 0,0 0 0,1 0-1,-1 0 1,0-1 0,2 0 286,4-2-510,0-2 46,-2 1-678,3-4-521</inkml:trace>
  <inkml:trace contextRef="#ctx0" brushRef="#br0" timeOffset="85401.711">29687 9885 4864,'0'0'1060,"0"0"-456,0 0-198,1 0-111,-1 0-94,0 0-79,1 0-61,-1 0-44,2 0-64,-1 0 75,0 0 95,-1 0-11,0 0 42,7-1-43,2-3-67,-1 1-16,-3 1 29,12-2 73,0 2-58,-1 0-51,0 1-44,4-1-54,1 0-41,2-1-2,-4 0-64,-1 0-81,1 1-83,-1-1-84,0-1-85,0 0-89,0 0-88,0-1-92,43-12-1619</inkml:trace>
  <inkml:trace contextRef="#ctx0" brushRef="#br0" timeOffset="85794.185">30365 9711 3712,'-3'2'510,"-5"5"481,4 2-407,2-1-464,0 4-11,-1-3 14,0-1 54,-2 1 99,-21 40 751,11-15-432,9-11-300,1 0-84,2 1-102,3-12-99,0 1-33,1 7 29,2 0-1,3 14-5,-3-22 24,0-1-1,1 1 1,2 3-24,9 13 88,-11-22-55,-1-1 1,1-1-1,0 1 0,1 0-33,-1-2 37,0 1 0,0-1 1,0 0-1,0 0 0,1 0-37,0-1 49,0 0 1,0 0-1,0 0 1,0 0-1,2 0-49,-1-1 74,1 0 0,-1-1 0,1 1 0,-1-1 0,1 0 0,-1-1-1,1 0 1,1 0-74,1-1 140,1 0-1,-1-1 1,1-1 0,-1 1-1,4-4-139,-3 2 174,1-1 0,-2 0 0,1-1-1,-1 0 1,0-1 0,0 0 0,-1 0 0,0 0 0,6-10-174,-9 11 156,-1-1 0,1 0 0,-1 0 0,0-1-156,5-20 352,-7 10-173,-2 0-40,-4 1-47,-3-1-54,-6-4 69,-4 0-113,8 12-48,-1 0-38,-1 0-43,0 1-47,0 1-48,-1 0-54,-1 1-56,0 0-60,0 1-64,-1 2-67,1 0-70,-1 1-75,-11-1-350,11 4 478,0 0-33,-10-1-423,-12 0-605</inkml:trace>
  <inkml:trace contextRef="#ctx0" brushRef="#br0" timeOffset="88187.537">25919 10818 4480,'-3'-3'736,"0"1"-34,-1 1-36,1 0-41,0 1-42,0 1-47,0 0-50,0 1-53,0 0-56,1 1-59,0 0-63,0 0-66,0 1-68,0 0-73,1 0-76,1 0-78,-2 35 257,4 0-61,8 42-29,-6-58-59,29 233 116,-26-170-123,-1 1-44,1 42 15,6 177 153,-13-301-116,-1 20 1,1-24-4,0-1 0,-1 1 0,1 0 0,0-1 0,0 1 0,0 0 0,-1-1 0,1 1 0,0-1 0,0 1 0,-1-1-1,1 1 1,0-1 0,-1 1 0,1-1 0,-1 1 0,1-1 0,-1 1 0,1-1 0,-1 1 0,1-1 0,-1 0 0,1 1 0,-1-1 0,0 0 0,1 0 0,-1 0 0,1 1 0,-1-1 0,0 0 0,1 0 0,-1 0 0,0 0 0,1 0 0,-1 0 0,0 0 0,1 0 0,-1-1 1,0 1-1,1 0 0,-1 0 0,1-1 0,-1 1 0,1 0 1,-1-1-1,1 1 0,-1-1 0,1 1 0,-1-1 0,1 1 1,-1 0-1,1-1 0,0 0 0,-1 1 0,1-1 0,0 0 0,-7-16-9,6 13-1,-71-233-102,60 188 128,2 0 0,2-1 0,1-28-16,4 28 35,3-1 0,2 0 0,3 1 0,1-1 1,12-38-36,-9 54 173,3-6-173,-3 17 63,1 0-1,3-3-62,-7 14 19,1 1-1,0-1 0,1 2 0,1-1 0,-1 1 0,2 0 0,0 1 0,0 0 1,1 1-1,1-1-18,-8 8 5,-1 0 1,0 0-1,1 0 1,0 0-1,-1 1 1,1-1 0,0 1-1,0 0 1,0 0-1,0 1 1,0-1-1,0 1 1,0 0-6,1 0-2,0 0 1,0 1 0,1 0-1,-1 0 1,0 0-1,0 0 1,0 1 0,-1 0-1,4 2 2,-1-1-16,-1 1-1,1 0 0,-1 0 1,0 1-1,-1 0 0,5 3 17,-5-2-31,0-1-1,-1 1 1,1 0-1,-1 0 1,0 1-1,1 3 32,10 29-139,-6 1 83,-7-29 61,-1 1 0,-1-1 0,0 1 0,-1-1 0,0 1 0,-1-1 0,0 1 0,0-1 0,-1 0 0,-2 2-5,1-1-16,-1-1 1,0-1-1,-5 8 16,-9 10-95,-4-3-71,4-7-56,-1 0-69,-1-2-72,1 0-78,13-11 179,-1 0 0,0 0 0,0-1 0,0 0 0,0-1 0,0 0 0,-6 2 262,-16 2-854,10-4 98,-10 3-508,28-6 1156</inkml:trace>
  <inkml:trace contextRef="#ctx0" brushRef="#br0" timeOffset="88619.465">26312 11001 2176,'6'14'353,"1"0"-62,-1 1-60,-1 0-58,0 0-54,-2 0-54,-1 1-49,-1 0-48,-1-6 334,1 0-65,-1 2-24,3 19 220,-2-20-249,0 5 183,0-8-129,-1-1 45,1-1 9,0-1 45,-1 0 50,0 0 55,1-1 60,-1-1 66,0 0 69,0-1 74,1-19-343,1 0-53,0 1-49,2 0-43,1-1-41,1 1-35,7-15 59,6-5-72,-2 9-49,1 1 0,1 1-85,9-10 53,-8 12-117,-3 4-82,1 0-109,-3 4-55,0 1-104,0 0-116,-7 8 217,0-1-34,-1 1-88,0 1-55,2-2-152,4-3-382,-13 10 997</inkml:trace>
  <inkml:trace contextRef="#ctx0" brushRef="#br0" timeOffset="89105.398">27030 11041 5120,'8'2'661,"8"2"448,-10-5-686,0 0 61,1-3-114,0 1-1,0-1 0,2-3-369,1 0 335,0 0-39,-2 0-88,-1 1-45,0-1-50,-1 1-59,10-14 148,-14 16-173,0 1-1,0-1 1,0 1 0,-1-1 0,0-1-29,0 1 20,0 1-1,0-1 1,-1 1 0,0-1-1,0-3-19,0 3 13,0 1-1,-1-1 1,1 0-1,-1 0 1,-1-3-13,-7-15 9,3 10 49,0 1 1,-3-6-59,5 12 23,0-1 1,0 1 0,0 0 0,-1 0-1,-2-2-23,5 5 2,-1 0 0,1 0-1,0 1 1,-1-1 0,1 1-1,-1 0 1,-2-1-2,3 1-8,0 1 0,0 0-1,0 0 1,0 0 0,0 0 0,0 0 0,-1 1-1,1-1 1,0 0 0,0 1 0,0 0 0,0-1-1,0 1 1,0 0 0,1 0 0,-1 0 0,0 0-1,0 0 1,1 1 0,-1-1 0,0 0 0,1 1-1,-1 0 9,-20 22-103,12-9 86,3-4 3,1 0 0,-5 11 14,5-7 29,0 1 0,1 0 0,-1 10-29,2-6 42,1 0-1,1 0 0,1 0 1,1 0-1,1 3-41,2 0 13,3-2-37,3-2-52,3-2-67,-2-7 3,1-1-41,1-2-46,2 0-51,5-1-215,2 0-73,11-1-387,0-2-85,-10-3 255,12-2-477,-30 1 1127</inkml:trace>
  <inkml:trace contextRef="#ctx0" brushRef="#br0" timeOffset="89897.304">27718 10845 3712,'-4'-1'430,"-1"-1"-4,0 1-71,0-1-64,1 1-55,-1-1-50,0 1-42,-4-1 47,5 2-136,0-1 0,0 1 0,0 0 0,1 0 0,-5 1-55,2 0 94,-1 1 40,-17 8 122,2 3-53,14-7-130,1 0 0,0 0-1,1 1 1,-5 5-73,2 0 75,0 1 0,0 0 0,1 1 1,1 0-1,-5 12-75,8-14 14,0 0 0,0 1 0,1-1 1,1 1-1,0-1 0,1 1 0,0 0-14,1-1 30,0 0 0,1 0 0,0-1-1,3 11-29,-2-17-1,-1 0 1,1 0-1,0 0 0,0-1 0,1 1 0,0-1 0,-1 1 0,1-1 0,1 0 0,-1 0 0,1 0 0,-1 0 0,1-1 0,2 2 1,-3-3-1,-1-1 0,0 1 0,0-1 0,0 1 0,1-1 0,-1 0 0,1 0 0,-1 0 0,1-1 0,-1 1 0,1 0 0,-1-1 0,1 0 0,0 1 0,-1-1 0,1 0 0,0-1 0,-1 1 0,1 0 0,-1-1 0,1 1 0,0-1 0,-1 0 0,0 0 0,1 0 0,-1 0 0,1 0 0,-1-1 0,2 0 1,11-11 20,0-2 33,-7 5 19,-1 0 0,0 0-1,0-1 1,0-3-72,2-4 152,-1-1-1,2-6-151,3-17 105,-1-7-8,-3-1 0,-2 0 1,1-33-98,-5 24 127,-2 0 66,-1-1 89,1 1 110,-2 27-121,2 26-205,-2-13 157,0 11-80,-3 4 33,2 5-85,0 4-60,1 9-46,1 10-20,4 129-126,-2-122 119,2 0 1,1 0 0,8 27 41,-1-21-5,2 2-45,2 0-64,3 0-84,2-2-104,-9-19 106,-1-1-34,2 0-36,0-1-39,1-1-40,0 0-44,8 4-138,-15-14 336,-1-1 0,1 0 0,0 0 0,0 0 0,0-1 0,0 0 0,6 1 191,10 0-403,0-5 94,-11-2 201,-1-2 37,0-2 42,0-1 45,11-13 77,-3-3 87,-10 11-48,-2-1 34,0 0 39,-1-1 43,13-55 810,-13 42-235,-1-1 0,0-21-823,-2 19 522,-1 5 15,-1-1 89,0 17-160,2 21-95,-1 5-399,0-1 42,2 17 100,2 23 179,-4-37-221,1 0-36,-1-2-44,0-1-43,1 0-51,-1 1-59,1-4-24,-1 1-52,1 0-55,0 0-60,0 0-66,0 0-70,0 0-74,1 0-80,-1-3-329,5 14-1476,-3-12 1174,4 4-473</inkml:trace>
  <inkml:trace contextRef="#ctx0" brushRef="#br0" timeOffset="90099.245">28320 10568 6912,'-1'0'248,"-1"1"69,1 0 127,-2 0 288,0 0-5,1-1-310,1 1-141,-1-1-86,1 1-111,0 0-86,1-1-96,-1 1-108,0-1-30,1 0 40,0 0-20,0 0-71,0 0-190,0 0-120,0 1-97,0-1-78,0 2-577,0 0-822</inkml:trace>
  <inkml:trace contextRef="#ctx0" brushRef="#br0" timeOffset="90484.02">28868 10715 4992,'-2'0'471,"1"0"-54,-1 0-51,0 1-49,1-1-44,-1 0-41,0 1-38,1-1-35,-1 0-16,0 1-35,-2 0 25,0 1-80,-5 1-21,6-2 4,1 1 36,-1-1 78,0 0 91,-11 6 165,0 1-66,1 0-60,-1 1-53,1 0-46,-1 1-39,-12 10 49,-2 5 101,-10 12-292,25-23 96,1-1 37,-13 17 130,13-13-35,1 0-1,0 1 0,0 4-227,0 1 170,1 1-42,-1 9 27,10-27-127,0 0 0,0 0 0,0 0 1,1 2-29,0-4 10,0 1 0,1-1 0,-1 0 0,1 1 0,0-1 0,0 1-10,1-1-1,-1 0 1,1 1-1,0-1 1,1 0-1,-1 0 1,1 0 0,1 2 2,0 0 1,1-1-1,0 0 0,1 1-2,8 5-46,1-1-35,0-3-39,2-1-38,-1-2-40,1-1-43,1-2-44,-1-2-45,1 0-47,0-3-48,-1 0-50,1-1-52,-2-2-53,1-1-55,4-3-298,11-8-618,-32 19 1539</inkml:trace>
  <inkml:trace contextRef="#ctx0" brushRef="#br0" timeOffset="90891.126">29305 10424 2944,'0'2'359,"0"0"-54,-1 1-48,0-1-44,0 0-40,0 0-34,-2 2 53,1 1-87,-4 6 35,-2 16 225,-1 4 43,-1-9-99,-6 10 165,2 0-36,-1 7 53,-3 24 202,-2 31 123,13-53-502,0 5-47,4-24-179,1 0-37,0-3 10,1-1 0,2 1 0,1 17-61,0-21 25,1 0-1,4 12-24,-3-12-16,1-1 1,3 4 15,-1-3-58,1 0 0,1 0 58,0-2-157,0 0-1,9 9 158,-4-8-158,0 0-52,6 1-151,-10-8 132,1 0-39,0-1-41,0-1-46,1-1-49,0 0-53,4-1-287,8 1-525,-24-4 1266</inkml:trace>
  <inkml:trace contextRef="#ctx0" brushRef="#br0" timeOffset="91152.181">28984 10845 6656,'0'0'480,"0"0"-39,1 1-37,-1-1-36,0 0 267,1 0-123,0 0-200,0 0-56,0 0-51,0 0-44,0 0-40,1 0-33,0 0 11,5-1-42,-4 1 14,-2 0 10,1 0 42,-1 1 50,0-1 61,12 1 66,1 1-93,-1-1-85,0-1-76,-3 0-57,0 0-35,11 0-135,-1 0-98,0-1-68,13 0-285,-25 1 365,1-1-37,10 0-400,0 0-112,1-1-91,-5-1 151,2 0-33,33-7-1699,-48 10 2383</inkml:trace>
  <inkml:trace contextRef="#ctx0" brushRef="#br0" timeOffset="112658.965">367 5130 5120,'0'4'788,"0"-1"-104,1 0-94,0 0-86,-1 0-79,2-1-71,-1-1-61,1 1-55,1 0 51,1 0-85,12 0 237,-1 0-133,0 0-80,0 0-65,1 1-49,48 5 199,-18-3-168,17 2 41,-23-6 37,-31-1-131,11 2 31,-13 0-27,-1 0 70,-1 1 97,-2-1-87,-1 0 34,-2-2-58,0 1-34,0 0 31,-1 0-88,-3 1-32,4-1 38,-9 3 136,-1-2-47,-10 1 50,3-3-113,-8-2 1,20 2-46,-1-1 1,1 0-1,-1-1 1,-3-1-49,0-1 109,1 1 0,0-2 0,0 1 1,-5-5-110,2 2 146,1-2-1,0 1 1,0-2-146,-12-14 196,9 6-197,0 0 55,-1-4 111,1-1 0,1 0-1,1-2-164,-1-5 59,6 14-75,1 1-39,1 2-24,0-1-35,0 1-38,0 0-41,1-1-45,0 1-48,0-1-53,1 1-55,-1-1-59,1 1-63,0-1-66,0 1-70,1 0-73,0-1-77,0 1-80,0 0-84,0-5-208,1-10-638</inkml:trace>
  <inkml:trace contextRef="#ctx0" brushRef="#br0" timeOffset="113029.193">357 4474 5248,'-3'3'516,"2"0"-64,-1 0-59,1-1-51,0 1-45,1 0-38,0 2 170,1-3-321,-1-1-1,1 1 1,-1-1-1,1 1 1,0-1-1,0 0 1,0 1 0,0-1-1,0 1-107,2 1 241,0 1 38,6 5 306,0 0-99,0-1-89,1 0-76,2-1-23,1 0-75,3 0-28,11 0 20,-11-5-100,1 0 1,15-1-116,-22-1 32,1-1 1,0 0-1,-1 0 0,1-2 1,0 1-33,-5 0 13,1 0 0,-1-1 0,0 0 0,0 0 0,0 0 0,0 0 0,-1-1 1,3-1-14,-4 1 6,0 0 0,1-1 0,-1 1 0,-1-1 1,1 0-1,-1 1 0,1-2 0,-1 1 0,-1 0 1,1-2-7,0 0-7,0-1 1,0 0 0,-1 0-1,-1 0 1,1 0 0,-1 0-1,-1-1 7,1 3 9,-1 1-1,-1 0 0,1-1 1,-1 1-1,-1-2-8,-3-9 69,-3 2 46,1 5-30,-1 1 51,-1 0 46,-2 1 38,-6-2 194,14 7-312,0 1 0,0 0-1,0 1 1,0-1 0,-1 0 0,1 1-1,-3 0-101,-10 1 320,-1 2-45,-1 1-44,0 2-44,1 1-43,0 1-44,1 0-43,2 1-43,9-6-134,-1 1 45,-4 4 33,4-2 71,-10 12 133,10-9-118,1-1-50,1 0-63,1-3-10,1 0-34,1 0-37,-1 0-42,1 0-45,0 0-50,1 0-55,-1 1-57,2-1-62,-1 0-67,1 0-70,0 1-75,1-1-78,0 0-83,1 0-86,0 0-92,3 2-1818,-4-6 2259,-1 0 36,1 0-111,0 0 65,1-1-53,0 0-246</inkml:trace>
  <inkml:trace contextRef="#ctx0" brushRef="#br0" timeOffset="113671.011">367 4031 3584,'-4'-5'371,"0"-1"90,-2-2 296,1 1 86,4 6-235,1 1-59,0 0-42,0 0-129,5 0-87,0 0-42,1 1-38,-1-1-34,2 1 31,0 0-58,7 2 30,11 2-7,-16-4-84,1 0 45,35 0 129,29-1 39,-22 0-62,-48 0-219,29-1 166,-25 0-141,0 1 0,0-2 0,0 1 0,0-1-1,1-1-45,-7 3 3,-1-1 0,0 1 1,0 0-1,0-1 0,0 0 0,0 1 0,0-1 0,0 0 0,0 1 0,-1-1 0,1 0 0,0 0 0,0 0 0,0 0 0,-1 1 1,1-1-1,-1 0 0,1-1 0,0 1 0,-1 0 0,0 0 0,1 0 0,-1 0 0,0 0 0,1 0 0,-1-1-3,0 0 4,0 1-1,0-1 1,-1 1-1,1-1 1,0 1-1,-1-1 1,1 1-1,-1 0 1,1-1-1,-1 1 1,0 0-1,1-1 1,-1 1-1,0 0 0,0 0 1,0-1-1,0 1 1,0 0-1,0 0 1,0 0-1,-1 0 1,1 1-1,-1-2-3,-38-22 73,-4-3-34,17 8-87,24 16 41,-19-15-61,20 16 58,1 0 0,-1 1 0,1-1 0,0 0 0,-1 0-1,1 0 1,0 1 0,0-1 0,1 0 0,-1-1 0,0 0 10,1 2-3,-1 0 0,1 0 0,0 0 1,0 1-1,0-1 0,0 0 0,0 0 1,1 0-1,-1 1 0,0-1 0,0 0 1,1 0-1,-1 0 0,0 0 3,9-9 23,-5 7-2,1 0 1,0 0-1,0 0 1,1 0-22,-2 1 4,20-9-9,-11 5 2,-1 0 1,11-7 2,-19 10 0,0 0 0,0 0 0,0 0 0,-1-1 0,0 1 0,1-1 0,-1 0 0,0 0 0,-1 0 0,1-1 0,7-17-44,-2 0 83,-3 0 70,-3-1 57,-2 16-78,0 0 0,-1 0 0,0 1 0,0-4-88,-1 4 91,0 0-1,0 0 0,0 0 0,-1 0 0,1 0 0,-1 1 0,-4-6-90,1 3 129,-1 0 1,0 1-1,0 0 1,0 0-1,-5-2-129,-41-29 660,38 29-684,0 1 98,-2 0 85,-24-9 308,27 12-344,2 1-69,1 1-47,-1-1-57,1 1-69,-3-1-124,7 2 74,1-1-34,-1 1-37,0 0-38,0 0-42,1 0-42,-1-1-47,0 1-47,1-1-49,-1 1-53,1-1-55,-1 0-56,1 1-59,-1-1-61,1-1-316,-4-1-610,10 5 1714</inkml:trace>
  <inkml:trace contextRef="#ctx0" brushRef="#br0" timeOffset="114202.851">286 2731 5632,'-2'16'812,"1"0"-107,0 1-110,0 1-113,-1-2-122,1 0-114,0-1-115,0-2-118,-4 42 855,5-4-78,3-37-597,1 1-47,-2-10-108,0 0 1,1-1 0,-1 1-1,1-1 1,1 2-39,-2-4 13,0 1 0,0-1 0,0 0 0,0 0 0,0 0 1,0 0-1,1 0 0,-1 0 0,1-1 0,-1 1 0,1-1 1,0 1-1,-1-1 0,1 0 0,0 0 0,0-1 0,0 1 1,0 0-1,0-1 0,1 0-13,3 0 41,-1-1 0,0 1 0,1-1 0,1-1-41,10-3 131,0 0 38,8-3 146,-17 5-218,22-5 279,-15 4-139,0 1 32,0 0 34,0 1 35,1 1 34,-1 1 36,-4 0-109,0 1 33,-2 0 60,-1 1 0,0 0 0,1 1-392,5 2 476,0 2-55,0 2-96,-4-1-204,19 15 427,-18-11-364,-2-2-123,-6-4-81,1-1-41,-2 0-26,1 0-35,-1 0-40,0 0-42,0 0-46,0 0-49,0 0-52,-1 1-55,1-1-60,-1 1-61,0 0-65,-1-1-69,1 1-72,-1 0-74,0 0-79,0 1-82,0 1-485,-1 6-843</inkml:trace>
  <inkml:trace contextRef="#ctx0" brushRef="#br0" timeOffset="115275.696">1080 8215 3712,'0'4'589,"0"0"-72,0 1-69,0-1-61,0 0-7,0 1-67,0 0-57,0-1-49,0 2-20,0-1-37,2 13 241,0-10-191,0 3 132,3 6-61,1 0-51,5 7 32,-8-18-187,0 0 0,1-1 0,0 1 1,0-1-1,1 0 0,-1 0 0,1 0 0,4 2-65,5 3 164,0-1 0,0 0 0,1-1 1,0-1-1,4 1-164,22 8 763,20 3-763,-11-5 232,2-2 100,12 0 155,-18-5 309,6-2-796,-3-3 378,0-3-44,-17-1-146,0-2-37,-5 0-58,-1-1-34,0-2-38,-1-1-41,-1-2-73,-9 1-60,-9 5 45,0 0-34,0-1-40,-1 0-45,0 1-1,-1-1-39,0 1-42,-1-1-44,1 0-50,-1 0-51,1 0-55,-1-1-58,-1 1 16,0 0-45,1-1-163,1-4-428</inkml:trace>
  <inkml:trace contextRef="#ctx0" brushRef="#br0" timeOffset="116347.23">1305 7809 3968,'54'4'1210,"-29"-2"-719,2 1-32,-14-2-278,-1 0-42,1 0-42,-1 0-66,13 2 345,0 0-52,0 1-48,0-1-46,-1 1-42,1 1-37,22 5 53,-9-2-118,0 1-53,6 2-41,23 6-46,-8-2 26,-20-5 52,6 2-138,-16-4 95,-6-1 74,0 2 93,-18-7-100,-1 1 41,-3-3-52,0 1-1,0 0 1,0-1-1,-1 1 0,1-1 1,0 1-1,-1 0 1,1 0-1,0-1 1,-1 1-1,1 1-36,-1-2 11,0 0 0,0 0 0,1 1 0,-1-1-1,0 0 1,0 0 0,0 1 0,0-1 0,0 0 0,0 0 0,0 1-1,0-1 1,0 0 0,0 0 0,0 0 0,0 1 0,-1-1 0,1 0 0,0 0-1,0 1 1,0-1 0,0 0 0,0 0 0,0 0 0,0 1 0,-1-1-1,1 0 1,0 0 0,0 0 0,0 0-11,-5 3 103,-3-1-68,-10 0 31,0-1-41,-11-1-57,0-2 0,-6-2 32,11 1-4,1-2 1,-3-1 3,-1-2 26,-18-8-26,15 3 60,-10-6-60,9 2 92,-5-5-92,-28-22 136,17 8 70,0-2 1,-3-8-207,3-2 111,3-3-55,5-2-77,5-3-98,15 16 120,16 32 34,0 0 0,1-1 0,-1-5-35,2 12 7,1 0-1,0 0 1,0-1-1,0 1 0,0 0 1,0 0-1,1 0 1,-1 0-1,1 0 0,-1 0 1,1 0-1,0 0 1,-1 0-1,1 1 0,0-1 1,0 0-1,1 0 1,-1 1-1,0-1 0,1 0 1,-1 1-1,0-1 1,1 1-1,0 0 0,-1 0 1,1-1-1,2 0-6,0 0 15,1-1 0,0 1-1,1 0 1,-1 0 0,0 1-1,0 0 1,1 0 0,-1 0 0,1 0-1,0 1-14,2 0 14,0 1-1,0-1 1,-1 1-1,1 1 0,-1 0 1,1 0-1,-1 0 0,0 1 1,1 0-1,-1 0 1,-1 1-1,7 4-13,4 4 28,0 0 0,-2 2 0,1 0-1,2 4-27,-7-6-5,-1 0-1,0 0 0,-1 1 1,7 13 5,5 13-44,-2 2-45,-11-23 36,1 1-22,-1 1-69,-1-1-102,-3-9 75,-1 0-37,1 3-133,0-1-83,0 1-91,-1 0-102,-1-7 199,-1 0-42,0 0-133,1 3-341</inkml:trace>
  <inkml:trace contextRef="#ctx0" brushRef="#br0" timeOffset="116823.58">1562 7175 4736,'-7'-22'1558,"4"12"-1001,-2-5-107,3 8-362,0-3-16,0-5 4,-2 3 27,-1 1 52,-1-1 92,-17-23 122,9 15-131,-1 0 0,0 0 0,-2 2-238,14 15 39,0 0-1,-1 0 1,1 0-1,-1 1 1,-1-1-39,0 0 59,0 1 1,0-1-1,-1 1 1,1 1-1,0-1 1,-1 1-1,1 0 0,-1 0 1,0 0-1,-5 1-59,-9 2 121,1 3-74,16-3-44,1-1 0,-1 1 0,0 0 1,1 0-1,-1 0 0,1 0 0,0 0 0,-1 1 1,1-1-1,0 1 0,1-1 0,-1 1 0,0 0 1,1-1-1,-1 1 0,1 0 0,0 0 0,-1 2-3,0 4 1,0 0 1,0-1-1,1 1 0,0 0 0,0 0 0,1 2-1,0-3-3,0-1 1,1 0 0,0 0 0,1 0-1,-1 0 1,1 0 0,0 0 0,1 0-1,0 0 1,0-1 0,4 6 2,-2-4 0,0-1 1,1 1-1,0-1 0,1-1 1,0 1-1,0-1 1,0 0-1,6 3 0,2 0 7,0-1-1,1 0 1,0-1-1,0-1 1,0-1-1,1 0 1,0-1-1,0 0 1,13 0-7,-21-4 23,0 1 0,1-1 0,-1 0 0,0-1 0,8-1-23,-12 0 8,1 1 1,-1-1-1,1 0 1,2-1-9,-4 1-1,0 0 0,0-1 0,0 1 1,-1-1-1,1 1 0,0-2 1,3-4-15,0 0 0,-1 0 0,0 0 1,0-1-1,-1 0 0,3-7 15,1-3-75,-1-1-52,-1 1-67,-1 0-84,-1 0-19,-2 6 49,-2 2-8,1 0-57,-1 0-65,1 0-55,-1-2-141,1-6-345</inkml:trace>
  <inkml:trace contextRef="#ctx0" brushRef="#br0" timeOffset="117155.506">1295 6692 4480,'8'-1'205,"4"1"279,0-1 1,-1 1-1,6 2-484,13 2 656,-16-1-565,2-2 34,66 2 627,-61-2-593,-1-1-42,0 1-55,-2 0-72,-12 0 73,1 0-38,14 2-8,-13-3 16,-1 0 37,0-1 89,-2-1 103,-3 0-84,0 0 36,-2-1 39,0 0 41,-2-3 163,-1 1-111,-2 0-89,1 1-72,-3-1-28,-7-4 107,10 6-170,-16-9 171,0 0-83,1-2-69,0-1-53,-2-4-38,13 12-27,1-1 1,0 0-1,1-1 1,0 1-1,-1-3 5,-10-21 15,-7-19-15,8 16-38,2 2-76,-1 0-112,9 21 158,1 0-36,0 0-38,-1 1-38,2-1-43,-1 0-42,0 0-46,1 1-46,0-1-49,0 0-51,1 0-52,-1 0-55,1 0-56,0-1-57,1 1-61,-1-1-62,-1-11-481,-2-10-483</inkml:trace>
  <inkml:trace contextRef="#ctx0" brushRef="#br0" timeOffset="118173.341">1175 5481 3328,'8'2'495,"1"0"-82,0 0-72,0 0-64,2 0-18,0 1-65,0-1-27,4 2 1,9 2 324,-2-2-110,5 0-35,13 1 25,13 1 60,-35-3-257,0 1 36,0 0-65,1 1-55,38 8 101,-39-10-71,1-2 70,-16-3 22,-6-1-108,-11-5-51,13 7-47,-48-25 38,-69-39 48,81 41-107,1-2-41,30 21 38,-27-21-45,16 11 44,0 1 0,1-2 0,-4-6 18,19 21-6,0 0 0,0 0 0,0-1 0,0 1 0,0 0 1,1 0-1,-1 0 0,1 0 0,-1-1 0,1 1 0,-1 0 0,1 0 0,-1-1 0,1 1 0,0 0 0,0-1 6,0 1-1,0 1 1,0-1-1,0 1 0,1-1 0,-1 0 0,0 1 0,0-1 0,0 1 1,1-1-1,-1 1 0,0-1 0,1 1 0,-1-1 0,1 1 1,10-8 22,6 1 25,-1 2 0,1-1 0,16-2-47,55-7 37,-60 11-39,-24 3-18,1 1-1,0-2 1,-1 1 0,1 0 0,-1-1 0,1 0 20,-4 1-3,0 1 1,0-1-1,0 1 1,0-1-1,0 0 1,0 1 0,-1-1-1,1 0 1,0 0-1,0 0 1,-1 1-1,1-1 1,0-1 2,-1 1 3,0 1-1,0-1 1,1 0 0,-1 0 0,0 0 0,0 1 0,0-1 0,0 0-1,0 0 1,0 0 0,0 1 0,0-1 0,0 0 0,-1 0-1,1 1 1,0-1 0,0 0 0,-1 0 0,1 1 0,-1-1-3,-2-4-1,0 0-1,-1 1 1,1-1 0,-1 1 0,0 0 0,-1 0-1,1 1 1,-5-4 1,-14-12-6,-82-89 16,70 70 79,13 12 65,14 15-44,-1 0 35,2 0 41,-1 0 48,4 0-28,4 3-55,4 1-48,3 2-38,9 0-18,7 1-38,-11 3-112,0-1 54,14 0 62,11-1 97,-12 0-97,-5 0-107,-10 1-5,0 0-41,3-1-104,-1 0-86,0-2-98,-1 1-108,0-2-121,-5 4 280,-1-2-34,0 1-36,0 0-38,0-1-37,0 0-41,4-5-652,4-4-546</inkml:trace>
  <inkml:trace contextRef="#ctx0" brushRef="#br0" timeOffset="118527.889">1216 4526 3712,'4'8'482,"-3"-6"-396,0 0-1,0-1 1,0 1 0,0 0 0,0-1 0,1 1-1,-1-1 1,1 1 0,-1-1 0,1 1 0,-1-1 0,1 0-1,0 0 1,0 0 0,-1 0 0,1 0 0,0 0-1,1 0-85,4 1 129,4 2-11,-2-1-25,-2-1-3,-1 0 18,1 1 39,-1 0 13,0 0 42,1 0 46,0 1 52,7 3 189,0-1-72,1-1-65,0 0-60,0-2-52,1 0-48,0-1-40,0-2-35,-7 0-58,0 0 1,0-1-1,2-1-59,-4 1 23,1-1 0,-1 0 0,0-1 0,0 1 0,0-1 0,0-1 0,1-1-23,15-11 98,-19 12-74,0 0 0,-1 0-1,0 0 1,0-1 0,0 1 0,0-1 0,-1 0-1,1 0 1,-1 0 0,0 0 0,-1 0 0,1 0-1,-1 0 1,0-2-24,1-4 62,-1-1-1,0 0 0,-1 0 1,0 0-1,-2-12-61,-2 1 83,-3 0 46,5 16-57,-1 1 0,0-1 1,-1 1-1,1 0 0,-4-4-72,5 7 49,-1-1-1,0 1 1,0 0 0,0-1 0,-1 1-1,1 1 1,-1-1 0,0 0-1,0 1 1,0 0 0,0 0 0,0 0-1,0 0 1,0 1 0,-1 0-1,1 0 1,0 0 0,-1 0 0,-2 0-49,2 1 50,1 0 0,-1 0 1,0 1-1,0-1 0,-3 2-50,0 0 59,1 0-1,0 1 1,-3 1-59,-8 5 106,2 0 1,-9 7-107,-8 8 4,20-11-28,3-1-44,2 1-67,2 0-86,3 1-109,3-1-8,3 1-95,2 1-79,1 0-63,5 8-436,7 8-589,-7-15 680,6 8-574,-16-24 1439</inkml:trace>
  <inkml:trace contextRef="#ctx0" brushRef="#br0" timeOffset="118995.194">1310 3982 3200,'41'11'706,"-18"-6"-303,-14-3-224,-1 0-35,5 2 64,-4-1-89,10 4 70,-10-2-43,2-1 99,-2-1 2,2 0 84,-4-1-110,1-1-40,8 1 82,4-3-81,7-2-53,-26 3-120,0 0 1,0 0-1,-1 0 0,1-1 0,0 1 0,-1 0 0,1 0 1,0 0-1,0-1 0,-1 1 0,1 0 0,0-1 1,-1 1-1,1-1 0,-1 1 0,1-1 0,-1 1 1,1-1-1,-1 1 0,1-1-9,-1 0 11,1 1 0,-1-1-1,0 1 1,0-1 0,0 1 0,0-1 0,0 1 0,0-1-1,0 1 1,-1-1 0,1 1 0,0-1 0,0 1 0,0-1-1,0 1 1,-1-1 0,1 1 0,0-1 0,0 1 0,-1-1-1,1 1 1,-1-1-11,-14-13 232,4 5-182,7 6-77,-13-9 68,1 0 0,-3 1-41,-18-9-12,20 11 3,0-1-1,0 0 1,1-1 0,1-2 9,-10-8 23,2-2 39,14 11 0,8 11-43,0-1-1,0 0 1,1 1 0,-1-1-1,0 1 1,1-1-1,-1 0 1,1 1 0,0-1-1,0 0-18,0 1 17,0-1-1,0 1 0,0-1 0,0 1 0,1 0 0,-1-1 0,0 1 0,1 0 0,-1-1 0,1 1 0,0 0 0,-1-1 1,1 1-1,0 0 0,0 0 0,0 0 0,0 0 0,0 0 0,0 0 0,0 0 0,0 0 0,1 0-16,3-3 37,1 1 0,0-1-1,0 1 1,0 0 0,0 1-37,33-11 137,-26 9-96,0 0-1,-1-1 1,11-5-41,5-7-118,-15 8 42,0-1-67,1 0-94,-4 2-55,1-1-107,-6 5 155,0-1-34,0 1-36,-1 0-38,5-5-391,8-12-1111,-10 8 900,3-6-343</inkml:trace>
  <inkml:trace contextRef="#ctx0" brushRef="#br0" timeOffset="119259.076">1050 3155 3968,'1'3'453,"1"0"-63,0-1-57,1 0-54,0 0 55,1 1-87,0-1-69,0 0-48,7 3 155,-3 1 202,1 0-66,1-2-58,-1 1-54,1-2-49,0 1-41,10 2 112,5-1-65,15 1 50,-23-4-155,-8-1-57,22 2 184,9-1-288,-16-2 165,24-3-165,-12-2 34,-1-3-35,-1-4-37,-2-3-36,-17 6 1,-6 1-64,-2 1-73,-4 4 63,0-1-33,2-3-203,0 0-117,-3 3 200,1 1-35,-1-1-38,0 0-40,3-3-451,1-4-565</inkml:trace>
  <inkml:trace contextRef="#ctx0" brushRef="#br0" timeOffset="119439.575">1241 3389 5504,'6'-13'1143,"-1"5"-465,-1 3-307,-1-1-60,0 1-73,0-2-83,4-11-76,-5 9 25,0-1 1,0 0-1,-1-7-104,0 0 85,0-1-48,-2 0-73,1 0-93,0 2-79,0 1-104,0-1 71,-1 0-54,1-1-52,-1 0-52,-1-1-49,1 1-47,-1 0-45,0 0-44,-2-11-454,-2-15-596</inkml:trace>
  <inkml:trace contextRef="#ctx0" brushRef="#br0" timeOffset="119857.023">793 2500 4992,'1'0'413,"0"1"-42,0 0-41,1 0-36,-1-1-37,1 1-32,1 0 132,-1 0-195,0-1-34,2 1 39,1-1-86,2 1-94,-1-1-8,-3 0 45,-1 1 41,0-1 55,10 3 117,-1 1-36,11 3 106,0 1-103,0-1-75,44 16 84,-35-14-64,40 9-24,-1-1-68,1 1-58,-1 0-50,-1 1-42,-33-10 99,-1 0 64,14 4 89,-29-9-69,-20-4-87,0 0-1,1 0 0,-1 0 0,0 0 1,0 0-1,1 0 0,-1 0 0,0 0 0,0 0 1,1 0-1,-1 0 0,0 0 0,1 0 1,-1 0-1,0 0 0,0 0 0,1 0 1,-1 0-1,0 0 0,0 0 0,0-1 1,1 1-1,-1 0 0,0 0 0,0 0 0,0 0 1,1-1-1,-1 1-2,-1-6 19,-9-8-5,6 10-17,-42-42-85,25 24 91,0-1 92,10 11 3,1 0 43,3-1 79,6 12-195,1 0 1,0 0-1,0 0 1,-1 0-1,1 0 1,0 0-1,0 0 1,0 0 0,0 0-1,0 0 1,1 0-1,-1 0 1,0 0-1,0 0 1,1-1-26,3-6 177,3 1-33,5-2-34,-1 2-101,15-7 76,-16 9-93,0 0-58,1 0-81,-5 3 23,0-1-36,-1 0-39,1 0-45,0 1-47,0-1-51,0 0-55,-1 0-60,-3 2 363,4-2-489,0-1-50,13-10-1374,-9 0 703,2-9-528</inkml:trace>
  <inkml:trace contextRef="#ctx0" brushRef="#br0" timeOffset="120373.844">948 2058 4992,'1'0'663,"-1"0"-69,0 0-65,1 0-62,-1-1-58,1 1-55,0 0-50,0-1-48,0 0-6,0 0-56,0 1-50,1-1-45,0 0-28,0 0-43,0-1-37,2 0-50,1-1-7,-2 1 113,-1 1 94,-1 0-26,0 1 36,11-7 187,0 1-37,1 1-37,0 1-36,4-3 7,41-15 163,2 3-90,0 3-72,1 3-54,-34 9-110,0 1-1,0 1 0,0 1 1,1 2-1,-1 1 1,0 1-1,0 1 1,6 2-72,13 7 225,-16-2 121,0 1 0,11 7-346,-11-4 171,-1 2-59,-13-8-93,21 11 115,-24-13-124,-2-2-42,0 1-50,-1 0-63,1-1-74,-2 0-30,0 0-67,0-1-75,0 1-82,-5-3 291,-1 0-101,0 0-118,-1-1 151,-1 0-37,1 0-38,-1 0-41,1 0-43,-1 0-45,0 0-48,1 0-49,-1 0-52,0 0-54,1 0-132,-1 1-14,1-2 59,-1 1-92,1 1-353,-2-2 1188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47.997"/>
    </inkml:context>
    <inkml:brush xml:id="br0">
      <inkml:brushProperty name="width" value="0.1" units="cm"/>
      <inkml:brushProperty name="height" value="0.1" units="cm"/>
      <inkml:brushProperty name="color" value="#5B2D90"/>
    </inkml:brush>
  </inkml:definitions>
  <inkml:trace contextRef="#ctx0" brushRef="#br0">2494 4 4224,'-2'-1'812,"-1"0"-106,0 0-97,-1 1-90,0 0-84,-1 0-75,1 1-69,-1-1-62,-2 1 29,0 1-109,0-1-73,-2 2-62,-19 4 310,-1-1-59,-15 1 48,1-1-72,11-1-77,31-5-160,-51 8 260,3 1-49,28-4-95,1 1 0,0 0 0,-18 10-120,-17 9 129,-1-1-37,-56 23 8,-104 46-59,111-42-1,2 6 75,72-38-108,-222 128 29,223-131-36,-78 44 25,74-39 30,-1 4-55,-60 48 370,-6 13-370,-85 85 344,69-63-187,-1-2-79,80-74-39,2 1-56,0 0-80,2 2-100,25-26-186,6-7 209,0 1-56,1-1-17,0 0-64,0 0-75,0 0-86,1-2 10,0 1-62,1-1-166,0 0-412</inkml:trace>
  <inkml:trace contextRef="#ctx0" brushRef="#br0" timeOffset="803.997">300 768 3840,'-4'0'593,"0"1"-66,1-1-60,-1 1-58,1 0-54,1 1-50,-1-1-47,1 1-42,-1 0-39,1 0-36,-2 4 50,0 0-97,1 1-67,-10 21 134,-29 60 88,31-64-77,0 0-39,-11 25 41,-3 8-86,8-20-59,-1 0-1,-13 16-28,15-29 31,2 0 0,-8 20-31,18-33 44,0 0 0,-2 9-44,4-3 119,2-16-106,0 1 0,0 0 0,0 0 0,1 0 0,-1 0 0,1-1 0,-1 1 0,1 0 0,0-1 0,0 2-13,1 0 22,0-1-1,0 1 1,0 0-1,1-1 1,-1 0-1,1 0 0,-1 1 1,1-1-1,0-1 1,1 2-22,20 9 122,-13-8-73,1 0 0,6 1-49,1-1 71,0-1 0,12 0-71,24-1-11,-17-2 29,0-2 0,12-4-18,-5-1-25,-34 5 54,1 0-1,-1 1 1,0 0-1,6 1-28,-2 2 52,-9 1-50,0 0-37,0 1-47,0 0-55,0 1-80,0 0-82,1-2-92,1 0-104,-4-2 139,0-1-56,2 0-137,3 1-336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50.319"/>
    </inkml:context>
    <inkml:brush xml:id="br0">
      <inkml:brushProperty name="width" value="0.1" units="cm"/>
      <inkml:brushProperty name="height" value="0.1" units="cm"/>
      <inkml:brushProperty name="color" value="#5B2D90"/>
    </inkml:brush>
  </inkml:definitions>
  <inkml:trace contextRef="#ctx0" brushRef="#br0">511 286 4480,'-2'-1'355,"0"-1"-33,-1-1 231,-1 1-106,0 0-86,1 1-95,-1 0-42,-9 3 382,6 0-322,-13 8 414,1 0-104,-1 1-93,1 0-83,1 1-74,-1 1-62,1 0-53,0 1-43,-11 10 60,-37 36 242,47-41-291,1 1 52,-17 20 65,5 3-57,2 3-49,4 2-41,10-16 35,-4 16-202,7-13 109,2 0 0,-2 19-109,8-37 6,2 0 0,0 0 0,0 8-6,2-8-2,1 0 0,1-1 0,0 0 0,1 1 0,0-1 0,1-1 0,1 1 0,1-1 0,4 8 2,-1-5 20,10 13-20,-9-16 22,0 0 0,2 0-1,0-1 1,0-1 0,1 0 0,1-1 0,5 2-22,-6-4 20,1-1 0,14 6-20,-20-11 7,0-1 0,0 1-1,7 0-6,-6-2 19,1 0-1,-1-1 1,5 0-19,-4-1 40,-1 0 0,1-1 1,0 0-1,6-2-40,-6 0 81,0 0 0,0 0-1,5-4-80,8-4 167,-2-3 35,0-3 65,11-10-267,-14 10 108,-1-1-1,0-1 0,1-4-107,-6 5 115,0 0 1,-2 0-1,9-19-115,-12 20 157,0-2-1,3-12-156,-9 22 65,1-1 0,-2 1 0,1-1 0,-1-4-65,-1 3 71,0 1-1,0-1 1,-2-7-71,-1 2 85,0 0-1,-2-1-84,-11-32 132,6 21 41,-2 2 0,-9-16-173,-16-20 179,3 14-88,-1 4-72,24 33-136,0-1 75,-1 2 51,-22-16 103,18 16-98,6 4-37,-1 0-35,0 1-44,1 1-51,0 0-19,1 1-47,0 0-51,-1 1-55,1 0-61,0 1-64,-1-1-71,1 2-74,-1 0-80,1 0-84,-1 1-89,1 0-93,0 1-98,-1 1-104,1 0-108,0 0-112,4 0 558,1-1 53,-1 1-101,-3 2-369</inkml:trace>
  <inkml:trace contextRef="#ctx0" brushRef="#br0" timeOffset="247.002">402 1091 7296,'2'7'241,"6"12"499,-3-7 90,-2 0 0,2 7-830,3 19 1081,-5-20-986,5 34-72,-6-26 67,2 29-28,-1 1-62,2 12-55,4 30-69,-6-67 95,0 0-87,-1-16 16,0 0-34,0 0-37,0 0-41,2 5-142,0 0-89,0 0-100,0-1-107,-1-8 206,-1-1-41,2 2-139,1 6-356</inkml:trace>
  <inkml:trace contextRef="#ctx0" brushRef="#br0" timeOffset="778.009">1019 770 4352,'4'-2'805,"-2"1"-452,-2 2-33,1-1-34,-1 1-36,0 0-36,-1 1-37,1 0-30,-1 1-44,1 0-45,0 0-46,-1 8 349,1-1-87,-2 5 12,0 0-102,-2 12 70,3-15-109,0 16 67,1 0-40,1 29 77,1-5-99,6 67 133,-3-58-58,-1-9 146,4 11-371,-5-44 154,6 17-154,-4-23 33,-1 0 0,2 0 0,0 1-33,-6-14 1,8 14 96,2 0 62,-9-13-140,0-1 0,0 1 0,-1 0 0,1-1 1,0 1-1,0 0 0,0-1 0,0 1 0,0-1 0,0 1 1,0-1-1,1 1-19,-2-1 14,1 0 0,0 0 0,-1 0 1,1 0-1,0 0 0,-1 0 0,1 0 1,0 0-1,-1-1 0,1 1 0,0 0 0,-1 0 1,1-1-1,-1 1 0,1 0 0,0-1 1,-1 1-1,1 0 0,-1-1 0,1 1 0,-1-1 1,1 1-15,12-15 212,-2-1-86,-2-1-62,11-23 24,-18 35-72,12-29 79,-1-1-1,4-21-94,14-73 212,-8 28-53,-18 80-103,7-25 107,-7 17 45,0 4 167,-3 17-190,0 0 70,-1 1 95,-1 1 117,0 23-225,1 1-75,-1 0-63,1-1-51,2 15-48,0-14-47,0-1 0,1 1 42,3 4-7,3 5-111,0 1-79,2 0-102,-5-14 104,-1 0-34,1 0-35,0 0-41,0 0-41,1-1-45,-1 0-47,1 0-51,0-1-53,1 0-56,-3-3 50,1-1-56,1 2-176,4 5-450</inkml:trace>
  <inkml:trace contextRef="#ctx0" brushRef="#br0" timeOffset="1213.001">1882 716 5376,'-8'27'1215,"1"-8"-488,2-3-205,-1 0-99,3-5-203,-1-1-64,1 0-71,0-1-79,-4 11 360,2 0-40,0 1-37,1-1-35,-2 19 162,2 1-104,3-9-124,2 1-42,0 7-11,5 20 25,-3-29-48,2-1 0,5 17-112,-6-33 38,0-1 0,1 1 0,5 10-38,-6-16 5,0-1 0,0 0 0,0 0 0,3 3-5,-4-6 29,0 0 0,0 0 0,0 0 0,1-1 0,-1 0 0,1 1 0,3 0-29,-2 0 44,1-1 0,0 0 1,-1 0-1,1-1 0,0 0 0,0 0 0,0 0 1,2-1-45,3 1 77,0-2 1,0 1 0,0-2 0,1 1-78,23-7 129,-24 5-76,1-1 1,-1 0-1,0-1 0,-1 0 1,1 0-1,-1-1 0,0-1 1,-1 0-1,0 0 0,0-1 1,0 0-1,3-5-53,-3 3 73,-1-1-1,-1 0 1,1 0 0,-2-1-1,0 0 1,0 0 0,-1-1-1,0-1-72,0-2 118,-1 1-1,0-1 1,0-16-118,-2-20 180,-5 1-45,-5 0-56,-5 1-68,4 21-11,3 15 40,-1-1 1,0 2-1,-1-1 1,-5-6-41,-10-9 10,10 15-48,-1 1-41,-1 1-48,0 0-56,-1 2-66,-1 1-72,0 2-81,-1 0-89,-9 1-363,9 5 207,10 2 330,1 1-37,0 0-46,-1 2-52,2 0-38,0 0-57,-2 2-163,-3 4-417</inkml:trace>
  <inkml:trace contextRef="#ctx0" brushRef="#br0" timeOffset="1715.003">2636 82 3072,'0'1'503,"0"0"-45,0 1-43,0-1-41,0 1-38,-1 0-36,0 2 200,1-1-259,-1-1-38,0 4 101,0-2-176,0 0-33,0 2-1,0 1-37,-2 5 28,1-4 17,0-1 51,1-1 91,-3 17 53,0 0-49,1 1-43,1 0-35,-2 19 69,-1 60 195,3-54-166,-5 177 894,9-113-624,4 0-35,1-25-237,-2-54-118,5 18-148,-5-32 17,1 0 0,0 0-1,3 2-16,-3-8-6,1-1-1,0 0 0,1 0 0,7 9 7,3 0-1,0-1-1,3 0 2,6 4-44,-2-5-47,1-3-71,1-3-90,1-4-108,-19-7 316,1-1-53,0-2-53,-1 1-55,1-2-56,-1-1-58,0 0-58,0-1-60,-1-1-61,0 0-62,0-2-64,-1 0-65,0 0-66,-1-2-68,0 0-68,-1-1-69,-1 1 430,0 0 57,1-2-38,2-6-194</inkml:trace>
  <inkml:trace contextRef="#ctx0" brushRef="#br0" timeOffset="1980.001">2555 756 5120,'21'-26'1205,"-6"8"-488,-4 8-345,0 0-83,0 2-102,1 2-120,8-1-106,-10 5-21,0-1-36,6-1-146,-8 2 71,0-1-37,5-1-61,0-1-38,1 1-36,0-1-37,0-1-34,0 1-36,0 0-33,0 0-33,10-4-351,12-4-485</inkml:trace>
  <inkml:trace contextRef="#ctx0" brushRef="#br0" timeOffset="2401.999">3284 854 5632,'10'-1'618,"-6"1"-247,0-1 0,0 1 0,1-1 0,2-1-371,-5 1 133,0 0 0,0 0 1,0 0-1,0 0 0,0 0 0,-1 0 0,2-2-133,9-7 200,1 0 102,-1-1 53,17-14 536,-20 15-612,-6 7-191,9-10 276,-1-1-84,0 0-65,-1 0-44,-7 8-103,0 0 0,1 0 0,-2 0-1,1-1 1,-1 1 0,0-2-68,2-14 219,-3 17-139,-1-1-1,0 1 1,0 0 0,0-1-1,-1-4-79,0 8 22,1 0 0,-1 1 0,1-1-1,-1 0 1,0 0 0,0 1 0,-1-2-22,-4-4 36,-1 1-36,-9-3 2,1 1-70,-5 3-80,15 4 78,1 0-1,-1 0 0,0 1 0,-4 0 71,4 0-51,1 1 0,-1-1 0,1 1 0,-1 0 0,-1 1 51,-12 6-98,4 1 90,0 3 87,8-5-41,0 0 0,1 0 0,0 0 0,1 1 1,-1-1-1,1 1 0,1 0 0,-1 1 0,2-1 0,-2 3-38,-7 40 231,4-1 85,3 6 75,3-27-36,2 0 0,1 0-355,5 23 417,1-18-172,1-7-73,1-1-38,-4-13-108,1-1 1,0 0-1,0 0 0,2-1 0,-1 0 1,1 0-1,1-1 0,0 0 0,0-1 1,12 8-27,-9-7 7,1-1-1,0-1 1,6 2-7,-4-3-48,1 0 1,6 0 47,6 1-100,1-2-40,-1-3-45,1-1-51,0-3-55,0-2-59,1-3-426,-2-3-91,4-6-256,14-14-639,-16 8 505,14-14-750</inkml:trace>
  <inkml:trace contextRef="#ctx0" brushRef="#br0" timeOffset="3434.083">4153 979 5504,'0'0'1226,"0"0"-861,0-1-36,2-5 423,-3 8 3,0 1-347,1 1 37,2 0 49,2-1 60,6 3-277,0 0-46,0-1-44,1 0-39,11 3 51,2-1-103,-2-1-66,30 5-28,-34-8 33,13 0-36,0 0 0,0-2 0,22-3 1,-23 0-44,-1 0-48,1-2-415,-12 1 59,-3-1-35,-8 3 194,0-1-37,0 0-89,-1 1-56,7-2-588,-4 0 295</inkml:trace>
  <inkml:trace contextRef="#ctx0" brushRef="#br0" timeOffset="3780.086">4359 640 4992,'-1'0'747,"0"0"-65,0 0-65,1 0-59,-1 1-57,1-1-55,-1 1-51,1-1-48,0 1-45,-1-1-42,1 1-39,0 0-35,0 1 88,0-1-106,1 1-92,-1-1-44,2 5-57,-1-4 42,1 0 77,-2-1-5,1-1 36,0 2-80,1 0 1,-1 0-1,1 0 1,0 0-1,0-1 1,0 1 0,0-1-1,0 1-45,8 3 137,1 1-34,7 3-14,-4-1-50,1-1-1,6 3-38,-13-7 6,0-1 0,1 1 0,-1-1 0,1-1 0,7 1-6,9 0-57,20-3 57,-8-1-75,0 0-33,18-2-116,-27 2 69,1 0-113,-1-1-106,2 0-98,-1-1-90,0 0-82,0 0-75,-1-1-66,2 0-155,15-3-589</inkml:trace>
  <inkml:trace contextRef="#ctx0" brushRef="#br0" timeOffset="4434.092">5655 1 3328,'-4'3'292,"1"1"-35,-4 4 165,2-3-174,0 1-50,-3 5 95,-8 9 105,8-11-184,-3 1 122,5-5-114,0 1 44,-12 8 83,1 2-39,-14 19 207,3 3-118,3 3-93,-2 11-27,5-1 228,-7 25-507,8-9 303,5 2-77,8-19 2,1 0-228,3 1 144,2 1 0,2 0 0,4 26-144,-2-57 59,1 1 0,1-1 1,1 0-1,2 6-59,-3-15 42,1-1 0,0 1 1,1-1-1,0 0 1,1 0-1,0 0 1,7 7-43,-4-7 60,0 0 0,0-1 0,1-1 0,1 0 1,-1 0-1,1-1 0,1-1 0,-1 0 1,2 0-1,2 0-60,-4-3 62,0 0 0,1 0 0,-1-1 0,1-1 1,0 0-1,6-1-62,-7 0 69,-1-1 1,1-1-1,0 0 1,6-2-70,-9 1 81,0 0-1,0-1 1,0-1 0,0 1-1,-1-1 1,2-2-81,2-1 109,0 0 0,-1-1-1,0-1 1,0 0-109,4-5 178,-1-1-1,6-8-177,-3 2 246,6-12-246,11-22 251,-1-2 52,-4-1 53,-4-1 51,-10 17-88,-5-1-65,-2 1-54,-3-1-43,-2-26 31,-4 18 33,-2-2-221,-1 20 196,-6-28-196,2 27 59,-2 1 0,0 1 0,-3-1-59,9 22 12,-1 2 1,-1-1-1,1 0 0,-7-7-12,6 9-5,-1 0 0,-7-7 5,-13-7-77,-2 4-94,2 7-65,0 2-102,-2 3-119,14 4 178,0 1-36,-10 1-200,9 1 97,2 0-3,0 0-87,0 1-97,0 0-85,-3 1-219,-8 2-545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01:04.042"/>
    </inkml:context>
    <inkml:brush xml:id="br0">
      <inkml:brushProperty name="width" value="0.1" units="cm"/>
      <inkml:brushProperty name="height" value="0.1" units="cm"/>
      <inkml:brushProperty name="color" value="#5B2D90"/>
    </inkml:brush>
  </inkml:definitions>
  <inkml:trace contextRef="#ctx0" brushRef="#br0">242 5684 4224,'-1'4'543,"0"0"-56,-1 1 20,0 0-78,-1 0-77,-2-2-78,-8 2-114</inkml:trace>
  <inkml:trace contextRef="#ctx0" brushRef="#br0" timeOffset="6852.027">5070 1040 3968,'0'5'665,"-1"-1"-112,-1 0-102,0 0-92,-1 0-81,0 0-71,-1-1-61,0 1-49,-5 2-16,-13 7-49,15-9 59,2-2 11,1 0 46,-12 6 43,1 0-53,-28 10 123,19-7-107,7-4-2,-28 12 232,-8 5 8,32-14-53,-12 8-339,-37 30 295,9-6-40,11-12 0,-17 10 11,-2 5-53,1 4-57,3 3-60,-78 72-63,-11 9 61,86-78 104,-25 12-198,-29 18 226,-52 52 210,141-109-346,-109 91 294,44-42-224,52-42-111,-338 269 281,296-223-251,6 1 36,-10 10 54,-113 95 215,122-116-298,-46 50-31,75-69-3,9-8 29,-1 0 50,10-7-48,-28 39-83,19-21 50,-84 101 107,77-88-143,2-7 10,-44 42-24,46-52 3,10-11 2,2 1 0,-20 33-5,3 3 102,-27 38 110,36-52-114,-1 1-46,-10 16-27,-31 40 94,68-97-23,-13 13-96,-23 19 11,18-19-91,-20 27 80,3 7 26,0 5 197,-28 54-223,31-36 44,17-28-20,13-29 19,-1-1 1,-1 0 0,-6 3-44,-25 31 121,2 0 65,-4 6 74,-2-2 42,37-46-334,-5 14 54,9-16 31,-6 8-53,19-29-11,0 0 0,-1-1 1,0 1-1,1-1 0,-1 0 1,-1 0-1,1 0 0,0-1 11,-10 6-127,6-4 12,1-1-44,-1 2-74,1-1-71,-1 0-80,1 0-91,3-2 47,0 1-50,-1 0-235,0 0-65,0 0-221,-3 0-581,1-3 316,-2-3-714</inkml:trace>
  <inkml:trace contextRef="#ctx0" brushRef="#br0" timeOffset="8082.538">147 5520 3968,'0'-2'651,"0"0"-114,-1 1-109,0 0-107,0 1-120,0-1-78,1 0-74,-1-1-71,1 1 171,1 1-45,-1 0-38,4-5 95,-4 5-207,0-1 35,0-2 85,0-1 146,0 1 12,0 0 35,0-1 416,0 5-406,0 4-96,-2 3 28,-3-1-55,-10 5 69,3-3-4,2 3 6,3 1-65,1 1-54,1 1-43,1 4-27,-3 23-17,4-19 28,0 5-49,1 0 73,1 14 145,2-1 91,-1 3 61,0-40-336,1 0 0,-1 0 0,1 0 0,0 0 0,0 0-1,0 0-31,3 8 80,-3 2-47,-1-11-29,1 0-1,-1 1 1,1-1 0,-1 0-1,1 0 1,0 0-1,0 1-3,2 3 20,0 0 1,1-1-1,0 1 0,0-1-20,9 15 33,-2-7-8,-6-10 13,-1-1 36,0 0 56,2 0 43,1-2-46,7-3 19,15-12-68,-14 7 6,35-14 159,-20 9-123,1-1-33,-2 1-48,0-2-59,-4 1-46,12-8 121,4-2 47,-34 18-120,-1 1 1,1-1 0,-1 0-1,0 0 1,2-3 17,0 0 12,1 2 84,3 1 75,-1 5 81,-10 0-235,-1 0 0,1 0 0,-1 0 0,1 0 0,-1 0 0,1 1 0,-1-1 0,0 0 0,1 0 0,-1 1 0,1-1 0,-1 0 0,0 1 0,1-1 0,-1 0 0,0 1 0,1-1 0,-1 1 0,0-1 0,0 1-17,2 3 93,-3 1-109,1-1-95,1-1-104,0-1-122,0-2 118,1 0-38,0 0-72,-1-1-103,1-1-118,-2 0 226,1 0-35,1-4-291,0-1-76,0-2-220,2-7-556</inkml:trace>
  <inkml:trace contextRef="#ctx0" brushRef="#br0" timeOffset="22541.785">6230 416 3840,'2'7'801,"1"1"-33,5 26 2667,-7-24-2332,0 1 75,-1-10-894,0-1-49,0 0-43,1 0-37,0 0 59,1-4 173,-1 2-153,-2-17 357,-3 0-108,-1 1-93,-2 0-82,-1 0-68,-1 1-57,-11-17 63,8 14-143,-5-9-99,-1 2 0,-7-6-4,14 19 13,-1 0 0,0 1-1,-1 1 1,-14-11-13,24 21 7,-1 0 1,1 0 0,0 0-1,0 0 1,-1 1 0,1-1-1,-1 1 1,0 0 0,-1 0-8,2 0-1,0 1 0,-1 0 0,1-1 0,-1 2 0,1-1 0,-1 0 0,1 0 0,-1 1 1,-1 0 0,1 1-8,0-1 0,0 1 0,0 0 0,0 0 1,0 0-1,0 1 0,0-1 0,1 1 0,0 0 1,-1 0-1,1 0 0,0 0 0,0 1 0,0-1 1,1 1-1,-1 1 8,-9 17-1,0 0 0,2 0 0,1 1-1,-2 7 2,-24 97-55,28-103 24,-26 106 50,-16 66-32,-15 61 2,19-86 64,28-118-39,11-36-11,1 0-1,1 0 1,-3 13-3,3-6-69,-1 16 31,4-34 47,1 1 0,0-1 1,0 1-1,0-1 0,1 1-9,0-5 11,-1 1 0,1 0 1,0-1-1,0 1 0,0-1 1,0 0-1,0 1 0,0-1 0,1 0 1,-1 1-1,1-1 0,0 0-11,0 0 18,0 0-1,0 0 1,0-1 0,0 1-1,1-1 1,-1 1 0,0-1-1,1 0 1,-1 0 0,1 0-1,0 0 1,-1 0 0,3 0-18,9 1 82,0 0 0,12-1-82,-7-1 114,18-2-114,-6-2 82,1-2 0,15-5-82,-37 8-48,6-1 37,22-7 81,-27 7-83,1 0-43,0-1-76,0-1-93,0-1-113,-6 3 119,0 1-35,3-4-136,0 1-66,1-2-112,1 1-89,0-1-95,1 2-100,4-3-338,1 0-111,-4 2 166,6-4-665,-19 11 1797</inkml:trace>
  <inkml:trace contextRef="#ctx0" brushRef="#br0" timeOffset="22885.491">5628 1028 4992,'-7'1'450,"1"0"-57,0-1-52,0 1-47,0-1-60,1 1-33,-6 0 116,-1 0-64,-21 5 218,19-3-212,8-2-103,0 1 33,-1 0 41,1 0 46,1-1 31,-1 0 101,0 0 28,2 1-114,1-1-14,1 2 49,0-1-29,2-1-101,1 1-80,2-1-58,6 0 41,-5-1-40,-3 0-55,16 1 141,0-1-40,17-2 35,-2-1-97,41-7-7,-61 8-46,14-3-29,-1 0-61,0-2-70,0 0-82,0-1-93,0-1-101,1 0-114,-1 0-124,-12 4 264,0 1-37,0-1-39,0 0-40,5-1-236,10-4-464,8-3-294,-4 1 200,17-4-501</inkml:trace>
  <inkml:trace contextRef="#ctx0" brushRef="#br0" timeOffset="23557.407">6667 147 4736,'1'2'440,"0"0"-45,0 0-43,0 0-40,-1 0-37,1 1-35,0 1 146,-1-1-208,0 0-33,0 3 61,0 1-63,0 4-8,0-4 1,0-4-29,-1 1 37,1 33 337,0 0-55,0 1-47,0 0-39,0 30 203,0 90 606,0-150-1068,1 0 1,0 0-1,0 3-81,5 6 166,-6-16-147,1 0-1,-1-1 1,1 1-1,0 0 1,-1 0-1,1 0 1,0-1-1,-1 1 1,1 0-1,0-1 0,0 1 1,0-1-1,0 1-18,4 1 116,0-3-35,12-5 37,-2-1-33,-6 5-47,0 1 0,0 0 0,5 0-38,27 1 67,-19 0-56,-5 1 0,0 0 0,0 1 0,2 1-11,-2 0-14,-1 1 1,0 1-1,1 0 0,-2 2 1,5 1 13,-6-1-8,-1 1 1,6 4 7,-8-4 21,0 1 1,8 7-22,4 10 77,-2 3 51,-13-15-149,0 1 1,4 11 20,-5-9 40,-1 0 0,1 8-40,-3-6 94,0 0-1,-1 6-93,-1-6 139,-1 0 0,-2 8-139,0-10 276,-3 17-276,1-18 159,-1 0 0,-1 1-159,1-3 133,-1-1 1,-1 0 0,0 0-1,-3 3-133,2-5 145,0 0 0,-1-1 1,0 0-1,-9 8-145,5-7 136,0 0 0,-9 4-136,1-1 220,-12 5-220,-24 9 138,1-6-112,31-14-155,0-3-69,1-1-56,0-3-45,-1-2-166,2-5-66,2-5-73,2-3-78,1-2-84,2-3-88,2-1-94,1 0-101,1 0-50,-4-12-708</inkml:trace>
  <inkml:trace contextRef="#ctx0" brushRef="#br0" timeOffset="23825.407">6530 367 5376,'1'-3'369,"2"-7"719,1 5-426,0 0-178,2 0-85,-3 4-269,2-2 17,4-1 110,-6 2-131,0 0 36,0 0 8,-1-1 36,1 1 43,-1-2 48,-2 4-286,7-9 517,0 1-100,-1-1-87,1 1-77,2-2-33,0 1-74,3-2-40,10-5-18,8-2-17,1 1-61,0 2-58,2 1-55,0 1-54,0 0-51,1 2-50,-1-1-48,1 1-43,0-1-43,0-1-40,0 0-40,4-3-14,-14 5 113,2 1-91,-7 2 63,1 1-49,4-1-138,13-5-344,-35 12 864</inkml:trace>
  <inkml:trace contextRef="#ctx0" brushRef="#br0" timeOffset="24470.407">7702 76 2816,'-9'9'414,"0"0"-56,0 0-49,1 1-41,-8 7 144,0-2-77,5-5-13,3-4 129,1 1 1,-6 6-452,-2 10 513,0 9 43,3 3-114,2 0-96,2 1-82,2-7-99,2 1-34,-5 56 147,6-49-134,2-1 1,2 0 0,4 28-145,4-8 182,4-1 50,0-12 8,1 1-49,-4-15-52,2-1-1,1 0-138,-7-15 37,1-1 0,0 1 0,1-1 0,0-1 0,1 0 0,0 0 0,1 0-1,0-1 1,1-1 0,0 0 0,6 4-37,-10-9 40,-1 0 0,1-1 0,1 1-1,-1-2 1,0 1 0,1-1 0,-1 0-1,1 0 1,0-1-40,-4 0 26,0-1 0,0 0-1,0 1 1,0-2 0,0 1 0,0 0-1,0-1 1,-1 0 0,1 0 0,0 0-1,0 0 1,-1-1 0,1 1 0,-1-1-1,1 0 1,-1 0 0,0-1 0,3-1-26,0-2 61,0 0 1,-1-1-1,1 1 1,-1-1 0,-1-1-1,1 1 1,0-3-62,3-6 235,-1-1 0,5-17-235,-5 9 290,-1 0 1,2-19-291,-4 10 523,-1-31-523,-4 25 448,-2-17-448,-2 15 357,-4-8-357,2 14 131,-3 0-1,-5-13-130,5 21 120,-12-21-120,-3 4 16,-5 3-67,-3 3-85,-5 4-100,17 20-78,14 11 156,0 0-63,0 0-91,0 0-109,4 2 162,-1-1-36,0 1-38,1-1-42,2 3 181,0 0 45,0-1-16,-3-2-114,2 1 106,2 1 39,-1 0-40,1 0-49,-1 0-58,1 0-66,0 0-73,1 0-84,-1 0-91,3-2-388,3-3-636</inkml:trace>
  <inkml:trace contextRef="#ctx0" brushRef="#br0" timeOffset="24957.406">8446 22 4608,'4'-5'1249,"-3"1"-515,-1 3-473,0 0-36,0-1-40,0 1-47,0 0-66,0-1-34,0 1-38,0 0-38,0 0 366,-1 1-88,0 0-76,0 0-59,-1 1-38,-2 1-9,3-2 10,1 0 16,-6 3 264,0 0-45,1 1-43,0 1-38,-4 5 122,2 2-110,-1 2-55,-7 21 75,4-2-38,2 1-33,3-4 99,1 9-282,0 18 166,1 26 27,4 3-70,2-37-102,5 30-21,-1-44-4,1-1-1,7 21 5,-5-27 68,12 25-68,-1-11 110,1-1-110,-9-21 65,0-1-1,0-1 1,6 6-65,-10-15 37,0 0 1,1-1-1,0 0 1,0 0-1,1-1 1,7 5-38,-9-8 20,-1 0 1,1-1 0,0 1 0,-1-2-1,1 1 1,1-1 0,-1 0 0,0-1-1,0 0 1,3 0-21,-1-1 115,1 0 0,0-1 0,-1 0 0,1 0 0,-1-1 0,0-1 0,2 0-115,1-2 162,0 0 0,0-1-1,-1 0 1,1-1 0,-1 0-1,-1-1 1,0-1 0,5-4-162,-4 2 254,0-1 0,0 0 1,7-12-255,-10 11 240,1-1 0,0-4-240,-3 5 179,-1 0 0,-1 0 0,0-1 0,3-13-179,-2-2 240,-2-1-34,-3 13-47,-1-1 1,0-5-160,-2 3 219,-3-17-219,-9-19 143,1 19-60,-1 0-1,-2 0 0,-2 2 0,-19-30-82,14 29 112,-2 1 40,18 27-99,1 0 0,-1 1 0,-1 0 0,0 0 0,0 1 0,0 0 0,-4-2-53,-7-3 134,-1 3-60,-1 1-62,0 1-60,-1 1-60,0 2-61,-1 1-61,1 1-59,-1 1-61,0 0-59,0 1-61,0 1-59,1 0-60,0 1-59,1 0-59,0 0-60,9-1 257,0 0-35,-22 3-1216,34-5 1756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01:55.556"/>
    </inkml:context>
    <inkml:brush xml:id="br0">
      <inkml:brushProperty name="width" value="0.1" units="cm"/>
      <inkml:brushProperty name="height" value="0.1" units="cm"/>
      <inkml:brushProperty name="color" value="#5B2D90"/>
    </inkml:brush>
  </inkml:definitions>
  <inkml:trace contextRef="#ctx0" brushRef="#br0">194 283 4992,'0'0'630,"0"0"-123,0 0-109,0 0-97,-1 0-112,1 0-52,0 0-43,0 0-36,-1 0-17,0 0-34,0 0 56,1 0 66,-1 0 92,1 0 113,0 0-117,-1 0 36,1 0 40,0 0 43,-2-1 18,-1-1 15,1 1-112,0 0-46,0 1 12,-1 0 59,-7-1 75,1 1-86,0 0-32,-8 2 146,-1 2-113,0 5-100,11-4-157,0 0 1,0 0 0,0 1 0,1 0-1,-1 0 1,1 0 0,1 1 0,-1 0-1,1 0 1,0 1 0,0 1-16,2-2 9,0-1 0,0 1 0,1 0 0,0 0 0,0 1 0,0 0-9,1-1 2,0 0 0,1 1 0,0-1 0,0 0 1,1 0-1,0 5-2,0-4-20,1 6-2,1 0-1,0 0 0,1-1 0,0 1 0,4 6 23,-7-16-4,1-1 0,0 0 0,0 0 0,0-1 0,0 1 0,0 0-1,0-1 1,1 1 0,-1-1 0,1 0 0,1 1 4,-2-1-4,1-1 0,-1 0 0,0 0 1,1 0-1,-1-1 0,0 1 0,1 0 0,-1-1 0,1 0 0,-1 1 0,1-1 0,-1 0 0,1 0 0,-1-1 0,1 1 0,-1 0 0,1-1 4,-1 0-1,0 1-1,0-1 1,0 0-1,0 1 1,0-1-1,0 0 1,-1 0-1,1 0 1,0 0-1,-1-1 1,1 1-1,1-2 2,14-19 81,-6 5 0,3 1 61,-7 8-3,-1 0 1,0 0-1,3-5-139,7-17 262,0-2-39,-3-2-52,-2 1-64,-5 14 9,-2 8 42,-2 6-48,0 0 34,0 3 54,-1 1-65,0 3-53,0 0-42,0 10-60,2 25-91,2-1 82,2 14 84,0 54-40,-4 51-47,3 66-14,-3-175 48,-2-4 0,3 1 0,2-1 0,1 0 0,3 0 0,-9-38 1,0 1 1,0-1-1,1 0 1,0-1-1,-1 1 1,1 0-1,3 3-1,-5-7 2,0 0 0,0 0 0,1 1 0,-1-1-1,0 0 1,0 0 0,0 0 0,1 0 0,-1 0-1,0 0 1,0 1 0,1-1 0,-1 0 0,0 0 0,0 0-1,1 0 1,-1 0 0,0 0 0,0 0 0,1 0 0,-1 0-1,0 0 1,0 0 0,1-1 0,-1 1 0,0 0 0,0 0-1,1 0 1,-1 0 0,0 0 0,0 0 0,1 0 0,-1-1-1,0 1 1,0 0 0,0 0-2,9-9 62,-7 5-35,23-29 121,-1-4-63,-13 19-57,7-13-54,0-4 26,-1 0-67,0 0-40,0-2-56,1 1-55,-11 21 72,4-6-104,0-1-39,0 0-41,0 1-40,-1-1-42,0 0-41,0 1-43,0 0-43,2-6-217,0 0-101,-6 14 374,0-1-39,0 1-37,12-27-1243,-17 39 1773</inkml:trace>
  <inkml:trace contextRef="#ctx0" brushRef="#br0" timeOffset="669.772">647 291 4352,'6'2'1294,"-5"1"-465,-1-1-344,-1 1-36,0 0-43,0 1-53,0 1 37,0-2-248,0 0-37,-1 6 176,1 0-57,0 0-49,0 0-44,1 8 25,0-3-87,5 18 34,-2-11 38,6 31 152,-3-9-79,0-14-124,11 33 47,-3-21-103,-4-20-6,0-11 28,-9-9-44,0 0 1,0 0 0,0-1 0,0 1-1,0 0 1,1-1 0,-1 1-1,0-1 1,0 0 0,1 1-1,0-1-12,0 0 25,-1 0 0,1 0-1,0 0 1,0 0-1,-1 0 1,1 0 0,0-1-1,-1 1 1,1-1-1,1 0-24,0 0 33,0 0 0,0-1 0,0 1 0,-1-1 0,1 0 0,0 0 0,-1 0-33,2-1 35,-1 0 0,0-1 0,0 1-1,2-4-34,1-4 47,0 0-1,0-1 0,0-3-46,12-22 121,-9 21-52,10-17 390,10-26-459,-15 28 57,23-39-36,-23 47 45,-13 21-56,5-7 64,-4 3 22,-2 2 58,-2 0 98,2 3-78,-1 1-41,1 1 33,-1 1-102,-2 3-56,3-4 55,-1 11 55,1 1-55,-1 7-25,1-18-44,-2 34-16,1 13 22,2-28-71,2 0-83,1 0-109,-1-10 81,0-1-37,3 5-136,-1-1-75,2 0-78,0-1-81,0 0-83,2-1-84,1-1-86,1-1-89,0-1-83,6 2-626,-17-11 1633</inkml:trace>
  <inkml:trace contextRef="#ctx0" brushRef="#br0" timeOffset="1201.771">1386 313 4224,'-2'0'721,"0"1"-107,0-1-98,-1 1-89,1 0-80,0 1-71,0-1-61,0 1-52,0 0-25,0 0-46,-5 5 75,4-3-60,1-2 67,-1 1 109,-4 6-17,0 0-39,-4 12 129,3 0-108,2 2-80,3-3-20,0 0 0,1 7-148,1 1 165,0-12-34,0-1 38,1 35 202,1-39-270,0 1 1,1 0-1,2 4-101,-3-11 36,1 1 0,-1 0 0,1-1 0,1 0-1,-1 1 1,1-1 0,0 0 0,0 0 0,1 0-1,-1-1 1,1 1 0,0-1 0,0 0 0,1 0 0,-1 0-1,1 0-35,2 1 65,1-1 0,-1 0 0,1 0-1,0-1 1,4 2-65,-8-4 37,0 0 0,0 0 0,1 0 0,-1-1 0,2 0-37,-3 0 36,0 0-1,1 0 1,-1 0-1,0-1 1,0 0-1,0 1 1,2-2-36,6-2 154,0-1 1,0 0 0,-1 0-1,1-1 1,-1-1 0,-1 0-1,4-3-154,-8 5 87,0 0 0,0 0 0,-1 0 0,0 0 0,0-1 0,0 0-87,-1 1 59,0 0 0,-1 0 0,0 0-1,0 0 1,-1 0 0,1 0-1,-1 0 1,0-1-59,0-4 87,-1 0 0,0 0 0,0 0 1,-1 0-1,-1-5-87,-1-6 99,-1 1-47,-2-3-37,3 14 3,0 1 0,0-1 1,-1 1-1,-1 0 0,1 0-18,-8-8-5,-1 1-50,-1 3-66,-3 3-87,2 2-225,5 4 104,2 0 11,0 1-52,2 1 12,-1-1-51,0 1-60,0 0-65,2 0 32,-1 1-55,0-1-59,0 1-63,0 0-68,0-1-71,0 1-76,0 0-81,0 0 224,0 0 38,-2 0-105,-3 0-366</inkml:trace>
  <inkml:trace contextRef="#ctx0" brushRef="#br0" timeOffset="1831.774">1893 14 4480,'1'-1'468,"0"0"-73,0 0-66,0-1-58,-1 1-12,1-1-58,-1 1-20,0-2 19,0 3-163,0-2 358,0 2-177,0 0 177,0 0 256,0 0-33,-1 2-95,-2 7-125,1 1-88,2 3-26,0 8 24,1 0-51,-6 105 831,5-83-715,0 5-14,0 1-60,1 0-56,2-1-52,1 1-45,2-1-42,0-16 0,9 30-104,-9-42-10,7 24 45,7 12-35,-14-41 5,1-1-1,7 12-4,-8-17-17,0-1 0,6 7 17,-1-4 52,0-4-51,1-2-59,-1-3-68,1-2-74,0-2-84,-1-2-90,0-2-100,0-1-106,-1-2-114,-1 0-123,-4 4 360,-1 0-34,0 0-34,0-1-36,-1 1-36,0 0-38,0-1-38,0 1-40,0 0-41,-1-1-40,0-1 201,0 1 46,1-3-67,1-4-258,-4 13 863</inkml:trace>
  <inkml:trace contextRef="#ctx0" brushRef="#br0" timeOffset="2124.773">1792 286 7168,'4'0'957,"1"0"-118,-1-1-113,1 1-104,0 0-98,-1-1-90,1 0-84,-1 0-76,1 0-35,1 0-87,-1 0-75,1 0-61,3-2-106,13-4-338,-15 5 340,0 0 70,0 0 97,-3 1 6,0 0 34,18-5-164,0-2-100,0 0-116,-11 4 81,0 0-36,0 0-44,1-1-41,-1 1-45,1 0-45,0 0-50,0 0-51,0 0-53,0 1-56,1-1-39,28-6-1256,-23 6 1120,-3 0 179,0 0 41,3 0-71,9-3-270</inkml:trace>
  <inkml:trace contextRef="#ctx0" brushRef="#br0" timeOffset="2771.774">2285 550 5248,'3'-1'214,"0"1"-34,-1 0 1,1 0 46,4 0 210,-5 0-248,1-1 41,0 1 1,1-1 44,0 0 49,1 0 57,-1 0-362,0 0 54,1-1 49,0 1 44,3-2 193,2 0 78,22-8 1195,-18 6-1006,-8 2-362,0 0-50,0 0-60,0 0-71,13-9 481,0-1-70,-2 0-60,-1-1-51,6-11 146,-16 18-359,-1 0 0,-1-1-1,0 0 1,4-7-170,-7 12 45,0-1 1,0 1 0,0-1-1,0 0 1,0 1-1,-1-1 1,1 0 0,-1 0-1,0 1 1,-1-3-46,-3-11 167,-2 4-75,-3 2-61,-4 2-80,-2 3-99,-6 3-229,0 3 90,0 3 77,0 3 62,-10 7 5,18-6 88,1 0 1,-7 6 54,13-8-2,1 0 0,0 0 0,0 0 0,0 0 0,0 1 0,1 0 0,0 0 0,0 0 0,0 0 0,1 1 0,0 0 0,-1 3 2,0 2-2,1 0 1,0 0 0,1 1 0,0-1 0,1 0 0,0 1 0,1-1 1,2 14 22,4-1 39,6 2 52,-8-19-42,1 0 1,0-1-1,6 7-71,-2-4 88,1-1-1,0 1 1,0-1-1,7 3-87,4 3 79,0-3-33,-4-3-28,0-2 1,0 0-1,0-1 0,1 0 1,0-2-1,0 0 0,0-1 1,0-1-1,3 0-18,15 0 72,23-3-72,34-6 30,-80 6-48,0-1-34,13-1-145,1-1-112,-1-1-94,5-3-183,-1 0-84,-3-1 19,-4 1-927,15-9 1578,-27 11-643,-1 1-46,3-1-182,5-4-485,-18 10 1347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01:47.024"/>
    </inkml:context>
    <inkml:brush xml:id="br0">
      <inkml:brushProperty name="width" value="0.1" units="cm"/>
      <inkml:brushProperty name="height" value="0.1" units="cm"/>
      <inkml:brushProperty name="color" value="#5B2D90"/>
    </inkml:brush>
  </inkml:definitions>
  <inkml:trace contextRef="#ctx0" brushRef="#br0">14 1942 2176,'-1'0'-121,"-1"1"107,1-1 95,-1 0 85,1 0 74,-1 0 63,1 1 53,0-1 41,0 0 236,0 0 910,1 0-1033,1-1 51,0 1-323,-1-1-35,1 1-40,1-1-45,-1 0-50,1 0-53,-1 1-35,18-11 208,3-2 102,0 2 0,1 0-290,12-4 283,0 0-70,23-10 18,-24 10-52,23-4-179,122-24 369,-109 28-263,-1-2-42,202-63 241,-42 12 9,-159 49-241,90-24 69,-48 16-11,72-12 134,96-17-5,3 7-41,-95 23-29,155-27 85,-123 17-28,-131 23-145,117-19 164,-72 10-169,171-22 61,-167 25-18,-25 1-63,-1-4 48,0-2 57,-1-2 69,3 0 95,-32 8-72,-20 4-132,0 0-52,11-2-34,41-6-36,-99 19-97,16-5 103,-21 6-80,-1-1-81,-2 0-27,-1 1-67,1-1-78,1 0-89,-1-1-151,4-1-340</inkml:trace>
  <inkml:trace contextRef="#ctx0" brushRef="#br0" timeOffset="1926.478">411 1466 4096,'1'-2'244,"-1"1"-57,0 0-49,1-1-41,-1 0 6,2-5 3,-2 5-19,0 0 65,0 0-22,1 1 37,-1 0 41,0 0 45,0-1 74,0 1 65,0 0 68,0-1 77,0 1 81,1-1 87,-1 1 94,0 0 99,0 0-386,0 1-281,0 0 172,0 0 323,0 0 10,0 0-16,0 0-70,0 0-42,0 0-342,-1 0-59,1 0-51,0 0-44,0 1 6,-3 1-31,2-2-41,0 1 34,-7 4 260,2 2-88,1-1-110,1 0-34,-3 7 35,-9 12 35,11-19-170,-68 81 88,53-65-79,-1-1 0,-19 14-17,4-5-19,-13 10-47,32-27 28,0 1 38,1 0 54,1 0-1,-1 3-53,15-15 10,-1 0 0,0 1-1,0-1 1,1 1-1,-1-1 1,1 2-10,0-2 19,0 0 0,0 1 1,1-1-1,-1 1 0,1-1 1,-1 1-1,1-1 0,0 1 0,0-1 1,0 1-20,1 2 57,-1-1 0,1 1 0,1 0 0,0 3-57,5 11 119,1 2-61,-6-15-54,0-1 0,1 0 0,-1 0 0,2 0 0,-1 0 0,0 0 0,1-1 0,0 1 0,0-1 0,0 0 0,1 1-4,6 4 12,1-1 0,0 0 0,12 7-12,13 5 23,1-2 83,8 2 106,24 6 221,-46-16 28,24 11-461,-19-6 253,-27-14-242,-1 0-1,1 0 1,0 1-1,-1-1 1,1 0-1,-1 0 1,1 1-1,-1-1 0,0 1 1,1 0-1,-1-1 1,0 1-11,2 5-12,1 0-69,-2-2-31,0 1-56,1-1-64,0 0-73,-1-3-164,0-1-100,0-1-88,0 0-80,0-1-68,2 0-58,-1-2-49,2 0-38,2-2-112,1 0-47,2-3-270,8-5-740</inkml:trace>
  <inkml:trace contextRef="#ctx0" brushRef="#br0" timeOffset="3398.815">6042 37 3968,'0'0'855,"-1"0"-366,-4 0-78,0 0-101,1-1-89,-7 0 224,7 0-245,0 1 42,0-1 63,-1 1 80,2 0-74,0-1 50,0 1 55,0 0 62,-4 0 9,1 0-44,0 0-40,0 0-38,-1 0-1,1 0-41,-1 0-38,0 0-33,-3 0 69,0 0-57,0 1-46,1 0-33,-2 0 127,1 0 1,-9 4-313,6-1 255,-1 1 70,-18 11-122,-16 15-25,-28 28 54,73-57-221,-24 22 71,0 1 1,-13 17-83,-45 59 163,49-57-139,21-25-24,1 0 0,0 1 0,-1 5 0,9-13 0,0 0 0,1 0 0,0 0 0,0 1 0,2-1 0,-2 10 0,4-12-9,0 0 1,1 0 0,0 0 0,0 0-1,2 0 1,-1 0 0,1-1-1,1 2 9,6 23-104,10 21 104,-14-42-11,17 42-39,4-3 50,3-1 48,4-3 45,-16-25-30,62 79 155,-64-84-158,1-2 1,1 0-1,0-1 1,12 8-61,9 2 141,2-3-33,-15-11-42,0 0 1,0-2 0,1 0 0,9 0-67,27 3 155,-9-5-2,0-2-1,50-1-152,-50-7 114,-1-2 38,0-4 50,-1-4 60,0-4-148,-14 0-39,0-1-1,5-5-74,-4 0 126,-24 14-63,0 0-1,-1-2 0,-1 1 0,0-2 0,0 1 0,-1-2 0,6-8-62,-3 0 262,10-17-262,10-25 306,-34 63-302,28-58 328,-19 37-186,-1-1 0,0 0-1,-1-4-145,-1-1 254,2-23-254,-5 22 219,-2-22-219,-1 19 91,-3-1 0,0 1 1,-2 0-1,-2-1-91,-14-47 74,13 49-58,6 22 2,-1-1-1,-1 1 0,1-1 0,-1 1 0,-1 0 0,0 1 1,0-1-1,0 1 0,-1 0 0,0 0 0,-1 0-17,-19-24 57,4 0-1,11 16-25,-1-1-1,-8-8-30,-5 1 2,-13-8-47,0 0 3,27 20 57,-2 2 1,1 0-1,-2 0 1,1 1-1,-1 1 1,0 0-1,0 1 1,-1 1-1,0 0 1,0 1-1,-7-1-15,-31-3-104,28 6 78,-1 1 1,0 2 0,-18 2 25,1 3-86,0 2-90,21-3 43,1 1-37,0 0-40,-1 0-45,-6 4-243,10-2 137,4-1 21,0 1-47,3-1 17,0 0-51,0 1-57,-1-1-67,0 1-66,-1 1-83,0-1-73,4-3 192,0 0-66,1 0-74,-1-1-64,0 2-218,-6 2-565</inkml:trace>
  <inkml:trace contextRef="#ctx0" brushRef="#br0" timeOffset="4164.261">5726 729 4224,'0'1'289,"0"-1"-34,0 2 168,-1-1-171,1-1-44,-1 2 114,0 0 64,0 0-74,0 0 43,1 0-130,0-1 38,1 10 187,1 0-41,1 0-41,1-1-41,0 1-43,1 0-41,0 0-43,1 0-43,-1 1-35,1-1-52,1 4 70,1 0 38,-2-5 40,1 0 0,0 0 1,2 2-219,13 9 396,-6-8-168,-1-3-74,1-2-44,21 6 74,2-4 66,9-3 116,-24-6-54,1 0 0,2-2-312,3-1 628,15-4-628,5-4 375,-10 0-114,-2-2-64,-27 8-247,0 1 78,24-12 288,-20 8-241,-6 3-94,0-1-67,0 0-96,0 0-114,-5 2 100,1 1-36,-1-1-37,0 0-41,1 0-374,1-2-429</inkml:trace>
  <inkml:trace contextRef="#ctx0" brushRef="#br0" timeOffset="4704.264">5887 582 3328,'6'3'1025,"0"-1"-85,-1-2-83,0-2-81,-1-1-78,0-1-77,-1 0-73,0-2-72,-1 0-70,0 0-65,0 0-66,-1 0-61,0 0-61,0 0-57,-1 1-55,0 1-52,0-4 150,-1 1 54,0 5-114,1 0 0,-1 1 0,1-1 1,-1 1-1,0-1 0,0 0 0,0 1 1,0-1-1,0 1 0,-1-2-79,-4-2 307,-2-1-87,3 4-160,0 0-43,-4 1-72,3 4-19,-1 2-87,1 3-103,3-4 85,0 1-38,1-1-39,-1 1-44,1-1-47,0 0-52,1 0-54,-1-1-58,1 0 120,0 0-80,1-1-66,-1 1-53,0 0-170,1 6-1483,0-4 1320,1-3 418,-1 1 57,1 0-34,1 2-177,-2-5 620</inkml:trace>
  <inkml:trace contextRef="#ctx0" brushRef="#br0" timeOffset="5194.256">6279 484 3840,'-1'5'280,"0"0"-32,0 4 137,0 0-72,-3 22 521,3-17-404,0-7-158,1 0 48,0 0 57,0-1 68,0 1-78,2-2-34,2 3 241,4-3-105,1-3-84,6-4 111,-13 1-432,0 0 0,0 0 0,0 0 0,0 0 0,0 0 0,0 0 0,-1-1 0,1 1 0,-1-1 0,2-1-64,7-12 430,-8 10-314,0 1 1,0-1-1,-1 0 0,0 0 1,1-2-117,-2 4 71,1 0 0,-1 0 0,0 0 0,0 0 0,0 0 0,0 0 0,-1 0-1,1 0 1,-1-1-71,1 3 49,-1-1-1,1 1 0,-1 0 0,0-1 1,0 1-1,1 0 0,-1-1 0,0 1 0,0 0 1,0 0-1,0-1-48,-6-3 192,0 1-59,-1 0-51,0 1-41,-8 1-44,14 2-7,-1 0 0,1 1 0,0-1 0,-1 0 0,1 1 0,-1-1 0,1 1 0,0 0 0,-1 0 0,1-1 0,0 2 0,0-1 0,0 0 10,1 0-113,0-1 37,-1 1 10,-1 1 92,-4 2 145,5-3-172,0 0-68,0 0-89,0 0-109,1-1 84,1 1-35,-1-1-38,1 0-43,-1 0-43,1 0-48,0 0-49,0 0-53,0 0-56,0 0-58,3-3-619,2-2-680</inkml:trace>
  <inkml:trace contextRef="#ctx0" brushRef="#br0" timeOffset="6746.428">7388 443 4608,'0'1'560,"-1"0"-104,0-1-93,0 1-84,0-1-71,0 0-61,0 0-51,-1 1-40,-4-2 15,6 1 4,0 0 62,0 1-109,1-1 0,-1 0 0,1 0 0,-1 1 0,0-1 0,0 0 0,1 0 0,-1 1 0,0-1 0,1 0 0,-1 1 0,0-1 0,0 1 0,0-1 0,1 0 0,-1 1 0,0-1 0,0 1-28,-1 4 248,-7 1 141,5 1-227,1 0 0,-1 1 0,1-1 0,1 1 0,-2 7-162,1-2 177,-12 67 172,2 1-113,1 1-100,2-1-84,-7 28-24,8-64 18,7-39-35,0 1 6,-4 22-3,1 10-77,5-41 183,1-2-71,5-11-20,0-12 27,-2-1 36,0-6 55,0-17 115,3-12 65,-2 21-145,-4 30-95,0 0 0,1 0-1,1 0 1,-1 1 0,2 0-1,0-1 1,0 1 0,5-7-87,7-7 112,8-12 134,-3 3-4,-6 11-111,-3 4-58,0 1-45,2 0 19,-6 8 71,1 1 0,0-1 0,9-5-118,4 1 79,-13 7-45,-6 4-36,-1 1 1,1 0-1,-1 0 0,1 0 0,0 1 0,3-2 2,-6 3 6,0 0-1,1 0 0,-1-1 0,0 1 1,1 0-1,-1 0 0,0 1 0,1-1 1,-1 0-1,1 0-5,6 4 66,-1 1 37,3 6-16,1 8-36,0 0-13,0-1 44,7 15-82,5 19 29,14 58-3,-22-65 18,18 75 16,-22-75 8,1 6-17,-2-3 4,0-18-97,-2-16-69,2-4 39,-9-9 71,-1-1 0,1 0 0,-1 0-1,1 1 1,0-1 0,-1 0-1,1 0 1,0 0 0,-1 0 0,1 0-1,0 0 1,-1 0 0,1 0-1,0 0 1,-1 0 0,1 0-1,0 0 1,-1-1 0,1 1 0,0 0-1,-1 0 1,1-1 0,-1 1-1,1 0 1,0-1 0,-1 1-1,1-1 1,-1 1 0,1-1 0,-1 1-1,0-1 1,1 1 0,-1-1-1,1 1 1,-1-1 0,0 1-1,1-1 1,-1 0 0,0 1 0,0-1 1,9-20 97,-2-13 147,-2 6-31,1 4-45,0-1-45,4-25 26,13-54 56,-14 70-74,1-1 75,3-12-3,5-13 69,-4 22-123,2-9 12,-12 32-116,1 1 1,0 0 0,3-4-46,12-16-12,-8 14-73,-6 9-16,-1 1-53,-3 5 155,1 1-71,-1-1-74,0 1-79,1 0-84,0 0-88,0 0-93,0 1-97,1 0-102,-1 0-107,1 1-110,0 0-116,0 1-120,1 0-125,-3 1 584,1 0-32,-1 0-34,1 0-34,0 1 84,0 0 59,0 0-73,3 0-294</inkml:trace>
  <inkml:trace contextRef="#ctx0" brushRef="#br0" timeOffset="7280.425">8414 612 5120,'-4'0'530,"1"0"-42,0 1-41,-1 0-38,1 0-36,-1 0-36,-3 1 241,0 1-118,0 1-101,1 0-88,-1 1-72,1-1-62,0 1-40,-13 12 102,12-10-87,-1 1 113,4-2-165,-1-1-1,1 1 1,1 0-1,-1 0 1,0 1-60,0 3 87,0-1 0,0 1 1,0 3-88,-5 31 216,4-1-53,5-29-124,0 0 1,1 4-40,4 16 126,5-1 36,-8-28-130,0-1-1,0 1 1,1-1 0,0 0-1,0 0 1,0 0 0,0 0-1,1 0 1,-1 0 0,1-1-1,4 3-31,-5-3 21,1-1-1,0 0 1,1 0 0,-1 0-1,0 0 1,0-1 0,1 0-1,-1 0 1,2 0-21,-2 0 56,0-1-1,0 1 1,0-1-1,0 0 1,0-1-1,0 1 1,2-1-56,-2 0 66,0 0 0,0 0 1,-1-1-1,1 1 0,-1-1 1,1 0-1,-1 0 0,1 0 0,-1 0 1,2-3-67,12-12 318,-4-3-40,-5 5-125,-2 0-34,-2 4 47,-1-1-1,0 1 1,0 0 0,-2-1 0,1-5-166,-1-8 235,-2-1-46,0 22-159,0-1 1,0 1-1,0-1 0,0 1 0,-1-1 0,-2-3-30,-5-9 47,-3 1-39,-1 1-47,-1 1-53,-1 2-62,0 1-69,8 7 9,-11-6-198,10 7 178,0 0-77,5 1 105,-1 1-40,1-1-33,-1 1-47,1-1-51,0 1-57,-1-1-61,1 1-66,0-1-71,-1 1-75,2-1-384,-1-1-1647,3 3 2737,-1 0-730,1 0 36,0 0-1265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35.456"/>
    </inkml:context>
    <inkml:brush xml:id="br0">
      <inkml:brushProperty name="width" value="0.1" units="cm"/>
      <inkml:brushProperty name="height" value="0.1" units="cm"/>
      <inkml:brushProperty name="color" value="#5B2D90"/>
    </inkml:brush>
  </inkml:definitions>
  <inkml:trace contextRef="#ctx0" brushRef="#br0">1 0 4352,'25'17'1184,"-17"-10"-833,0-1-46,-2-1-96,0 0-49,-1-1-58,0 0-67,23 18-13,12 3 54,-10-8-30,84 64-3,-32-20-22,-19-19-15,1 1 36,58 39 134,-5 2 118,77 74 235,-71-46-226,6 9-6,73 71 175,-136-125-352,-1 3-33,-1 0-36,0 4-46,141 172-114,-120-142 97,-32-38 45,44 56 63,-3 1 57,26 45 446,20 50-599,-23-15 305,-40-67-88,141 253 471,-113-190-279,-56-98-157,-2 0 42,2 6 14,60 145 494,-70-162-555,6 14-33,0 0-109,-23-52-104,1 0-40,0-1-44,0 1-48,-14-32-70,0 0-58,-2-4-13,-1 0-73,1-1-90,1 0-106,-5-8 171,2 1-111,0-1-110,0 0-109,1-2-108,1-1-106,1-2-107,0-3-105,4-5-232,9-11-520,-21 17 1877</inkml:trace>
  <inkml:trace contextRef="#ctx0" brushRef="#br0" timeOffset="1671.341">2974 4509 3712,'-1'0'-128,"-1"0"87,-1 0 78,1 0 69,-1 0 101,0 0 72,0 0 128,-1 0 298,1 0 311,2 0-422,2 0-293,1 0-76,2 0-94,0 0-109,13 1 261,-1 1 0,0 1 0,0 1 0,0 0 0,8 4-283,-24-8 4,20 7 257,-2 1-60,2 1-20,10 6 10,8 5 9,-24-14-145,14 8 18,-17-8-51,-1-1-1,-1 2 0,3 1-21,33 30 104,-16-11 0,2 2 67,0-2 90,-3-5-67,4 3 60,-32-25-234,1 1 0,0 0-1,0-1 1,-1 1-1,1-1 1,0 1 0,0-1-1,0 1 1,0-1-1,0 0 1,0 1 0,0-1-1,0 0 1,0 0-1,0 0-19,0 0 20,0 0-1,-1 0 0,1 0 0,0 0 1,-1 0-1,1 0 0,-1-1 0,1 1 0,-1 0 1,1-1-1,0 1 0,-1 0 0,1-1 0,-1 1 1,1-1-1,-1 1 0,1 0 0,-1-1-19,10-16 384,-5 3-205,-4 10-144,10-24 162,0-1-78,1 1-61,1 0-42,22-52-46,-22 44 54,42-125-16,16-44 90,-62 182-82,12-35 52,2 0 33,23-57 184,-41 104-263,20-50 140,-18 41-131,-3 0-33,-4 18-115,0 0 47,1-1 24,-1-5 24,0 6-38,0-1-60,0 1-104,0 0 68,0 1-34,-1 0-38,1-1-39,0 1-44,0-1-47,1 1-51,-1-1-52,0 1-58,0-1-59,0 0-64,0 1-66,0-1-70,1 0-73,-1-2-7,1 0 63,0-2-98,1-4-378,-2 10 1270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44.019"/>
    </inkml:context>
    <inkml:brush xml:id="br0">
      <inkml:brushProperty name="width" value="0.1" units="cm"/>
      <inkml:brushProperty name="height" value="0.1" units="cm"/>
      <inkml:brushProperty name="color" value="#5B2D90"/>
    </inkml:brush>
  </inkml:definitions>
  <inkml:trace contextRef="#ctx0" brushRef="#br0">13 77 4096,'-7'4'911,"3"-1"-393,3-2-304,1 0-35,0 0 87,0 1-76,2 0-63,1 1-42,-1-2 31,-1 0 60,1 1 102,-2-2-86,1 1 38,5 2 223,1-1-105,1 0-87,1-1-72,4-1 11,6 0-4,-14-1-125,31-1 107,0-2-92,7-1-68,21-4-79,-2 0 21,-34 4 60,25-7-20,-28 5-70,1-1-109,-5 1-83,-11 3 83,1 0-35,-1 0-38,0 1-42,1-1-44,-1 0-49,-2 1 10,-1 0-38,14-6-963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44.416"/>
    </inkml:context>
    <inkml:brush xml:id="br0">
      <inkml:brushProperty name="width" value="0.1" units="cm"/>
      <inkml:brushProperty name="height" value="0.1" units="cm"/>
      <inkml:brushProperty name="color" value="#5B2D90"/>
    </inkml:brush>
  </inkml:definitions>
  <inkml:trace contextRef="#ctx0" brushRef="#br0">10 54 3328,'-1'0'246,"0"0"-70,-4 0 230,4 0-155,0 1-54,1-1 55,-1 1 68,1 0 77,0-1 0,1 1-93,0-1-80,1 0-65,-1 0-62,1 0-34,6 0 73,-7 0-72,0 0 39,18 0 223,0 0-71,0-1-62,-1 1-52,9-1-18,-1 0-63,63-5-13,-50 2 50,21-4-115,12-1 5,-24 3 35,-8 0 31,-1-1 42,-32 6-109,4-1 85,-1 1-32,-3 0-114,-2 0-92,-2 0 39,-1 0-35,1 0-90,-2 1 42,0 0-5,0 0-48,0 0-54,0 0-46,1 0-118,-1 0-290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40.762"/>
    </inkml:context>
    <inkml:brush xml:id="br0">
      <inkml:brushProperty name="width" value="0.1" units="cm"/>
      <inkml:brushProperty name="height" value="0.1" units="cm"/>
      <inkml:brushProperty name="color" value="#5B2D90"/>
    </inkml:brush>
  </inkml:definitions>
  <inkml:trace contextRef="#ctx0" brushRef="#br0">647 322 1792,'0'0'409,"0"0"-178,0 0-274,1 0 119,-1-1 100,0 1 83,1-1 173,1-2 1005,-1 2-882,-1 0-349,0 1-33,0-1-41,0 1-47,1-5 366,-1 1-33,1 0-35,0-1-38,0-1 86,0-1-90,-1 1-100,0-1-105,-1 4-79,0 1 0,0-1-1,1 1 1,-1 0 0,-1-1-1,1 1 1,0 0 0,-1 0 0,1 0-1,-1 0 1,1 0 0,-2-1-57,-18-13 396,7 8-202,-2 2-57,1 1-73,0 3-85,-16 1 36,16 3 23,0 0 1,-6 2-39,-30 9 53,20-2-81,1 3-2,-1 1 0,2 2 0,-4 3 30,13-7 6,0 1 0,1 2-6,0 0-25,-16 18 25,18-15-35,0 2 1,1 0-1,1 1 0,-7 14 35,10-14-58,1 1 1,1 0-1,-4 17 58,8-19-52,0 1 1,2-1-1,0 1 0,2 1 1,0-1-1,2 20 52,1-29-19,0 0 1,1 0-1,1 4 19,2 1-32,0-2-1,1 1 1,1-1-1,0 0 1,2 0 0,6 10 32,-1-5-41,2 1 0,13 13 41,5 1 11,1-4 49,-13-14 1,9 6-61,-12-12-11,0 0-1,1-1 1,11 4 11,-15-9-7,0 0-1,0-1 1,0 0 0,1-2-1,-1 0 8,-1-1 19,-1 0 1,0-2-1,12 0-19,-5-2 63,-1-1 0,11-2-63,-7-1 35,-1-1 1,1-1-1,-2-1 1,1-1-1,-1-1 0,2-2-35,-3-1 113,11-7-113,-13 6 178,13-13-178,-17 13 130,0-1 1,0-2-131,-5 6 81,-1-2 0,-1 1-1,0-1 1,0 0-1,-2-1 1,0 0 0,1-3-81,-2 1 116,-1 0 0,0 0 0,1-18-116,-3 17 71,-2 0 0,0 0 0,-1-1 0,0 1 1,-2-1-72,0 2 65,-1 0 0,-2-3-65,1 5 45,-1-1-1,-3-4-44,-3-5 52,-2 1-1,-1 1 0,-1 0 1,-11-10-52,-22-23 130,-5-1-130,2 8 80,32 33-40,-17-11-40,24 18 2,-2 1 0,1 0 0,-1 1 0,0 1 0,-1 0 0,1 1 0,-9-2-2,11 5-115,0-1 52,-8 0 41,-31-3 73,36 6-95,0 0-66,0 1-98,7-1 60,1 1-32,0 1-37,0-1-39,0 1-43,0-1-44,1 1-50,-1 1-51,0-1-54,1 1-59,-1 0-60,1 1-64,0 0-67,0 0-69,-3 2-458,-2 4-549</inkml:trace>
  <inkml:trace contextRef="#ctx0" brushRef="#br0" timeOffset="318.994">515 684 3712,'3'1'432,"0"1"-77,-1 0-69,-1 1-60,1-1-24,-1 1-59,0 1-30,1 1-8,-1 0-13,0-2 2,15 42 251,2 0-110,5 7-60,-4-15-29,2 1-146,34 61-1,9 29 1,-41-77-32,-1-1-36,-12-26-165,5 11-270</inkml:trace>
  <inkml:trace contextRef="#ctx0" brushRef="#br0" timeOffset="966.641">1239 483 2048,'0'13'495,"1"1"-47,0 0-45,0-1-41,0 1-37,1 0-34,1 14 204,1-2-112,-2-1-60,3 20 26,2 1-98,-2-12-115,1 1-35,6 32 26,-1-5-51,-8-41-69,2 1 1,0-1-1,1 0 0,4 7-7,-7-22 1,0 1 0,0-1 0,1 0 0,-1-1 0,1 1 0,0 0 0,1-1 0,0 0-1,-1 0 1,2 0 0,-1-1 0,0 0 0,1 0 0,0 0 0,3 1-1,-6-4 2,0 1 0,0-1-1,0 0 1,0 0 0,1 0 0,-1-1 0,0 1 0,0-1 0,1 0 0,-1 1 0,0-1-1,1-1 1,-1 1 0,0-1 0,0 1 0,2-1-2,1-1 8,-1 0-1,0-1 1,0 1 0,0-1 0,0 0 0,0 0-1,-1-1 1,1 1 0,0-2-8,10-10 33,-1-1 1,-1 0-1,0-1 0,7-14-33,-19 30 1,17-29 46,-1 0 0,-2-1 0,3-10-47,4-18 83,21-92 269,-31 100-279,-2 1-55,-6 30 6,2-15 63,0 16 42,-6 18-120,0 1 1,0-1-1,1 1 0,-1-1 1,0 1-1,0-1 0,0 1 1,1-1-1,-1 1 0,0-1 1,1 1-1,-1 0 0,0-1 1,1 1-1,-1 0 0,1-1 1,-1 1-1,0 0 0,1-1 1,-1 1-1,1 0 0,-1 0 1,1 0-1,-1-1 0,1 1 1,-1 0-10,1 0 7,-1 0 0,1 0 0,-1 1 0,1-1 1,-1 0-1,1 0 0,-1 1 0,1-1 0,-1 0 0,1 0 0,-1 1 1,0-1-1,1 0 0,-1 1 0,0-1 0,1 1 0,-1-1 0,0 0 1,1 1-1,-1-1 0,0 1 0,0-1 0,0 1 0,1-1 0,-1 1-7,1 3 31,1 1-1,-1-1 0,0 0 0,0 4-30,2 22 52,-1-15-38,4 54 4,3 33 36,-5-68-77,2-1-42,-4-21 59,0 0-35,0 0-37,0-1-42,1 3-85,-1 0-71,1-1-76,-1 1-81,1-1-85,0 1-93,1-1-95,-1 1-102,3 3-177,3 7-420,-9-23 1384</inkml:trace>
  <inkml:trace contextRef="#ctx0" brushRef="#br0" timeOffset="1416.639">2184 444 2048,'-7'7'310,"1"-2"-68,-1 1-56,0-1-45,0 1-25,-6 5 14,5-5-42,1 1 0,0 0-1,-5 7-87,2 1 174,6-6-45,0 1 36,-5 17 315,2 0-87,1 5-3,-1 19 112,6-42-411,-2 22 175,1 0-58,1 0-65,1 1-72,2 6-21,4-2-45,-1-19-24,0 0 1,2 0-1,0-1 1,0 0-1,5 5 19,-5-9 7,0 0-1,1 0 0,0-1 0,1-1 0,1 1 0,-1-1 0,1-1 1,1 0-1,4 2-6,-9-7 19,1 0 1,0 0 0,4 1-20,-6-3 21,1 0-1,-1 0 1,1-1 0,-1 0-1,1 0-20,-1 0 27,0-1 0,0 0-1,0 0 1,0-1 0,-1 1-1,2-1-26,-1 0 39,0 0-1,0-1 0,0 0 1,0 0-1,0 0 0,0-1-38,2-1 46,0-1-1,0 0 0,-1 0 1,0 0-1,0-1 0,0 0 0,-1 0 1,0-1-1,0 1 0,2-5-45,0-2 97,0 0-1,2-4-96,7-25 138,-10 21-61,-1 0 0,-1 0-1,-1-1 1,-1 1 0,-1-12-77,-1-8 211,-2-3-211,-2-12 99,2 36-127,-1 0 34,0 0 45,0 1-1,-2 0 1,-6-18-51,-3 6-39,6 17-26,-1 0-40,-2 1-46,-1 1-51,-2 1-59,-1 1-65,5 5-139,-1 1-53,6 3 210,0 0 0,1 0 0,-1 1 0,0-1 0,0 1-1,-1 0 309,-9 1-764,6 1 345,0-1 40,-1 1-47,0 0 39,-2 1-41,-6 2-172,17-5 574</inkml:trace>
  <inkml:trace contextRef="#ctx0" brushRef="#br0" timeOffset="1836.855">2762 1 1792,'6'6'171,"-4"-4"-101,0 0-1,0 0 1,-1 0 0,1 0 0,0 0 0,-1 0-1,0 1 1,1 1-70,-1-1 73,0 0 0,0 0 1,0 0-1,0 1 0,-1-1 0,0 1-73,1 2 5,0 1 75,-1-1 30,1 0 38,0 8 241,0 4 205,-3 11 437,-1-9-531,0 1-108,1-1-88,0 0-69,-1 11 26,-3 17 58,-1 10-58,0 2-75,3-1-52,0 80 121,8-55-35,-2-64-147,1 1 0,1-1 0,1 0 0,6 16-73,2 2 44,3-2-55,-10-23 12,1-1 0,0 0 1,0 0-1,2 0 0,-1-1 0,3 1-1,-4-4 12,0-1 0,1 0-1,0-1 1,0 1 0,1-2 0,-1 1 0,1-1-1,6 2-11,-3-2 26,1-3-41,-1 0-42,0-3-45,1 0-46,-1-2-49,0-1-49,0-1-52,-1 0-54,0-1-56,0-1-58,0 0-59,-1-1-61,0 1-63,0-1-66,-1 1-66,3-4-57,6-5-269,-18 15 1105</inkml:trace>
  <inkml:trace contextRef="#ctx0" brushRef="#br0" timeOffset="2086.857">2727 488 3840,'6'0'350,"0"-1"-49,-1 0-45,0 0-41,3 0 41,-1-1-68,0-1-52,0 1-38,17-6 139,-10 5-228,23-3 81,-23 5-99,-1-1-49,0 1-63,0-1-79,-1 0-97,8-2-181,-1 0-98,2-1-90,0-1-84,28-10-823</inkml:trace>
  <inkml:trace contextRef="#ctx0" brushRef="#br0" timeOffset="2840.096">3328 729 3456,'4'4'350,"-1"0"-48,0-1-45,0 1-40,0 1 41,0 0-66,-1 1-52,0-1-38,6 12 148,-5-11-133,2-1 50,1 1 266,1-3-104,0-1-86,0-1-66,1-2-25,10-2 123,-13 2-178,13-4 114,1 0-42,7-5 24,-1-1-49,-16 5-81,0 1-1,0-1 1,-1 0 0,2-3-63,16-18 227,-14 14-142,-2-2 0,1 1 0,-2-1 0,6-12-85,-12 18 38,1 0 0,-1 0 1,0 0-1,0-2-38,-2 3 23,0 0 0,0 0 0,0 0 0,-1 0 0,0-3-23,-1-1 32,-1 0 1,0 0-1,0 0 1,-4-10-33,5 17 11,-1 0 0,0 0 0,-1 1 0,1-1 0,-1 0 0,1 1 0,-2 0-1,1-1 1,0 1 0,-1 1 0,1-1 0,-4-2-11,-20-11 61,21 14-63,0 0 0,0 1-1,0 0 1,0 0 0,-1 0-1,-4 0 3,8 2-2,-1-1 0,0 1 0,0 0 0,0 0 0,1 1 0,-1-1 0,0 1 0,0 0-1,1 0 1,-1 0 0,-2 1 2,3-1 5,0 1 0,0 0 0,1-1 0,-1 1 1,0 0-1,1 1 0,-1-1 0,1 0 0,-1 1-5,-2 4-8,-1-1 1,2 1-1,-1 1 0,0 0 8,-1 4-28,1 0-1,0 0 1,1 0-1,0 2 29,-3 12-108,-1 14 108,1 3-19,1 6 1,2 0 37,3 0 35,5 0 35,-3-39-42,1 1 0,1-1 0,2 8-47,-1-6 29,1 0 0,1-1-1,0 0 1,6 10-29,1-4 36,0 0 0,1-1 0,1 0 0,14 11-36,-17-17 25,0-1 0,0 0 1,9 4-26,20 8 12,-5-6-65,1-3-84,-23-8-29,0-1-37,0 0-37,-1-2-38,1-1-37,-1-1-39,1-1-38,1-1-38,-4 0 29,0 0-33,22-8-987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23T20:23:46.232"/>
    </inkml:context>
    <inkml:brush xml:id="br0">
      <inkml:brushProperty name="width" value="0.1" units="cm"/>
      <inkml:brushProperty name="height" value="0.1" units="cm"/>
      <inkml:brushProperty name="color" value="#5B2D90"/>
    </inkml:brush>
  </inkml:definitions>
  <inkml:trace contextRef="#ctx0" brushRef="#br0">1 1 5120,'0'2'1142,"0"1"-77,0 0-75,0 0-72,0-1-70,0 1-67,1 0-65,-1 0-62,0 0-60,1 0-57,-1 0-56,0 0-51,1 0-51,-1 0-47,1 0-44,-1 0-43,1 3 96,0 0-114,1-1-100,-1 1-86,0 0-68,0-1-50,1 5-133,4 11-389,-5-14 468,1 0 59,0 0 89,-1-3 38,0-1 38,0 1 39,-1 0 44,1-1 48,0 1 51,10 42-2,0 0-40,5 18 37,0 2-51,25 130 289,-28-122-292,0 2 54,0-1 44,-2 1 33,24 229 1173,-31-240-1306,-2 39 40,-4-60-119,-3-2-58,1-25-112,2-8-33,0 1-47,-1-2-56,0 1-67,1-6-19,0 0-94,-1-1-91,0-1-85,0-1-85,1-2-79,1-2-77,0-1-74,2-1 95,0-2-69,0 3 216,1-1-58,0-1-66,0 1-55,1-3-209,2-3-553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663693-DB75-3A43-BF16-6AE9873263EC}"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5A9BE-DADD-6C49-9247-322A722D98FB}" type="slidenum">
              <a:rPr lang="en-US" smtClean="0"/>
              <a:t>‹#›</a:t>
            </a:fld>
            <a:endParaRPr lang="en-US"/>
          </a:p>
        </p:txBody>
      </p:sp>
    </p:spTree>
    <p:extLst>
      <p:ext uri="{BB962C8B-B14F-4D97-AF65-F5344CB8AC3E}">
        <p14:creationId xmlns:p14="http://schemas.microsoft.com/office/powerpoint/2010/main" val="4044698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en.wikipedia.org/wiki/Vector_space"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en.wikipedia.org/wiki/Corpus_linguistics" TargetMode="External"/><Relationship Id="rId4" Type="http://schemas.openxmlformats.org/officeDocument/2006/relationships/hyperlink" Target="https://en.wikipedia.org/wiki/Dimensions"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We are hiring</a:t>
            </a:r>
          </a:p>
          <a:p>
            <a:pPr marL="171450" indent="-171450">
              <a:buFont typeface="Arial" panose="020B0604020202020204" pitchFamily="34" charset="0"/>
              <a:buChar char="•"/>
            </a:pPr>
            <a:r>
              <a:rPr lang="en-US" b="1" dirty="0"/>
              <a:t>Talk about CSE</a:t>
            </a:r>
          </a:p>
          <a:p>
            <a:pPr marL="171450" indent="-171450">
              <a:buFont typeface="Arial" panose="020B0604020202020204" pitchFamily="34" charset="0"/>
              <a:buChar char="•"/>
            </a:pPr>
            <a:r>
              <a:rPr lang="en-US" b="1" dirty="0"/>
              <a:t>Follow me on Twitter and machine learning at Microsoft </a:t>
            </a:r>
            <a:r>
              <a:rPr lang="en-US" b="1" dirty="0" err="1"/>
              <a:t>youtube</a:t>
            </a:r>
            <a:r>
              <a:rPr lang="en-US" b="1" dirty="0"/>
              <a:t> channel</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1</a:t>
            </a:fld>
            <a:endPar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614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B5C64-2C25-427B-8361-594465913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FB29F-68BE-4132-A9D8-4FD4BFA7E2CD}"/>
              </a:ext>
            </a:extLst>
          </p:cNvPr>
          <p:cNvSpPr txBox="1">
            <a:spLocks noGrp="1"/>
          </p:cNvSpPr>
          <p:nvPr>
            <p:ph type="body" sz="quarter" idx="1"/>
          </p:nvPr>
        </p:nvSpPr>
        <p:spPr/>
        <p:txBody>
          <a:bodyPr/>
          <a:lstStyle/>
          <a:p>
            <a:pPr lvl="0"/>
            <a:r>
              <a:rPr lang="en-US"/>
              <a:t>You can do embedded machine learning in all our storage technologies, we move the computation to where the data sits. </a:t>
            </a:r>
          </a:p>
        </p:txBody>
      </p:sp>
      <p:sp>
        <p:nvSpPr>
          <p:cNvPr id="4" name="Slide Number Placeholder 3">
            <a:extLst>
              <a:ext uri="{FF2B5EF4-FFF2-40B4-BE49-F238E27FC236}">
                <a16:creationId xmlns:a16="http://schemas.microsoft.com/office/drawing/2014/main" id="{5F05A119-D081-4019-80CA-807128E98A6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E8E28535-1B69-4374-923B-375B36626453}"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10</a:t>
            </a:fld>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62391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04859-8B82-45EB-9092-F26BEBF48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2398BC-6029-4861-8C77-E98574CB17B2}"/>
              </a:ext>
            </a:extLst>
          </p:cNvPr>
          <p:cNvSpPr txBox="1">
            <a:spLocks noGrp="1"/>
          </p:cNvSpPr>
          <p:nvPr>
            <p:ph type="body" sz="quarter" idx="1"/>
          </p:nvPr>
        </p:nvSpPr>
        <p:spPr/>
        <p:txBody>
          <a:bodyPr/>
          <a:lstStyle/>
          <a:p>
            <a:pPr marL="171450" lvl="0" indent="-171450">
              <a:buSzPct val="100000"/>
              <a:buFont typeface="Arial" pitchFamily="34"/>
              <a:buChar char="•"/>
            </a:pPr>
            <a:r>
              <a:rPr lang="en-GB"/>
              <a:t>Public vs private model </a:t>
            </a:r>
          </a:p>
          <a:p>
            <a:pPr marL="171450" lvl="0" indent="-171450">
              <a:buSzPct val="100000"/>
              <a:buFont typeface="Arial" pitchFamily="34"/>
              <a:buChar char="•"/>
            </a:pPr>
            <a:r>
              <a:rPr lang="en-GB"/>
              <a:t>Saas services, paas services, then hybrid story on right</a:t>
            </a:r>
          </a:p>
          <a:p>
            <a:pPr marL="171450" lvl="0" indent="-171450">
              <a:buSzPct val="100000"/>
              <a:buFont typeface="Arial" pitchFamily="34"/>
              <a:buChar char="•"/>
            </a:pPr>
            <a:r>
              <a:rPr lang="en-US"/>
              <a:t>F</a:t>
            </a:r>
            <a:r>
              <a:rPr lang="en-GB"/>
              <a:t>or our </a:t>
            </a:r>
            <a:r>
              <a:rPr lang="en-GB" b="1"/>
              <a:t>finance</a:t>
            </a:r>
            <a:r>
              <a:rPr lang="en-GB"/>
              <a:t> customers that reasonates very well, using ai tech on prem, </a:t>
            </a:r>
            <a:r>
              <a:rPr lang="en-GB" b="1"/>
              <a:t>progressively</a:t>
            </a:r>
            <a:r>
              <a:rPr lang="en-GB"/>
              <a:t> </a:t>
            </a:r>
            <a:r>
              <a:rPr lang="en-GB" b="1"/>
              <a:t>democratise</a:t>
            </a:r>
            <a:r>
              <a:rPr lang="en-GB"/>
              <a:t>, then </a:t>
            </a:r>
            <a:r>
              <a:rPr lang="en-GB" b="1"/>
              <a:t>transitioning</a:t>
            </a:r>
            <a:r>
              <a:rPr lang="en-GB"/>
              <a:t> to the cloud, some ai models require a  massive amount of </a:t>
            </a:r>
            <a:r>
              <a:rPr lang="en-GB" b="1"/>
              <a:t>compute</a:t>
            </a:r>
            <a:r>
              <a:rPr lang="en-GB"/>
              <a:t>, </a:t>
            </a:r>
            <a:r>
              <a:rPr lang="en-GB" b="1"/>
              <a:t>hybrid</a:t>
            </a:r>
            <a:r>
              <a:rPr lang="en-GB"/>
              <a:t> model is key for this</a:t>
            </a:r>
          </a:p>
          <a:p>
            <a:pPr lvl="0"/>
            <a:endParaRPr lang="en-GB"/>
          </a:p>
          <a:p>
            <a:pPr marL="171450" lvl="0" indent="-171450">
              <a:buSzPct val="100000"/>
              <a:buFont typeface="Arial" pitchFamily="34"/>
              <a:buChar char="•"/>
            </a:pPr>
            <a:r>
              <a:rPr lang="en-US" b="1"/>
              <a:t>We have noticed some key trends</a:t>
            </a:r>
          </a:p>
          <a:p>
            <a:pPr marL="628650" lvl="1" indent="-171450">
              <a:buSzPct val="100000"/>
              <a:buFont typeface="Arial" pitchFamily="34"/>
              <a:buChar char="•"/>
            </a:pPr>
            <a:r>
              <a:rPr lang="en-US" b="1"/>
              <a:t>ML is becoming a form of software development, not just consumption by developers but also with deep learning composing the models themselves</a:t>
            </a:r>
          </a:p>
          <a:p>
            <a:pPr marL="628650" lvl="1" indent="-171450">
              <a:buSzPct val="100000"/>
              <a:buFont typeface="Arial" pitchFamily="34"/>
              <a:buChar char="•"/>
            </a:pPr>
            <a:r>
              <a:rPr lang="en-US" b="1"/>
              <a:t>Rise of hybrid training and scoring scenarios</a:t>
            </a:r>
          </a:p>
          <a:p>
            <a:pPr marL="628650" lvl="1" indent="-171450">
              <a:buSzPct val="100000"/>
              <a:buFont typeface="Arial" pitchFamily="34"/>
              <a:buChar char="•"/>
            </a:pPr>
            <a:r>
              <a:rPr lang="en-US" b="1"/>
              <a:t>Push scoring and inference to the event (edge, cloud, prem)</a:t>
            </a:r>
          </a:p>
          <a:p>
            <a:pPr marL="628650" lvl="1" indent="-171450">
              <a:buSzPct val="100000"/>
              <a:buFont typeface="Arial" pitchFamily="34"/>
              <a:buChar char="•"/>
            </a:pPr>
            <a:r>
              <a:rPr lang="en-US" b="1"/>
              <a:t>Rise of deep learning</a:t>
            </a:r>
          </a:p>
          <a:p>
            <a:pPr marL="628650" lvl="1" indent="-171450">
              <a:buSzPct val="100000"/>
              <a:buFont typeface="Arial" pitchFamily="34"/>
              <a:buChar char="•"/>
            </a:pPr>
            <a:r>
              <a:rPr lang="en-US" b="1"/>
              <a:t>Diversification of hardware CPU/GPU/ASICS/FPGA</a:t>
            </a:r>
          </a:p>
          <a:p>
            <a:pPr marL="628650" lvl="1" indent="-171450">
              <a:buSzPct val="100000"/>
              <a:buFont typeface="Arial" pitchFamily="34"/>
              <a:buChar char="•"/>
            </a:pPr>
            <a:r>
              <a:rPr lang="en-US" b="1"/>
              <a:t>Code first</a:t>
            </a:r>
          </a:p>
          <a:p>
            <a:pPr marL="628650" lvl="1" indent="-171450">
              <a:buSzPct val="100000"/>
              <a:buFont typeface="Arial" pitchFamily="34"/>
              <a:buChar char="•"/>
            </a:pPr>
            <a:r>
              <a:rPr lang="en-US" b="1"/>
              <a:t>Novel prediction architectures, model fit needs</a:t>
            </a:r>
          </a:p>
          <a:p>
            <a:pPr marL="171450" lvl="0" indent="-171450">
              <a:buSzPct val="100000"/>
              <a:buFont typeface="Arial" pitchFamily="34"/>
              <a:buChar char="•"/>
            </a:pPr>
            <a:r>
              <a:rPr lang="en-US" b="1"/>
              <a:t>Key Challenges</a:t>
            </a:r>
          </a:p>
          <a:p>
            <a:pPr marL="628650" lvl="1" indent="-171450">
              <a:buSzPct val="100000"/>
              <a:buFont typeface="Arial" pitchFamily="34"/>
              <a:buChar char="•"/>
            </a:pPr>
            <a:r>
              <a:rPr lang="en-US" b="1"/>
              <a:t>Data prep</a:t>
            </a:r>
          </a:p>
          <a:p>
            <a:pPr marL="628650" lvl="1" indent="-171450">
              <a:buSzPct val="100000"/>
              <a:buFont typeface="Arial" pitchFamily="34"/>
              <a:buChar char="•"/>
            </a:pPr>
            <a:r>
              <a:rPr lang="en-US" b="1"/>
              <a:t>Model management and deployment</a:t>
            </a:r>
          </a:p>
          <a:p>
            <a:pPr marL="628650" lvl="1" indent="-171450">
              <a:buSzPct val="100000"/>
              <a:buFont typeface="Arial" pitchFamily="34"/>
              <a:buChar char="•"/>
            </a:pPr>
            <a:r>
              <a:rPr lang="en-US" b="1"/>
              <a:t>Model lineage and auditing</a:t>
            </a:r>
          </a:p>
          <a:p>
            <a:pPr marL="628650" lvl="1" indent="-171450">
              <a:buSzPct val="100000"/>
              <a:buFont typeface="Arial" pitchFamily="34"/>
              <a:buChar char="•"/>
            </a:pPr>
            <a:r>
              <a:rPr lang="en-US" b="1"/>
              <a:t>Explainabilty	</a:t>
            </a:r>
          </a:p>
          <a:p>
            <a:pPr marL="628650" lvl="1" indent="-171450">
              <a:buSzPct val="100000"/>
              <a:buFont typeface="Arial" pitchFamily="34"/>
              <a:buChar char="•"/>
            </a:pPr>
            <a:endParaRPr lang="en-US" b="1"/>
          </a:p>
          <a:p>
            <a:pPr lvl="0"/>
            <a:endParaRPr lang="en-GB"/>
          </a:p>
        </p:txBody>
      </p:sp>
      <p:sp>
        <p:nvSpPr>
          <p:cNvPr id="4" name="Slide Number Placeholder 3">
            <a:extLst>
              <a:ext uri="{FF2B5EF4-FFF2-40B4-BE49-F238E27FC236}">
                <a16:creationId xmlns:a16="http://schemas.microsoft.com/office/drawing/2014/main" id="{23846782-8B9B-4651-B52A-64BB31BCBAE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2BA17061-DA82-44AB-8B15-34839494F5F5}"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0671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BC176-DBB4-41E9-8105-CA0DAF5F6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12F71-01C0-43D4-B456-39B23CC30F5C}"/>
              </a:ext>
            </a:extLst>
          </p:cNvPr>
          <p:cNvSpPr txBox="1">
            <a:spLocks noGrp="1"/>
          </p:cNvSpPr>
          <p:nvPr>
            <p:ph type="body" sz="quarter" idx="1"/>
          </p:nvPr>
        </p:nvSpPr>
        <p:spPr/>
        <p:txBody>
          <a:bodyPr/>
          <a:lstStyle/>
          <a:p>
            <a:pPr lvl="0"/>
            <a:r>
              <a:rPr lang="en-GB"/>
              <a:t>GOTO A DEMO OF COGSERV</a:t>
            </a:r>
          </a:p>
        </p:txBody>
      </p:sp>
      <p:sp>
        <p:nvSpPr>
          <p:cNvPr id="4" name="Slide Number Placeholder 3">
            <a:extLst>
              <a:ext uri="{FF2B5EF4-FFF2-40B4-BE49-F238E27FC236}">
                <a16:creationId xmlns:a16="http://schemas.microsoft.com/office/drawing/2014/main" id="{74F5CD81-7009-42FB-97E0-42884329335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962DC7A7-CFA2-47EA-958D-C30CEF188C37}"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57424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A2D8C-CC30-4387-B200-0E3E460E7A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13090-CD9B-4523-B784-BC5B98ED6047}"/>
              </a:ext>
            </a:extLst>
          </p:cNvPr>
          <p:cNvSpPr txBox="1">
            <a:spLocks noGrp="1"/>
          </p:cNvSpPr>
          <p:nvPr>
            <p:ph type="body" sz="quarter" idx="1"/>
          </p:nvPr>
        </p:nvSpPr>
        <p:spPr/>
        <p:txBody>
          <a:bodyPr/>
          <a:lstStyle/>
          <a:p>
            <a:pPr marL="171450" lvl="0" indent="-171450">
              <a:buSzPct val="100000"/>
              <a:buFont typeface="Arial" pitchFamily="34"/>
              <a:buChar char="•"/>
            </a:pPr>
            <a:r>
              <a:rPr lang="en-US"/>
              <a:t>Slide adds clarity to where some of our technologies fit in based on use case</a:t>
            </a:r>
          </a:p>
          <a:p>
            <a:pPr marL="171450" lvl="0" indent="-171450">
              <a:buSzPct val="100000"/>
              <a:buFont typeface="Arial" pitchFamily="34"/>
              <a:buChar char="•"/>
            </a:pPr>
            <a:r>
              <a:rPr lang="en-US"/>
              <a:t>Talk through the slides</a:t>
            </a:r>
          </a:p>
        </p:txBody>
      </p:sp>
      <p:sp>
        <p:nvSpPr>
          <p:cNvPr id="4" name="Header Placeholder 3">
            <a:extLst>
              <a:ext uri="{FF2B5EF4-FFF2-40B4-BE49-F238E27FC236}">
                <a16:creationId xmlns:a16="http://schemas.microsoft.com/office/drawing/2014/main" id="{4715503B-19D5-44AD-8D49-1F8B14473680}"/>
              </a:ext>
            </a:extLst>
          </p:cNvPr>
          <p:cNvSpPr txBox="1"/>
          <p:nvPr/>
        </p:nvSpPr>
        <p:spPr>
          <a:xfrm>
            <a:off x="0"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l" defTabSz="9317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36C2EC47-017F-4CBD-B8D6-781F56E31066}"/>
              </a:ext>
            </a:extLst>
          </p:cNvPr>
          <p:cNvSpPr txBox="1"/>
          <p:nvPr/>
        </p:nvSpPr>
        <p:spPr>
          <a:xfrm>
            <a:off x="0"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l" defTabSz="931462"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F7240DA-54D1-4400-9ECD-9509E51A0B07}"/>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317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0EE614-251E-4CE4-A4F7-D3300D6B1383}" type="datetime8">
              <a:rPr kumimoji="0" lang="en-US" sz="1200" b="0" i="0" u="none" strike="noStrike" kern="1200" cap="none" spc="0" normalizeH="0" baseline="0" noProof="0">
                <a:ln>
                  <a:noFill/>
                </a:ln>
                <a:solidFill>
                  <a:srgbClr val="000000"/>
                </a:solidFill>
                <a:effectLst/>
                <a:uLnTx/>
                <a:uFillTx/>
                <a:latin typeface="Calibri"/>
                <a:ea typeface="+mn-ea"/>
                <a:cs typeface="+mn-cs"/>
              </a:rPr>
              <a:pPr marL="0" marR="0" lvl="0" indent="0" algn="r" defTabSz="9317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8/13/2018 11:32 AM</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
        <p:nvSpPr>
          <p:cNvPr id="7" name="Slide Number Placeholder 6">
            <a:extLst>
              <a:ext uri="{FF2B5EF4-FFF2-40B4-BE49-F238E27FC236}">
                <a16:creationId xmlns:a16="http://schemas.microsoft.com/office/drawing/2014/main" id="{E5B295DF-DCF7-48AC-AB61-6505CF51E59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317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9727BAEC-AE5F-406E-B8DA-75B7FD608147}"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17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13</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317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14</a:t>
            </a:fld>
            <a:endParaRPr lang="en-US"/>
          </a:p>
        </p:txBody>
      </p:sp>
    </p:spTree>
    <p:extLst>
      <p:ext uri="{BB962C8B-B14F-4D97-AF65-F5344CB8AC3E}">
        <p14:creationId xmlns:p14="http://schemas.microsoft.com/office/powerpoint/2010/main" val="402003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15</a:t>
            </a:fld>
            <a:endParaRPr lang="en-US"/>
          </a:p>
        </p:txBody>
      </p:sp>
    </p:spTree>
    <p:extLst>
      <p:ext uri="{BB962C8B-B14F-4D97-AF65-F5344CB8AC3E}">
        <p14:creationId xmlns:p14="http://schemas.microsoft.com/office/powerpoint/2010/main" val="2307953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16</a:t>
            </a:fld>
            <a:endParaRPr lang="en-US"/>
          </a:p>
        </p:txBody>
      </p:sp>
    </p:spTree>
    <p:extLst>
      <p:ext uri="{BB962C8B-B14F-4D97-AF65-F5344CB8AC3E}">
        <p14:creationId xmlns:p14="http://schemas.microsoft.com/office/powerpoint/2010/main" val="46016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B1E2B-5ABB-4D0F-8F7D-FBEA9316FD3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B5616CC-7D99-4958-BDCA-3A6F0B2667A1}"/>
              </a:ext>
            </a:extLst>
          </p:cNvPr>
          <p:cNvSpPr txBox="1">
            <a:spLocks noGrp="1"/>
          </p:cNvSpPr>
          <p:nvPr>
            <p:ph type="body" sz="quarter" idx="1"/>
          </p:nvPr>
        </p:nvSpPr>
        <p:spPr/>
        <p:txBody>
          <a:bodyPr/>
          <a:lstStyle/>
          <a:p>
            <a:pPr lvl="0"/>
            <a:r>
              <a:rPr lang="en-GB"/>
              <a:t>Worth mentioning that almost all machine learning in the real world is unsupervised, and almost all machine learning is supervised. As artificial general intelligence so poor, we are a long way from developing decent unsupervised learning although it can still work well for certain purposes. </a:t>
            </a:r>
          </a:p>
        </p:txBody>
      </p:sp>
      <p:sp>
        <p:nvSpPr>
          <p:cNvPr id="4" name="Slide Number Placeholder 3">
            <a:extLst>
              <a:ext uri="{FF2B5EF4-FFF2-40B4-BE49-F238E27FC236}">
                <a16:creationId xmlns:a16="http://schemas.microsoft.com/office/drawing/2014/main" id="{F257C80A-9749-4B55-953E-7011A6A3066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392F2F8-CC05-4E15-A3C2-C28F1F7B7774}"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17</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53755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E8258-4A3D-4E3B-93A7-784907CF3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9431E-1567-4182-B1ED-B1496E2725FD}"/>
              </a:ext>
            </a:extLst>
          </p:cNvPr>
          <p:cNvSpPr txBox="1">
            <a:spLocks noGrp="1"/>
          </p:cNvSpPr>
          <p:nvPr>
            <p:ph type="body" sz="quarter" idx="1"/>
          </p:nvPr>
        </p:nvSpPr>
        <p:spPr/>
        <p:txBody>
          <a:bodyPr/>
          <a:lstStyle/>
          <a:p>
            <a:pPr lvl="0"/>
            <a:r>
              <a:rPr lang="en-GB"/>
              <a:t>SL “Tell machine what the correct answer is”</a:t>
            </a:r>
          </a:p>
          <a:p>
            <a:pPr lvl="0"/>
            <a:r>
              <a:rPr lang="en-GB"/>
              <a:t>US “”</a:t>
            </a:r>
          </a:p>
        </p:txBody>
      </p:sp>
      <p:sp>
        <p:nvSpPr>
          <p:cNvPr id="4" name="Slide Number Placeholder 3">
            <a:extLst>
              <a:ext uri="{FF2B5EF4-FFF2-40B4-BE49-F238E27FC236}">
                <a16:creationId xmlns:a16="http://schemas.microsoft.com/office/drawing/2014/main" id="{0D3BD75B-F4E5-4982-9CF5-307B08AC277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28E14229-F67D-4F37-A5E8-A69F0BB1E33A}"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18</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9093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19</a:t>
            </a:fld>
            <a:endParaRPr lang="en-US"/>
          </a:p>
        </p:txBody>
      </p:sp>
    </p:spTree>
    <p:extLst>
      <p:ext uri="{BB962C8B-B14F-4D97-AF65-F5344CB8AC3E}">
        <p14:creationId xmlns:p14="http://schemas.microsoft.com/office/powerpoint/2010/main" val="204557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know about basic deep learning and RNNs etc then this is probably going to be too basic for you</a:t>
            </a:r>
          </a:p>
          <a:p>
            <a:endParaRPr lang="en-GB" dirty="0"/>
          </a:p>
          <a:p>
            <a:endParaRPr lang="en-GB" dirty="0"/>
          </a:p>
          <a:p>
            <a:pPr marL="309610" indent="-309610" defTabSz="990752">
              <a:buFont typeface="Arial" panose="020B0604020202020204" pitchFamily="34" charset="0"/>
              <a:buChar char="•"/>
              <a:defRPr/>
            </a:pPr>
            <a:r>
              <a:rPr lang="en-GB" dirty="0"/>
              <a:t>Lost; </a:t>
            </a:r>
            <a:endParaRPr lang="en-GB" sz="1300" dirty="0">
              <a:solidFill>
                <a:prstClr val="white"/>
              </a:solidFill>
              <a:latin typeface="Eurostile LT Std Condensed (Headings)"/>
            </a:endParaRPr>
          </a:p>
          <a:p>
            <a:pPr marL="309610" indent="-309610" defTabSz="990752">
              <a:buFont typeface="Arial" panose="020B0604020202020204" pitchFamily="34" charset="0"/>
              <a:buChar char="•"/>
              <a:defRPr/>
            </a:pPr>
            <a:r>
              <a:rPr lang="en-GB" sz="1300" dirty="0">
                <a:solidFill>
                  <a:prstClr val="white"/>
                </a:solidFill>
                <a:latin typeface="Eurostile LT Std Condensed (Headings)"/>
              </a:rPr>
              <a:t>Universal machine learning process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753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C80BE-2D2A-445A-BEED-4E9BED583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B5442-440F-409A-B766-4B1ADA042606}"/>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AD0ABA10-A57A-4672-9D04-CC86CACC356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15D95C35-7D26-41C0-9D41-F33CCCF951BE}"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20</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854021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695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490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 large negative numbers become 0 and large positive numbers become 1</a:t>
            </a:r>
          </a:p>
          <a:p>
            <a:pPr marL="171450" indent="-171450">
              <a:buFont typeface="Arial" panose="020B0604020202020204" pitchFamily="34" charset="0"/>
              <a:buChar char="•"/>
            </a:pPr>
            <a:r>
              <a:rPr lang="en-GB" sz="1200" b="0" i="1" kern="1200" dirty="0">
                <a:solidFill>
                  <a:schemeClr val="tx1"/>
                </a:solidFill>
                <a:effectLst/>
                <a:latin typeface="+mn-lt"/>
                <a:ea typeface="+mn-ea"/>
                <a:cs typeface="+mn-cs"/>
              </a:rPr>
              <a:t>the sigmoid </a:t>
            </a:r>
            <a:r>
              <a:rPr lang="en-GB" sz="1200" b="1" i="1" kern="1200" dirty="0">
                <a:solidFill>
                  <a:schemeClr val="tx1"/>
                </a:solidFill>
                <a:effectLst/>
                <a:latin typeface="+mn-lt"/>
                <a:ea typeface="+mn-ea"/>
                <a:cs typeface="+mn-cs"/>
              </a:rPr>
              <a:t>non-linearity</a:t>
            </a:r>
            <a:r>
              <a:rPr lang="en-GB" sz="1200" b="0" i="1" kern="1200" dirty="0">
                <a:solidFill>
                  <a:schemeClr val="tx1"/>
                </a:solidFill>
                <a:effectLst/>
                <a:latin typeface="+mn-lt"/>
                <a:ea typeface="+mn-ea"/>
                <a:cs typeface="+mn-cs"/>
              </a:rPr>
              <a:t> has recently fallen out of </a:t>
            </a:r>
            <a:r>
              <a:rPr lang="en-GB" sz="1200" b="0" i="1" kern="1200" dirty="0" err="1">
                <a:solidFill>
                  <a:schemeClr val="tx1"/>
                </a:solidFill>
                <a:effectLst/>
                <a:latin typeface="+mn-lt"/>
                <a:ea typeface="+mn-ea"/>
                <a:cs typeface="+mn-cs"/>
              </a:rPr>
              <a:t>favor</a:t>
            </a:r>
            <a:r>
              <a:rPr lang="en-GB" sz="1200" b="0" i="1" kern="1200" dirty="0">
                <a:solidFill>
                  <a:schemeClr val="tx1"/>
                </a:solidFill>
                <a:effectLst/>
                <a:latin typeface="+mn-lt"/>
                <a:ea typeface="+mn-ea"/>
                <a:cs typeface="+mn-cs"/>
              </a:rPr>
              <a:t> and it is rarely ever used</a:t>
            </a:r>
          </a:p>
          <a:p>
            <a:pPr marL="171450" indent="-171450">
              <a:buFont typeface="Arial" panose="020B0604020202020204" pitchFamily="34" charset="0"/>
              <a:buChar char="•"/>
            </a:pPr>
            <a:r>
              <a:rPr lang="en-GB" sz="1200" b="0" i="1" kern="1200" dirty="0">
                <a:solidFill>
                  <a:schemeClr val="tx1"/>
                </a:solidFill>
                <a:effectLst/>
                <a:latin typeface="+mn-lt"/>
                <a:ea typeface="+mn-ea"/>
                <a:cs typeface="+mn-cs"/>
              </a:rPr>
              <a:t>(-) Sigmoid outputs are not </a:t>
            </a:r>
            <a:r>
              <a:rPr lang="en-GB" sz="1200" b="1" i="1" kern="1200" dirty="0">
                <a:solidFill>
                  <a:schemeClr val="tx1"/>
                </a:solidFill>
                <a:effectLst/>
                <a:latin typeface="+mn-lt"/>
                <a:ea typeface="+mn-ea"/>
                <a:cs typeface="+mn-cs"/>
              </a:rPr>
              <a:t>zero-</a:t>
            </a:r>
            <a:r>
              <a:rPr lang="en-GB" sz="1200" b="1" i="1" kern="1200" dirty="0" err="1">
                <a:solidFill>
                  <a:schemeClr val="tx1"/>
                </a:solidFill>
                <a:effectLst/>
                <a:latin typeface="+mn-lt"/>
                <a:ea typeface="+mn-ea"/>
                <a:cs typeface="+mn-cs"/>
              </a:rPr>
              <a:t>centered</a:t>
            </a:r>
            <a:r>
              <a:rPr lang="en-GB"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 </a:t>
            </a:r>
            <a:r>
              <a:rPr lang="en-GB" sz="1200" b="0" i="1" kern="1200" dirty="0" err="1">
                <a:solidFill>
                  <a:schemeClr val="tx1"/>
                </a:solidFill>
                <a:effectLst/>
                <a:latin typeface="+mn-lt"/>
                <a:ea typeface="+mn-ea"/>
                <a:cs typeface="+mn-cs"/>
              </a:rPr>
              <a:t>Sigmoids</a:t>
            </a:r>
            <a:r>
              <a:rPr lang="en-GB" sz="1200" b="0" i="1" kern="1200" dirty="0">
                <a:solidFill>
                  <a:schemeClr val="tx1"/>
                </a:solidFill>
                <a:effectLst/>
                <a:latin typeface="+mn-lt"/>
                <a:ea typeface="+mn-ea"/>
                <a:cs typeface="+mn-cs"/>
              </a:rPr>
              <a:t> saturate and </a:t>
            </a:r>
            <a:r>
              <a:rPr lang="en-GB" sz="1200" b="1" i="1" kern="1200" dirty="0">
                <a:solidFill>
                  <a:schemeClr val="tx1"/>
                </a:solidFill>
                <a:effectLst/>
                <a:latin typeface="+mn-lt"/>
                <a:ea typeface="+mn-ea"/>
                <a:cs typeface="+mn-cs"/>
              </a:rPr>
              <a:t>kill gradients (</a:t>
            </a:r>
            <a:r>
              <a:rPr lang="en-GB" sz="1200" b="0" i="0" kern="1200" dirty="0">
                <a:solidFill>
                  <a:schemeClr val="tx1"/>
                </a:solidFill>
                <a:effectLst/>
                <a:latin typeface="+mn-lt"/>
                <a:ea typeface="+mn-ea"/>
                <a:cs typeface="+mn-cs"/>
              </a:rPr>
              <a:t>Vanishing gradient problem)</a:t>
            </a:r>
            <a:r>
              <a:rPr lang="en-GB" sz="1200" b="1"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 very undesirable property of the sigmoid neuron is that when the neuron’s activation saturates at either tail of 0 or 1, the gradient at these regions is almost zero.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218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its activations </a:t>
            </a:r>
            <a:r>
              <a:rPr lang="en-GB" sz="1200" b="1" i="0" kern="1200" dirty="0">
                <a:solidFill>
                  <a:schemeClr val="tx1"/>
                </a:solidFill>
                <a:effectLst/>
                <a:latin typeface="+mn-lt"/>
                <a:ea typeface="+mn-ea"/>
                <a:cs typeface="+mn-cs"/>
              </a:rPr>
              <a:t>saturate(-)</a:t>
            </a:r>
            <a:r>
              <a:rPr lang="en-GB" sz="1200" b="0" i="0" kern="1200" dirty="0">
                <a:solidFill>
                  <a:schemeClr val="tx1"/>
                </a:solidFill>
                <a:effectLst/>
                <a:latin typeface="+mn-lt"/>
                <a:ea typeface="+mn-ea"/>
                <a:cs typeface="+mn-cs"/>
              </a:rPr>
              <a:t>, but unlike the sigmoid neuron its output is </a:t>
            </a:r>
            <a:r>
              <a:rPr lang="en-GB" sz="1200" b="1" i="0" kern="1200" dirty="0">
                <a:solidFill>
                  <a:schemeClr val="tx1"/>
                </a:solidFill>
                <a:effectLst/>
                <a:latin typeface="+mn-lt"/>
                <a:ea typeface="+mn-ea"/>
                <a:cs typeface="+mn-cs"/>
              </a:rPr>
              <a:t>zero-</a:t>
            </a:r>
            <a:r>
              <a:rPr lang="en-GB" sz="1200" b="1" i="0" kern="1200" dirty="0" err="1">
                <a:solidFill>
                  <a:schemeClr val="tx1"/>
                </a:solidFill>
                <a:effectLst/>
                <a:latin typeface="+mn-lt"/>
                <a:ea typeface="+mn-ea"/>
                <a:cs typeface="+mn-cs"/>
              </a:rPr>
              <a:t>centered</a:t>
            </a:r>
            <a:r>
              <a:rPr lang="en-GB" sz="1200" b="1" i="0" kern="1200" dirty="0">
                <a:solidFill>
                  <a:schemeClr val="tx1"/>
                </a:solidFill>
                <a:effectLst/>
                <a:latin typeface="+mn-lt"/>
                <a:ea typeface="+mn-ea"/>
                <a:cs typeface="+mn-cs"/>
              </a:rPr>
              <a:t> (+).</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971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err="1"/>
              <a:t>Relus</a:t>
            </a:r>
            <a:r>
              <a:rPr lang="en-GB" dirty="0"/>
              <a:t> HIDE information</a:t>
            </a:r>
          </a:p>
          <a:p>
            <a:pPr marL="171450" indent="-171450">
              <a:buFont typeface="Arial" panose="020B0604020202020204" pitchFamily="34" charset="0"/>
              <a:buChar char="•"/>
            </a:pPr>
            <a:r>
              <a:rPr lang="en-GB" dirty="0" err="1"/>
              <a:t>Relus</a:t>
            </a:r>
            <a:r>
              <a:rPr lang="en-GB" dirty="0"/>
              <a:t> CONVERGE faster (6x on average) - </a:t>
            </a:r>
            <a:r>
              <a:rPr lang="en-GB" sz="1200" b="0" i="0" kern="1200" dirty="0">
                <a:solidFill>
                  <a:schemeClr val="tx1"/>
                </a:solidFill>
                <a:effectLst/>
                <a:latin typeface="+mn-lt"/>
                <a:ea typeface="+mn-ea"/>
                <a:cs typeface="+mn-cs"/>
              </a:rPr>
              <a:t>A plot from </a:t>
            </a:r>
            <a:r>
              <a:rPr lang="en-GB" sz="1200" b="0" i="0" u="none" strike="noStrike" kern="1200" dirty="0" err="1">
                <a:solidFill>
                  <a:schemeClr val="tx1"/>
                </a:solidFill>
                <a:effectLst/>
                <a:latin typeface="+mn-lt"/>
                <a:ea typeface="+mn-ea"/>
                <a:cs typeface="+mn-cs"/>
                <a:hlinkClick r:id="rId3"/>
              </a:rPr>
              <a:t>Krizhevsky</a:t>
            </a:r>
            <a:r>
              <a:rPr lang="en-GB" sz="1200" b="0" i="0" u="none" strike="noStrike" kern="1200" dirty="0">
                <a:solidFill>
                  <a:schemeClr val="tx1"/>
                </a:solidFill>
                <a:effectLst/>
                <a:latin typeface="+mn-lt"/>
                <a:ea typeface="+mn-ea"/>
                <a:cs typeface="+mn-cs"/>
                <a:hlinkClick r:id="rId3"/>
              </a:rPr>
              <a:t> et al.</a:t>
            </a:r>
            <a:r>
              <a:rPr lang="en-GB" sz="1200" b="0" i="0" kern="1200" dirty="0">
                <a:solidFill>
                  <a:schemeClr val="tx1"/>
                </a:solidFill>
                <a:effectLst/>
                <a:latin typeface="+mn-lt"/>
                <a:ea typeface="+mn-ea"/>
                <a:cs typeface="+mn-cs"/>
              </a:rPr>
              <a:t> (pdf) paper indicating the 6x improvement in convergence with the </a:t>
            </a:r>
            <a:r>
              <a:rPr lang="en-GB" sz="1200" b="0" i="0" kern="1200" dirty="0" err="1">
                <a:solidFill>
                  <a:schemeClr val="tx1"/>
                </a:solidFill>
                <a:effectLst/>
                <a:latin typeface="+mn-lt"/>
                <a:ea typeface="+mn-ea"/>
                <a:cs typeface="+mn-cs"/>
              </a:rPr>
              <a:t>ReLU</a:t>
            </a:r>
            <a:r>
              <a:rPr lang="en-GB" sz="1200" b="0" i="0" kern="1200" dirty="0">
                <a:solidFill>
                  <a:schemeClr val="tx1"/>
                </a:solidFill>
                <a:effectLst/>
                <a:latin typeface="+mn-lt"/>
                <a:ea typeface="+mn-ea"/>
                <a:cs typeface="+mn-cs"/>
              </a:rPr>
              <a:t> unit compared to the tanh unit.</a:t>
            </a:r>
            <a:endParaRPr lang="en-GB" dirty="0"/>
          </a:p>
          <a:p>
            <a:pPr marL="171450" indent="-171450">
              <a:buFont typeface="Arial" panose="020B0604020202020204" pitchFamily="34" charset="0"/>
              <a:buChar char="•"/>
            </a:pPr>
            <a:r>
              <a:rPr lang="en-GB" dirty="0"/>
              <a:t>Almost always use RELUS</a:t>
            </a:r>
          </a:p>
          <a:p>
            <a:pPr marL="171450" indent="-171450">
              <a:buFont typeface="Arial" panose="020B0604020202020204" pitchFamily="34" charset="0"/>
              <a:buChar char="•"/>
            </a:pPr>
            <a:r>
              <a:rPr lang="en-GB" dirty="0"/>
              <a:t>(+) No expensive operations (exponential)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 Not centred around zero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 </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ReLU</a:t>
            </a:r>
            <a:r>
              <a:rPr lang="en-GB" sz="1200" b="0" i="0" kern="1200" dirty="0">
                <a:solidFill>
                  <a:schemeClr val="tx1"/>
                </a:solidFill>
                <a:effectLst/>
                <a:latin typeface="+mn-lt"/>
                <a:ea typeface="+mn-ea"/>
                <a:cs typeface="+mn-cs"/>
              </a:rPr>
              <a:t> units can be fragile during training and can “die”,  you may find that as much as 40% of your network can be “dead” </a:t>
            </a: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91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26</a:t>
            </a:fld>
            <a:endParaRPr lang="en-US"/>
          </a:p>
        </p:txBody>
      </p:sp>
    </p:spTree>
    <p:extLst>
      <p:ext uri="{BB962C8B-B14F-4D97-AF65-F5344CB8AC3E}">
        <p14:creationId xmlns:p14="http://schemas.microsoft.com/office/powerpoint/2010/main" val="48385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27</a:t>
            </a:fld>
            <a:endParaRPr lang="en-US"/>
          </a:p>
        </p:txBody>
      </p:sp>
    </p:spTree>
    <p:extLst>
      <p:ext uri="{BB962C8B-B14F-4D97-AF65-F5344CB8AC3E}">
        <p14:creationId xmlns:p14="http://schemas.microsoft.com/office/powerpoint/2010/main" val="2550120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28</a:t>
            </a:fld>
            <a:endParaRPr lang="en-US"/>
          </a:p>
        </p:txBody>
      </p:sp>
    </p:spTree>
    <p:extLst>
      <p:ext uri="{BB962C8B-B14F-4D97-AF65-F5344CB8AC3E}">
        <p14:creationId xmlns:p14="http://schemas.microsoft.com/office/powerpoint/2010/main" val="2491857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29</a:t>
            </a:fld>
            <a:endParaRPr lang="en-US"/>
          </a:p>
        </p:txBody>
      </p:sp>
    </p:spTree>
    <p:extLst>
      <p:ext uri="{BB962C8B-B14F-4D97-AF65-F5344CB8AC3E}">
        <p14:creationId xmlns:p14="http://schemas.microsoft.com/office/powerpoint/2010/main" val="68051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Not a single mathematical formula</a:t>
            </a:r>
          </a:p>
          <a:p>
            <a:pPr marL="185766" indent="-185766">
              <a:buFont typeface="Arial" panose="020B0604020202020204" pitchFamily="34" charset="0"/>
              <a:buChar char="•"/>
            </a:pPr>
            <a:r>
              <a:rPr lang="en-GB" dirty="0"/>
              <a:t>Francois is one of the best guys in the community right now</a:t>
            </a:r>
          </a:p>
          <a:p>
            <a:pPr marL="185766" indent="-185766">
              <a:buFont typeface="Arial" panose="020B0604020202020204" pitchFamily="34" charset="0"/>
              <a:buChar char="•"/>
            </a:pPr>
            <a:r>
              <a:rPr lang="en-GB" dirty="0"/>
              <a:t>Show book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674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This might sound obvious but here is some high level guidance. </a:t>
            </a:r>
          </a:p>
          <a:p>
            <a:endParaRPr lang="en-GB" dirty="0"/>
          </a:p>
          <a:p>
            <a:r>
              <a:rPr lang="en-GB" dirty="0"/>
              <a:t>Machine learning is about understanding the problem domain so we can determine what to attempt to predict, given what data.</a:t>
            </a:r>
          </a:p>
          <a:p>
            <a:endParaRPr lang="en-GB" dirty="0"/>
          </a:p>
          <a:p>
            <a:r>
              <a:rPr lang="en-GB" dirty="0"/>
              <a:t>How to measure success, is a prerequisite for any successful application of machine learning, and it isn’t something that advanced tools like </a:t>
            </a:r>
            <a:r>
              <a:rPr lang="en-GB" dirty="0" err="1"/>
              <a:t>Keras</a:t>
            </a:r>
            <a:r>
              <a:rPr lang="en-GB" dirty="0"/>
              <a:t> or CNTK will help you with.</a:t>
            </a:r>
          </a:p>
          <a:p>
            <a:endParaRPr lang="en-GB" dirty="0"/>
          </a:p>
          <a:p>
            <a:pPr marL="185766" indent="-185766">
              <a:buFont typeface="Arial" panose="020B0604020202020204" pitchFamily="34" charset="0"/>
              <a:buChar char="•"/>
            </a:pPr>
            <a:r>
              <a:rPr lang="en-GB" dirty="0"/>
              <a:t>First, you should define the problem: what data is available, and what are you trying to predict? For example, would you need to collect more manual labels? I personally find that getting decent labels is a perennial problem, especially in NLP. </a:t>
            </a:r>
          </a:p>
          <a:p>
            <a:pPr marL="185766" indent="-185766">
              <a:buFont typeface="Arial" panose="020B0604020202020204" pitchFamily="34" charset="0"/>
              <a:buChar char="•"/>
            </a:pPr>
            <a:r>
              <a:rPr lang="en-GB" dirty="0"/>
              <a:t>Identify a way to reliably measure success on your goal. For simple tasks, this may be prediction accuracy, but in many cases it will require sophisticated domain-specific metrics. [example, music thing]</a:t>
            </a:r>
          </a:p>
          <a:p>
            <a:pPr marL="185766" indent="-185766">
              <a:buFont typeface="Arial" panose="020B0604020202020204" pitchFamily="34" charset="0"/>
              <a:buChar char="•"/>
            </a:pPr>
            <a:r>
              <a:rPr lang="en-GB" dirty="0"/>
              <a:t>Prepare the validation process that you will use to evaluate your models. In particular, you should define a training set, validation set, and test set. </a:t>
            </a:r>
          </a:p>
          <a:p>
            <a:pPr marL="185766" indent="-185766">
              <a:buFont typeface="Arial" panose="020B0604020202020204" pitchFamily="34" charset="0"/>
              <a:buChar char="•"/>
            </a:pPr>
            <a:r>
              <a:rPr lang="en-GB" dirty="0"/>
              <a:t>Vectorize your data, by turning it into vectors and </a:t>
            </a:r>
            <a:r>
              <a:rPr lang="en-GB" dirty="0" err="1"/>
              <a:t>preprocessing</a:t>
            </a:r>
            <a:r>
              <a:rPr lang="en-GB" dirty="0"/>
              <a:t> it so that NNs can read it more easily i.e. we spoke about homogenous features earlier</a:t>
            </a:r>
          </a:p>
          <a:p>
            <a:pPr marL="185766" indent="-185766">
              <a:buFont typeface="Arial" panose="020B0604020202020204" pitchFamily="34" charset="0"/>
              <a:buChar char="•"/>
            </a:pPr>
            <a:r>
              <a:rPr lang="en-GB" dirty="0"/>
              <a:t>Develop a first model that beats a trivial common-sense baseline. [naïve FREE] This demonstrates that machine learning can work on your problem. This might not always be the case! </a:t>
            </a:r>
          </a:p>
          <a:p>
            <a:pPr marL="185766" indent="-185766">
              <a:buFont typeface="Arial" panose="020B0604020202020204" pitchFamily="34" charset="0"/>
              <a:buChar char="•"/>
            </a:pPr>
            <a:r>
              <a:rPr lang="en-GB" dirty="0"/>
              <a:t>Gradually refine your model architecture by tuning hyperparameters and adding regularization. Make changes based on your performance on the validation data only, not the test data nor the training data. Remember that you should manage to get your model to overfit. When you overfit you are demonstrating that you have a model capacity level that is sufficient, and only </a:t>
            </a:r>
            <a:r>
              <a:rPr lang="en-GB" dirty="0" err="1"/>
              <a:t>thencan</a:t>
            </a:r>
            <a:r>
              <a:rPr lang="en-GB" dirty="0"/>
              <a:t> you start </a:t>
            </a:r>
            <a:r>
              <a:rPr lang="en-GB" dirty="0" err="1"/>
              <a:t>regularizating</a:t>
            </a:r>
            <a:r>
              <a:rPr lang="en-GB" dirty="0"/>
              <a:t> or downsizing your model.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240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731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[FREE] Talk about how in the old days we used to do manual feature extraction with hand crafted features</a:t>
            </a:r>
          </a:p>
          <a:p>
            <a:pPr marL="185766" indent="-185766">
              <a:buFont typeface="Arial" panose="020B0604020202020204" pitchFamily="34" charset="0"/>
              <a:buChar char="•"/>
            </a:pPr>
            <a:r>
              <a:rPr lang="en-GB" dirty="0"/>
              <a:t>[FREE] The algorithms would just solve an optimization problem and combine those features using some weighting </a:t>
            </a:r>
          </a:p>
          <a:p>
            <a:pPr marL="185766" indent="-185766">
              <a:buFont typeface="Arial" panose="020B0604020202020204" pitchFamily="34" charset="0"/>
              <a:buChar char="•"/>
            </a:pPr>
            <a:r>
              <a:rPr lang="en-GB" dirty="0"/>
              <a:t>[FREE] You still have to do feature extraction in DL, there is a trade-off, homogenous features</a:t>
            </a:r>
          </a:p>
          <a:p>
            <a:pPr marL="185766" indent="-185766">
              <a:buFont typeface="Arial" panose="020B0604020202020204" pitchFamily="34" charset="0"/>
              <a:buChar char="•"/>
            </a:pPr>
            <a:r>
              <a:rPr lang="en-GB" dirty="0"/>
              <a:t>Talk through image</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281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[FREE] Talk about how in the old days we used to do manual feature extraction with hand crafted features</a:t>
            </a:r>
          </a:p>
          <a:p>
            <a:pPr marL="185766" indent="-185766">
              <a:buFont typeface="Arial" panose="020B0604020202020204" pitchFamily="34" charset="0"/>
              <a:buChar char="•"/>
            </a:pPr>
            <a:r>
              <a:rPr lang="en-GB" dirty="0"/>
              <a:t>[FREE] The algorithms would just solve an optimization problem and combine those features using some weighting </a:t>
            </a:r>
          </a:p>
          <a:p>
            <a:pPr marL="185766" indent="-185766">
              <a:buFont typeface="Arial" panose="020B0604020202020204" pitchFamily="34" charset="0"/>
              <a:buChar char="•"/>
            </a:pPr>
            <a:r>
              <a:rPr lang="en-GB" dirty="0"/>
              <a:t>[FREE] You still have to do feature extraction in DL, there is a trade-off, homogenous features</a:t>
            </a:r>
          </a:p>
          <a:p>
            <a:pPr marL="185766" indent="-185766">
              <a:buFont typeface="Arial" panose="020B0604020202020204" pitchFamily="34" charset="0"/>
              <a:buChar char="•"/>
            </a:pPr>
            <a:r>
              <a:rPr lang="en-GB" dirty="0"/>
              <a:t>Talk through image</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68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34</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318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in the days of shallow learning algorithms, we had very specialised algorithms for each predictive task. </a:t>
            </a:r>
          </a:p>
          <a:p>
            <a:endParaRPr lang="en-GB" dirty="0"/>
          </a:p>
          <a:p>
            <a:r>
              <a:rPr lang="en-GB" dirty="0"/>
              <a:t>[FREE] hidden </a:t>
            </a:r>
            <a:r>
              <a:rPr lang="en-GB" dirty="0" err="1"/>
              <a:t>markov</a:t>
            </a:r>
            <a:r>
              <a:rPr lang="en-GB" dirty="0"/>
              <a:t> models</a:t>
            </a:r>
          </a:p>
          <a:p>
            <a:endParaRPr lang="en-GB" dirty="0"/>
          </a:p>
          <a:p>
            <a:r>
              <a:rPr lang="en-GB" dirty="0"/>
              <a:t>NNs can handle any predictive task and are </a:t>
            </a:r>
            <a:r>
              <a:rPr lang="en-GB" b="1" dirty="0"/>
              <a:t>composable</a:t>
            </a:r>
            <a:r>
              <a:rPr lang="en-GB" dirty="0"/>
              <a:t>. </a:t>
            </a:r>
          </a:p>
          <a:p>
            <a:endParaRPr lang="en-GB" dirty="0"/>
          </a:p>
          <a:p>
            <a:pPr marL="185766" indent="-185766">
              <a:buFont typeface="Arial" panose="020B0604020202020204" pitchFamily="34" charset="0"/>
              <a:buChar char="•"/>
            </a:pPr>
            <a:r>
              <a:rPr lang="en-GB" dirty="0"/>
              <a:t>Paper cup analogy </a:t>
            </a:r>
          </a:p>
          <a:p>
            <a:pPr marL="185766" indent="-185766">
              <a:buFont typeface="Arial" panose="020B0604020202020204" pitchFamily="34" charset="0"/>
              <a:buChar char="•"/>
            </a:pPr>
            <a:endParaRPr lang="en-GB" dirty="0"/>
          </a:p>
          <a:p>
            <a:pPr marL="185766" indent="-185766">
              <a:buFont typeface="Arial" panose="020B0604020202020204" pitchFamily="34" charset="0"/>
              <a:buChar char="•"/>
            </a:pPr>
            <a:r>
              <a:rPr lang="en-GB" dirty="0"/>
              <a:t>Can map from the time domain into the space domain and vice versa</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35</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447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[FREE] In the old days, detect dog in image, SVM…  </a:t>
            </a:r>
          </a:p>
          <a:p>
            <a:pPr marL="185766" indent="-185766">
              <a:buFont typeface="Arial" panose="020B0604020202020204" pitchFamily="34" charset="0"/>
              <a:buChar char="•"/>
            </a:pPr>
            <a:r>
              <a:rPr lang="en-GB" dirty="0"/>
              <a:t>The kind of thing you would be doing as a domain expert is applying various types of 2d convolution filtering to the image</a:t>
            </a:r>
          </a:p>
          <a:p>
            <a:pPr marL="185766" indent="-185766">
              <a:buFont typeface="Arial" panose="020B0604020202020204" pitchFamily="34" charset="0"/>
              <a:buChar char="•"/>
            </a:pPr>
            <a:r>
              <a:rPr lang="en-GB" dirty="0"/>
              <a:t>In CNNs, the convolution filters are learned as part of the training process!</a:t>
            </a:r>
          </a:p>
          <a:p>
            <a:pPr marL="185766" indent="-185766">
              <a:buFont typeface="Arial" panose="020B0604020202020204" pitchFamily="34" charset="0"/>
              <a:buChar char="•"/>
            </a:pPr>
            <a:r>
              <a:rPr lang="en-GB" dirty="0"/>
              <a:t>Traditional shallow learning algorithms had no concept of your how your input data was related, spatially or temporally. </a:t>
            </a:r>
          </a:p>
          <a:p>
            <a:pPr marL="185766" indent="-185766">
              <a:buFont typeface="Arial" panose="020B0604020202020204" pitchFamily="34" charset="0"/>
              <a:buChar char="•"/>
            </a:pPr>
            <a:r>
              <a:rPr lang="en-GB" dirty="0"/>
              <a:t>You could quite literally randomly shuffle the data in the input space, and the algorithm would produce largely the same result (depending on whether the data was identically distributed and the algorithm was deterministic etc). </a:t>
            </a:r>
          </a:p>
          <a:p>
            <a:pPr marL="185766" indent="-185766">
              <a:buFont typeface="Arial" panose="020B0604020202020204" pitchFamily="34" charset="0"/>
              <a:buChar char="•"/>
            </a:pPr>
            <a:r>
              <a:rPr lang="en-GB" dirty="0"/>
              <a:t>Use FFT example music</a:t>
            </a:r>
          </a:p>
          <a:p>
            <a:endParaRPr lang="en-GB" dirty="0"/>
          </a:p>
          <a:p>
            <a:r>
              <a:rPr lang="en-GB" dirty="0"/>
              <a:t>Plenty of domains care a lot about the relationships between items of data, take images for example which have a local spatial dependencies. Pixels are clearly related to ones in the vicinity. And language, words are clearly related to those in the vicinity. Before we had to do some manual hacks to transform the data outside of the time or space domain; like applying some feature extraction to images, or capturing N-grams for language. Neural networks can understand the data domain natively and build features from it dynamically as part of the training process. </a:t>
            </a:r>
          </a:p>
          <a:p>
            <a:endParaRPr lang="en-GB" dirty="0"/>
          </a:p>
          <a:p>
            <a:r>
              <a:rPr lang="en-GB" dirty="0"/>
              <a:t>The three families of network architectures that you should be familiar with are densely-connected networks, convolutional networks, and recurrent networks.</a:t>
            </a:r>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36</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865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Talk about composability</a:t>
            </a:r>
          </a:p>
          <a:p>
            <a:pPr marL="681142" lvl="1" indent="-185766">
              <a:buFont typeface="Arial" panose="020B0604020202020204" pitchFamily="34" charset="0"/>
              <a:buChar char="•"/>
            </a:pPr>
            <a:r>
              <a:rPr lang="en-GB" dirty="0"/>
              <a:t>There is a massive parallel with software here, DL is becoming a new form of software development and most of its practitioners have a </a:t>
            </a:r>
            <a:r>
              <a:rPr lang="en-GB" b="1" dirty="0"/>
              <a:t>software background not an academic background</a:t>
            </a:r>
            <a:r>
              <a:rPr lang="en-GB" dirty="0"/>
              <a:t>. You don’t need to be a scientist or a mathematician to do deep learning</a:t>
            </a:r>
          </a:p>
          <a:p>
            <a:pPr marL="681142" lvl="1" indent="-185766">
              <a:buFont typeface="Arial" panose="020B0604020202020204" pitchFamily="34" charset="0"/>
              <a:buChar char="•"/>
            </a:pPr>
            <a:r>
              <a:rPr lang="en-GB" dirty="0"/>
              <a:t>Before --- different domains of ML would have their own specialised algorithms, modalities and execution contexts, and there would be a lot of glue code performing feature extraction and wiring up the components. Now the end-to-end prediction architectures can be described as a computation graph in any deep learning library </a:t>
            </a:r>
          </a:p>
          <a:p>
            <a:pPr marL="681142" lvl="1" indent="-185766" defTabSz="990752">
              <a:buFont typeface="Arial" panose="020B0604020202020204" pitchFamily="34" charset="0"/>
              <a:buChar char="•"/>
              <a:defRPr/>
            </a:pPr>
            <a:r>
              <a:rPr lang="en-GB" sz="1300" dirty="0">
                <a:solidFill>
                  <a:srgbClr val="FFFFFF"/>
                </a:solidFill>
                <a:latin typeface="Eurostile LT Std Condensed"/>
              </a:rPr>
              <a:t>The people who work on DL tend to be software type people</a:t>
            </a:r>
            <a:endParaRPr lang="en-GB" dirty="0"/>
          </a:p>
          <a:p>
            <a:pPr marL="681142" lvl="1" indent="-185766" defTabSz="990752">
              <a:buFont typeface="Arial" panose="020B0604020202020204" pitchFamily="34" charset="0"/>
              <a:buChar char="•"/>
              <a:defRPr/>
            </a:pPr>
            <a:r>
              <a:rPr lang="en-GB" sz="1300" dirty="0">
                <a:solidFill>
                  <a:srgbClr val="FFFFFF"/>
                </a:solidFill>
                <a:latin typeface="Eurostile LT Std Condensed"/>
              </a:rPr>
              <a:t>Pre-existing deep learning components can be composed together in an entirely new way, like existing software development.</a:t>
            </a:r>
          </a:p>
          <a:p>
            <a:pPr marL="1176518" lvl="2" indent="-185766" defTabSz="990752">
              <a:buFont typeface="Arial" panose="020B0604020202020204" pitchFamily="34" charset="0"/>
              <a:buChar char="•"/>
              <a:defRPr/>
            </a:pPr>
            <a:r>
              <a:rPr lang="en-GB" dirty="0"/>
              <a:t>Language generating RNN example</a:t>
            </a:r>
            <a:endParaRPr lang="en-GB" sz="1300" dirty="0">
              <a:solidFill>
                <a:srgbClr val="FFFFFF"/>
              </a:solidFill>
              <a:latin typeface="Eurostile LT Std Condensed"/>
            </a:endParaRPr>
          </a:p>
          <a:p>
            <a:pPr marL="681142" lvl="1" indent="-185766" defTabSz="990752">
              <a:buFont typeface="Arial" panose="020B0604020202020204" pitchFamily="34" charset="0"/>
              <a:buChar char="•"/>
              <a:defRPr/>
            </a:pPr>
            <a:r>
              <a:rPr lang="en-GB" sz="1300" dirty="0">
                <a:solidFill>
                  <a:srgbClr val="FFFFFF"/>
                </a:solidFill>
                <a:latin typeface="Eurostile LT Std Condensed"/>
              </a:rPr>
              <a:t>On the Lego analogy; ideologically; this is where deep learning should be and will be, but isn’t quite there yet. We still don’t have the interoperability we want between frameworks for example. </a:t>
            </a:r>
          </a:p>
          <a:p>
            <a:pPr marL="185766" indent="-185766" defTabSz="990752">
              <a:buFont typeface="Arial" panose="020B0604020202020204" pitchFamily="34" charset="0"/>
              <a:buChar char="•"/>
              <a:defRPr/>
            </a:pPr>
            <a:endParaRPr lang="en-GB" sz="1300" dirty="0">
              <a:solidFill>
                <a:srgbClr val="FFFFFF"/>
              </a:solidFill>
              <a:latin typeface="Eurostile LT Std Condensed"/>
            </a:endParaRPr>
          </a:p>
          <a:p>
            <a:pPr marL="185766" indent="-185766">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37</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327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Lego, cross domain concept </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61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2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3869C-8D09-436C-B1C8-07CE3E3F3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5CF8F5-6CF0-498A-A34E-B8401186B396}"/>
              </a:ext>
            </a:extLst>
          </p:cNvPr>
          <p:cNvSpPr txBox="1">
            <a:spLocks noGrp="1"/>
          </p:cNvSpPr>
          <p:nvPr>
            <p:ph type="body" sz="quarter" idx="1"/>
          </p:nvPr>
        </p:nvSpPr>
        <p:spPr/>
        <p:txBody>
          <a:bodyPr/>
          <a:lstStyle/>
          <a:p>
            <a:pPr lvl="0"/>
            <a:endParaRPr lang="en-US" b="1"/>
          </a:p>
          <a:p>
            <a:pPr marL="171450" lvl="0" indent="-171450">
              <a:buSzPct val="100000"/>
              <a:buFont typeface="Arial" pitchFamily="34"/>
              <a:buChar char="•"/>
            </a:pPr>
            <a:r>
              <a:rPr lang="en-US"/>
              <a:t>Data is growing exponentially, new oil, Banks have much more data although more regulations</a:t>
            </a:r>
          </a:p>
          <a:p>
            <a:pPr marL="171450" lvl="0" indent="-171450">
              <a:buSzPct val="100000"/>
              <a:buFont typeface="Arial" pitchFamily="34"/>
              <a:buChar char="•"/>
            </a:pPr>
            <a:r>
              <a:rPr lang="en-US"/>
              <a:t>DL is compute and data heavy</a:t>
            </a:r>
          </a:p>
          <a:p>
            <a:pPr marL="171450" lvl="0" indent="-171450">
              <a:buSzPct val="100000"/>
              <a:buFont typeface="Arial" pitchFamily="34"/>
              <a:buChar char="•"/>
            </a:pPr>
            <a:r>
              <a:rPr lang="en-US"/>
              <a:t>Cloud compute revolution started 10 years ago</a:t>
            </a:r>
          </a:p>
          <a:p>
            <a:pPr marL="171450" lvl="0" indent="-171450">
              <a:buSzPct val="100000"/>
              <a:buFont typeface="Arial" pitchFamily="34"/>
              <a:buChar char="•"/>
            </a:pPr>
            <a:r>
              <a:rPr lang="en-US"/>
              <a:t>Machine learning and AI has become completely ubiquitous over the last 5 years since 2012 i.e. alexnet. Alex story, imagenet, revolution</a:t>
            </a:r>
          </a:p>
          <a:p>
            <a:pPr marL="171450" lvl="0" indent="-171450">
              <a:buSzPct val="100000"/>
              <a:buFont typeface="Arial" pitchFamily="34"/>
              <a:buChar char="•"/>
            </a:pPr>
            <a:r>
              <a:rPr lang="en-US"/>
              <a:t>AI ubiq and invis</a:t>
            </a:r>
          </a:p>
          <a:p>
            <a:pPr marL="171450" lvl="0" indent="-171450">
              <a:buSzPct val="100000"/>
              <a:buFont typeface="Arial" pitchFamily="34"/>
              <a:buChar char="•"/>
            </a:pPr>
            <a:r>
              <a:rPr lang="en-US"/>
              <a:t>DL good for lan,vis,RL due to .. </a:t>
            </a:r>
          </a:p>
          <a:p>
            <a:pPr marL="171450" lvl="0" indent="-171450">
              <a:buSzPct val="100000"/>
              <a:buFont typeface="Arial" pitchFamily="34"/>
              <a:buChar char="•"/>
            </a:pPr>
            <a:endParaRPr lang="en-US"/>
          </a:p>
          <a:p>
            <a:pPr marL="171450" lvl="0" indent="-171450">
              <a:buSzPct val="100000"/>
              <a:buFont typeface="Arial" pitchFamily="34"/>
              <a:buChar char="•"/>
            </a:pPr>
            <a:endParaRPr lang="en-US"/>
          </a:p>
          <a:p>
            <a:pPr marL="171450" lvl="0" indent="-171450">
              <a:buSzPct val="100000"/>
              <a:buFont typeface="Arial" pitchFamily="34"/>
              <a:buChar char="•"/>
            </a:pPr>
            <a:endParaRPr lang="en-US"/>
          </a:p>
          <a:p>
            <a:pPr lvl="0"/>
            <a:endParaRPr lang="en-US" b="1"/>
          </a:p>
        </p:txBody>
      </p:sp>
      <p:sp>
        <p:nvSpPr>
          <p:cNvPr id="4" name="Slide Number Placeholder 3">
            <a:extLst>
              <a:ext uri="{FF2B5EF4-FFF2-40B4-BE49-F238E27FC236}">
                <a16:creationId xmlns:a16="http://schemas.microsoft.com/office/drawing/2014/main" id="{F18115B2-E8F0-44FB-AB16-B2F47EA6480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2415506A-48B4-4637-A330-D7DF04E4CA76}"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909415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[FREE] Talk about how in the old days we used to do manual feature extraction with hand crafted features</a:t>
            </a:r>
          </a:p>
          <a:p>
            <a:pPr marL="185766" indent="-185766">
              <a:buFont typeface="Arial" panose="020B0604020202020204" pitchFamily="34" charset="0"/>
              <a:buChar char="•"/>
            </a:pPr>
            <a:r>
              <a:rPr lang="en-GB" dirty="0"/>
              <a:t>[FREE] The algorithms would just solve an optimization problem and combine those features using some weighting </a:t>
            </a:r>
          </a:p>
          <a:p>
            <a:pPr marL="185766" indent="-185766">
              <a:buFont typeface="Arial" panose="020B0604020202020204" pitchFamily="34" charset="0"/>
              <a:buChar char="•"/>
            </a:pPr>
            <a:r>
              <a:rPr lang="en-GB" dirty="0"/>
              <a:t>[FREE] You still have to do feature extraction in DL, there is a trade-off, homogenous features</a:t>
            </a:r>
          </a:p>
          <a:p>
            <a:pPr marL="185766" indent="-185766">
              <a:buFont typeface="Arial" panose="020B0604020202020204" pitchFamily="34" charset="0"/>
              <a:buChar char="•"/>
            </a:pPr>
            <a:r>
              <a:rPr lang="en-GB" dirty="0"/>
              <a:t>Talk through image</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40</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059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[FREE] Talk about how in the old days we used to do manual feature extraction with hand crafted features</a:t>
            </a:r>
          </a:p>
          <a:p>
            <a:pPr marL="185766" indent="-185766">
              <a:buFont typeface="Arial" panose="020B0604020202020204" pitchFamily="34" charset="0"/>
              <a:buChar char="•"/>
            </a:pPr>
            <a:r>
              <a:rPr lang="en-GB" dirty="0"/>
              <a:t>[FREE] The algorithms would just solve an optimization problem and combine those features using some weighting </a:t>
            </a:r>
          </a:p>
          <a:p>
            <a:pPr marL="185766" indent="-185766">
              <a:buFont typeface="Arial" panose="020B0604020202020204" pitchFamily="34" charset="0"/>
              <a:buChar char="•"/>
            </a:pPr>
            <a:r>
              <a:rPr lang="en-GB" dirty="0"/>
              <a:t>[FREE] You still have to do feature extraction in DL, there is a trade-off, homogenous features</a:t>
            </a:r>
          </a:p>
          <a:p>
            <a:pPr marL="185766" indent="-185766">
              <a:buFont typeface="Arial" panose="020B0604020202020204" pitchFamily="34" charset="0"/>
              <a:buChar char="•"/>
            </a:pPr>
            <a:r>
              <a:rPr lang="en-GB" dirty="0"/>
              <a:t>Talk through image</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41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795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42</a:t>
            </a:fld>
            <a:endParaRPr lang="en-US"/>
          </a:p>
        </p:txBody>
      </p:sp>
    </p:spTree>
    <p:extLst>
      <p:ext uri="{BB962C8B-B14F-4D97-AF65-F5344CB8AC3E}">
        <p14:creationId xmlns:p14="http://schemas.microsoft.com/office/powerpoint/2010/main" val="1729789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306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CEECE-D43C-45C7-A471-89C29895A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77EAC-F08F-4AD6-B55D-45D674A1EC25}"/>
              </a:ext>
            </a:extLst>
          </p:cNvPr>
          <p:cNvSpPr txBox="1">
            <a:spLocks noGrp="1"/>
          </p:cNvSpPr>
          <p:nvPr>
            <p:ph type="body" sz="quarter" idx="1"/>
          </p:nvPr>
        </p:nvSpPr>
        <p:spPr/>
        <p:txBody>
          <a:bodyPr/>
          <a:lstStyle/>
          <a:p>
            <a:pPr marL="171450" lvl="0" indent="-171450">
              <a:buSzPct val="100000"/>
              <a:buFont typeface="Arial" pitchFamily="34"/>
              <a:buChar char="•"/>
            </a:pPr>
            <a:r>
              <a:rPr lang="en-GB"/>
              <a:t>Generator net maps random numbers to images</a:t>
            </a:r>
          </a:p>
          <a:p>
            <a:pPr marL="171450" lvl="0" indent="-171450">
              <a:buSzPct val="100000"/>
              <a:buFont typeface="Arial" pitchFamily="34"/>
              <a:buChar char="•"/>
            </a:pPr>
            <a:r>
              <a:rPr lang="en-GB"/>
              <a:t>Discriminator learns to tell real from fake images</a:t>
            </a:r>
          </a:p>
          <a:p>
            <a:pPr marL="171450" lvl="0" indent="-171450">
              <a:buSzPct val="100000"/>
              <a:buFont typeface="Arial" pitchFamily="34"/>
              <a:buChar char="•"/>
            </a:pPr>
            <a:r>
              <a:rPr lang="en-GB"/>
              <a:t>Generator can cheat; it knows the gradient of the output of the discriminator with respect to its input</a:t>
            </a:r>
          </a:p>
          <a:p>
            <a:pPr marL="171450" lvl="0" indent="-171450">
              <a:buSzPct val="100000"/>
              <a:buFont typeface="Arial" pitchFamily="34"/>
              <a:buChar char="•"/>
            </a:pPr>
            <a:r>
              <a:rPr lang="en-GB"/>
              <a:t>Over time it gets harder and harder for the discriminator to tell real from fake</a:t>
            </a:r>
          </a:p>
        </p:txBody>
      </p:sp>
      <p:sp>
        <p:nvSpPr>
          <p:cNvPr id="4" name="Slide Number Placeholder 3">
            <a:extLst>
              <a:ext uri="{FF2B5EF4-FFF2-40B4-BE49-F238E27FC236}">
                <a16:creationId xmlns:a16="http://schemas.microsoft.com/office/drawing/2014/main" id="{538B33CC-5B52-4DD0-8A9B-16394A03065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01F55516-FFA9-4733-9470-7561E36272FB}"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44</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597953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45</a:t>
            </a:fld>
            <a:endParaRPr lang="en-US"/>
          </a:p>
        </p:txBody>
      </p:sp>
    </p:spTree>
    <p:extLst>
      <p:ext uri="{BB962C8B-B14F-4D97-AF65-F5344CB8AC3E}">
        <p14:creationId xmlns:p14="http://schemas.microsoft.com/office/powerpoint/2010/main" val="3660611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46</a:t>
            </a:fld>
            <a:endParaRPr lang="en-US"/>
          </a:p>
        </p:txBody>
      </p:sp>
    </p:spTree>
    <p:extLst>
      <p:ext uri="{BB962C8B-B14F-4D97-AF65-F5344CB8AC3E}">
        <p14:creationId xmlns:p14="http://schemas.microsoft.com/office/powerpoint/2010/main" val="4089067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Intro to customer: </a:t>
            </a:r>
          </a:p>
          <a:p>
            <a:r>
              <a:rPr lang="en-GB"/>
              <a:t>Admiral group, maths/stats/SAS/SQL/Tableau stack, had never used Git or Python</a:t>
            </a:r>
          </a:p>
          <a:p>
            <a:endParaRPr lang="en-GB"/>
          </a:p>
          <a:p>
            <a:r>
              <a:rPr lang="en-GB" sz="1200"/>
              <a:t>They have realised the value they can unlock in their vast dataset of customers and their respective quotations from the insurers. </a:t>
            </a:r>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741AA-9C3A-4819-81AA-70503356316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893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48</a:t>
            </a:fld>
            <a:endParaRPr lang="en-US"/>
          </a:p>
        </p:txBody>
      </p:sp>
    </p:spTree>
    <p:extLst>
      <p:ext uri="{BB962C8B-B14F-4D97-AF65-F5344CB8AC3E}">
        <p14:creationId xmlns:p14="http://schemas.microsoft.com/office/powerpoint/2010/main" val="1232277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49</a:t>
            </a:fld>
            <a:endParaRPr lang="en-US"/>
          </a:p>
        </p:txBody>
      </p:sp>
    </p:spTree>
    <p:extLst>
      <p:ext uri="{BB962C8B-B14F-4D97-AF65-F5344CB8AC3E}">
        <p14:creationId xmlns:p14="http://schemas.microsoft.com/office/powerpoint/2010/main" val="132623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10D08-BCA4-4EAB-964D-9AF31C07C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A50F7-4036-4BA5-B8FA-54AB023BA1CA}"/>
              </a:ext>
            </a:extLst>
          </p:cNvPr>
          <p:cNvSpPr txBox="1">
            <a:spLocks noGrp="1"/>
          </p:cNvSpPr>
          <p:nvPr>
            <p:ph type="body" sz="quarter" idx="1"/>
          </p:nvPr>
        </p:nvSpPr>
        <p:spPr/>
        <p:txBody>
          <a:bodyPr/>
          <a:lstStyle/>
          <a:p>
            <a:pPr lvl="0"/>
            <a:r>
              <a:rPr lang="en-GB"/>
              <a:t>Do general chat</a:t>
            </a:r>
          </a:p>
          <a:p>
            <a:pPr lvl="0"/>
            <a:endParaRPr lang="en-GB"/>
          </a:p>
          <a:p>
            <a:pPr lvl="0"/>
            <a:r>
              <a:rPr lang="en-GB"/>
              <a:t>* Switchboard is a corpus of recorded telephone conversations that the speech research community has been using for more than 20 years to benchmark speech recognition systems. The task involves transcribing conversations between strangers discussing topics such as sports and politics. It’s important to stress that this dataset includes mouth sounds, coughs, people talking over one another, poorly recorded audio quality etc. </a:t>
            </a:r>
          </a:p>
          <a:p>
            <a:pPr marL="171450" lvl="0" indent="-171450">
              <a:buSzPct val="100000"/>
              <a:buFont typeface="Arial" pitchFamily="34"/>
              <a:buChar char="•"/>
            </a:pPr>
            <a:r>
              <a:rPr lang="en-GB"/>
              <a:t>In 2011 the accuracy suddenly dropped 24%  to around 10% word error rate! </a:t>
            </a:r>
          </a:p>
          <a:p>
            <a:pPr marL="171450" lvl="0" indent="-171450">
              <a:buSzPct val="100000"/>
              <a:buFont typeface="Arial" pitchFamily="34"/>
              <a:buChar char="•"/>
            </a:pPr>
            <a:r>
              <a:rPr lang="en-GB"/>
              <a:t>This was done because researchers from Microsoft research applied a recurrent neural network to the problem for the first time. </a:t>
            </a:r>
          </a:p>
          <a:p>
            <a:pPr marL="171450" lvl="0" indent="-171450">
              <a:buSzPct val="100000"/>
              <a:buFont typeface="Arial" pitchFamily="34"/>
              <a:buChar char="•"/>
            </a:pPr>
            <a:r>
              <a:rPr lang="en-GB"/>
              <a:t>A couple of months ago MSR released a new paper which got the WER down to 5.1%, on parity with the human error rate for conversational speech recognition. </a:t>
            </a:r>
          </a:p>
        </p:txBody>
      </p:sp>
      <p:sp>
        <p:nvSpPr>
          <p:cNvPr id="4" name="Slide Number Placeholder 3">
            <a:extLst>
              <a:ext uri="{FF2B5EF4-FFF2-40B4-BE49-F238E27FC236}">
                <a16:creationId xmlns:a16="http://schemas.microsoft.com/office/drawing/2014/main" id="{794E5974-6ABA-40B1-862F-8047777EA88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93E971B5-A039-45BA-BB7E-BA6DC1B168C1}"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5</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587704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When working on large datasets, avoid visual inspection of individual training records or predictions or small groups. We assumed incorrectly that the model was predicting the same thing every time, this assumption cost us a fair bit of time. Always visualise over a large sample, perhaps image plots for input data, or histograms for predictions or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 don’t think a shallow learning technique like a regression would have picked out zero as a special case. </a:t>
            </a:r>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741AA-9C3A-4819-81AA-70503356316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151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51</a:t>
            </a:fld>
            <a:endParaRPr lang="en-US"/>
          </a:p>
        </p:txBody>
      </p:sp>
    </p:spTree>
    <p:extLst>
      <p:ext uri="{BB962C8B-B14F-4D97-AF65-F5344CB8AC3E}">
        <p14:creationId xmlns:p14="http://schemas.microsoft.com/office/powerpoint/2010/main" val="1578311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741AA-9C3A-4819-81AA-70503356316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8484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Originally we built out a simple(</a:t>
            </a:r>
            <a:r>
              <a:rPr kumimoji="0" lang="en-GB" altLang="en-US" sz="11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ish</a:t>
            </a: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model fed by generators to match the top left architecture. We used </a:t>
            </a:r>
            <a:r>
              <a:rPr kumimoji="0" lang="en-GB" altLang="en-US" sz="1100" b="0" i="0" u="none" strike="noStrike" cap="none" normalizeH="0" baseline="0" err="1">
                <a:ln>
                  <a:noFill/>
                </a:ln>
                <a:solidFill>
                  <a:schemeClr val="tx1"/>
                </a:solidFill>
                <a:effectLst/>
                <a:latin typeface="Arial" panose="020B0604020202020204" pitchFamily="34" charset="0"/>
                <a:ea typeface="Times New Roman" panose="02020603050405020304" pitchFamily="18" charset="0"/>
              </a:rPr>
              <a:t>Keras</a:t>
            </a: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Functional API to build this out. The advantage here is that each output can learn independently but we don’t need to build two separate models.</a:t>
            </a:r>
          </a:p>
          <a:p>
            <a:pPr marL="171450" marR="0" lvl="0" indent="-17145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One other option we considered is the residual network seen below – this model is potentially overkill in this case but should help with information bottlenecks and vanishing gradients. It also would allow us to predict a premium with the knowledge of the already predicted quote/no quote which could improve our accuracy.</a:t>
            </a:r>
          </a:p>
          <a:p>
            <a:pPr marL="171450" marR="0" lvl="0" indent="-17145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One further architecture that we are likely to explore is the one seen on the right where we group outputs by insurance group e.g. all Admiral group’s child companies grouped into one output. This would differ from our current approach which models all brands equally</a:t>
            </a:r>
          </a:p>
          <a:p>
            <a:pPr marL="628650" marR="0" lvl="1" indent="-17145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Because the premiums and quote/no quote probability follows a similar pattern within a group, this could help improve our accuracy by introducing some specificity without generating loads of models</a:t>
            </a:r>
          </a:p>
          <a:p>
            <a:pPr marL="628650" marR="0" lvl="1" indent="-17145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Nice halfway house between one model per insurer and the branched network we originally worked 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Future modelling</a:t>
            </a:r>
            <a:endParaRPr kumimoji="0" lang="en-GB" altLang="en-US" sz="5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The current system assumes the records are independent of each other in space and time</a:t>
            </a:r>
            <a:endParaRPr kumimoji="0" lang="en-GB" altLang="en-US" sz="500" b="0" i="0" u="none" strike="noStrike" cap="none" normalizeH="0" baseline="0">
              <a:ln>
                <a:noFill/>
              </a:ln>
              <a:solidFill>
                <a:schemeClr val="tx1"/>
              </a:solidFill>
              <a:effectLst/>
              <a:latin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GB"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We could use CNNs or perhaps RNNs to model the signals as blocks at a time i.e. feed in blocks of 10 Admiral quotes in time-order.</a:t>
            </a:r>
            <a:endParaRPr lang="en-GB"/>
          </a:p>
          <a:p>
            <a:endParaRPr lang="en-GB"/>
          </a:p>
          <a:p>
            <a:endParaRPr lang="en-GB"/>
          </a:p>
          <a:p>
            <a:pPr marL="0" marR="0" lvl="0"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Add more parameters to the network until it overfits quickly</a:t>
            </a:r>
            <a:endParaRPr kumimoji="0" lang="en-GB" altLang="en-US" sz="5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Then add more regularisation to the model via dropout and L2</a:t>
            </a: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mn-cs"/>
            </a:endParaRPr>
          </a:p>
          <a:p>
            <a:pPr marL="457200" marR="0" lvl="1"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Rinse, repeat until you have as many parameters as possible with a model which doesn’t overfit</a:t>
            </a: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mn-cs"/>
            </a:endParaRPr>
          </a:p>
          <a:p>
            <a:pPr marL="457200" marR="0" lvl="1"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Magic won’t happen, significant improvements won’t be forthcoming without paradigmatic changes in the model i.e. the CNN idea</a:t>
            </a: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mn-cs"/>
            </a:endParaRPr>
          </a:p>
          <a:p>
            <a:pPr marL="457200" marR="0" lvl="1"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Describe this workflow;</a:t>
            </a:r>
            <a:endParaRPr kumimoji="0" lang="en-GB" altLang="en-US" sz="5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endParaRPr lang="en-GB"/>
          </a:p>
          <a:p>
            <a:pPr lvl="0">
              <a:spcAft>
                <a:spcPts val="0"/>
              </a:spcAft>
            </a:pPr>
            <a:r>
              <a:rPr lang="en-GB">
                <a:latin typeface="Calibri" panose="020F0502020204030204" pitchFamily="34" charset="0"/>
                <a:ea typeface="Times New Roman" panose="02020603050405020304" pitchFamily="18" charset="0"/>
                <a:cs typeface="Times New Roman" panose="02020603050405020304" pitchFamily="18" charset="0"/>
              </a:rPr>
              <a:t>ANITA: I’m not too sure what Tim is saying here. Feel free to discuss this, or drop it </a:t>
            </a:r>
          </a:p>
          <a:p>
            <a:pPr lvl="0">
              <a:spcAft>
                <a:spcPts val="0"/>
              </a:spcAft>
            </a:pPr>
            <a:endParaRPr lang="en-GB">
              <a:latin typeface="Calibri" panose="020F0502020204030204" pitchFamily="34" charset="0"/>
              <a:ea typeface="Times New Roman" panose="02020603050405020304" pitchFamily="18" charset="0"/>
              <a:cs typeface="Times New Roman" panose="02020603050405020304" pitchFamily="18" charset="0"/>
            </a:endParaRPr>
          </a:p>
          <a:p>
            <a:pPr lvl="0">
              <a:spcAft>
                <a:spcPts val="0"/>
              </a:spcAft>
            </a:pPr>
            <a:r>
              <a:rPr lang="en-GB">
                <a:latin typeface="Calibri" panose="020F0502020204030204" pitchFamily="34" charset="0"/>
                <a:ea typeface="Times New Roman" panose="02020603050405020304" pitchFamily="18" charset="0"/>
                <a:cs typeface="Times New Roman" panose="02020603050405020304" pitchFamily="18" charset="0"/>
              </a:rPr>
              <a:t>General discussion around “Why have one big model vs many small ones” “Isn’t it a bit shit that our model is predicting zero premiums all the time i.e. it’s sparse?” Discuss the vision of an end-to-end prediction architecture with minimal glue code, “software 2.0” google Andrej </a:t>
            </a:r>
            <a:r>
              <a:rPr lang="en-GB" err="1">
                <a:latin typeface="Calibri" panose="020F0502020204030204" pitchFamily="34" charset="0"/>
                <a:ea typeface="Times New Roman" panose="02020603050405020304" pitchFamily="18" charset="0"/>
                <a:cs typeface="Times New Roman" panose="02020603050405020304" pitchFamily="18" charset="0"/>
              </a:rPr>
              <a:t>Kaparthy</a:t>
            </a:r>
            <a:r>
              <a:rPr lang="en-GB">
                <a:latin typeface="Calibri" panose="020F0502020204030204" pitchFamily="34" charset="0"/>
                <a:ea typeface="Times New Roman" panose="02020603050405020304" pitchFamily="18" charset="0"/>
                <a:cs typeface="Times New Roman" panose="02020603050405020304" pitchFamily="18" charset="0"/>
              </a:rPr>
              <a:t> </a:t>
            </a:r>
            <a:endParaRPr lang="en-GB">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741AA-9C3A-4819-81AA-70503356316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62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clever thing about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4140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55</a:t>
            </a:fld>
            <a:endParaRPr lang="en-US"/>
          </a:p>
        </p:txBody>
      </p:sp>
    </p:spTree>
    <p:extLst>
      <p:ext uri="{BB962C8B-B14F-4D97-AF65-F5344CB8AC3E}">
        <p14:creationId xmlns:p14="http://schemas.microsoft.com/office/powerpoint/2010/main" val="8045736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56</a:t>
            </a:fld>
            <a:endParaRPr lang="en-US"/>
          </a:p>
        </p:txBody>
      </p:sp>
    </p:spTree>
    <p:extLst>
      <p:ext uri="{BB962C8B-B14F-4D97-AF65-F5344CB8AC3E}">
        <p14:creationId xmlns:p14="http://schemas.microsoft.com/office/powerpoint/2010/main" val="3492235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57</a:t>
            </a:fld>
            <a:endParaRPr lang="en-US"/>
          </a:p>
        </p:txBody>
      </p:sp>
    </p:spTree>
    <p:extLst>
      <p:ext uri="{BB962C8B-B14F-4D97-AF65-F5344CB8AC3E}">
        <p14:creationId xmlns:p14="http://schemas.microsoft.com/office/powerpoint/2010/main" val="636403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58</a:t>
            </a:fld>
            <a:endParaRPr lang="en-US"/>
          </a:p>
        </p:txBody>
      </p:sp>
    </p:spTree>
    <p:extLst>
      <p:ext uri="{BB962C8B-B14F-4D97-AF65-F5344CB8AC3E}">
        <p14:creationId xmlns:p14="http://schemas.microsoft.com/office/powerpoint/2010/main" val="341495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59</a:t>
            </a:fld>
            <a:endParaRPr lang="en-US"/>
          </a:p>
        </p:txBody>
      </p:sp>
    </p:spTree>
    <p:extLst>
      <p:ext uri="{BB962C8B-B14F-4D97-AF65-F5344CB8AC3E}">
        <p14:creationId xmlns:p14="http://schemas.microsoft.com/office/powerpoint/2010/main" val="96400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4A0F6-136F-4954-99BB-068DED513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69F41-D40D-4831-85AA-B2787A528DA9}"/>
              </a:ext>
            </a:extLst>
          </p:cNvPr>
          <p:cNvSpPr txBox="1">
            <a:spLocks noGrp="1"/>
          </p:cNvSpPr>
          <p:nvPr>
            <p:ph type="body" sz="quarter" idx="1"/>
          </p:nvPr>
        </p:nvSpPr>
        <p:spPr/>
        <p:txBody>
          <a:bodyPr/>
          <a:lstStyle/>
          <a:p>
            <a:pPr marL="171450" lvl="0" indent="-171450">
              <a:buSzPct val="100000"/>
              <a:buFont typeface="Arial" pitchFamily="34"/>
              <a:buChar char="•"/>
            </a:pPr>
            <a:r>
              <a:rPr lang="en-GB"/>
              <a:t>Since 2010, the annual ImageNet Large Scale Visual Recognition Challenge is a competition where research teams evaluate their algorithms on the given data set, and compete to achieve higher accuracy on several visual recognition tasks. </a:t>
            </a:r>
          </a:p>
          <a:p>
            <a:pPr marL="171450" lvl="0" indent="-171450">
              <a:buSzPct val="100000"/>
              <a:buFont typeface="Arial" pitchFamily="34"/>
              <a:buChar char="•"/>
            </a:pPr>
            <a:r>
              <a:rPr lang="en-US" b="1"/>
              <a:t>The imagenet image detection competition is like the annual Olympics of computer vision</a:t>
            </a:r>
          </a:p>
          <a:p>
            <a:pPr marL="171450" lvl="0" indent="-171450">
              <a:buSzPct val="100000"/>
              <a:buFont typeface="Arial" pitchFamily="34"/>
              <a:buChar char="•"/>
            </a:pPr>
            <a:r>
              <a:rPr lang="en-US" b="1"/>
              <a:t>In 2012 alex kri. Was the first guy to use a fast GPU to accelerate his CNN and he won the imagenet competition. The accuracy of his system was about 10% better than the previous year. In the machine learning world we were not used to seeing advances in a short space of time like this.</a:t>
            </a:r>
          </a:p>
          <a:p>
            <a:pPr marL="171450" lvl="0" indent="-171450">
              <a:buSzPct val="100000"/>
              <a:buFont typeface="Arial" pitchFamily="34"/>
              <a:buChar char="•"/>
            </a:pPr>
            <a:r>
              <a:rPr lang="en-US" b="1"/>
              <a:t>By the next year, almost every entry in the competition used a CNN when before nobody had even heard of CNNs</a:t>
            </a:r>
          </a:p>
          <a:p>
            <a:pPr marL="171450" lvl="0" indent="-171450">
              <a:buSzPct val="100000"/>
              <a:buFont typeface="Arial" pitchFamily="34"/>
              <a:buChar char="•"/>
            </a:pPr>
            <a:r>
              <a:rPr lang="en-US" b="1"/>
              <a:t>This year a team in China won the competition using an architecture called “</a:t>
            </a:r>
            <a:r>
              <a:rPr lang="en-GB" b="1"/>
              <a:t>Squeeze-and-Excitation Networks”. The big players stopped participating because they saw this problem as essentially solved, and indeed the detection competition was called off this year. They still run other competitions (for example; object localisation). </a:t>
            </a:r>
          </a:p>
          <a:p>
            <a:pPr marL="171450" lvl="0" indent="-171450">
              <a:buSzPct val="100000"/>
              <a:buFont typeface="Arial" pitchFamily="34"/>
              <a:buChar char="•"/>
            </a:pPr>
            <a:r>
              <a:rPr lang="en-GB" b="1"/>
              <a:t>Having access to a large, labelled dataset and a GPU in combination with deep learning caused a quantum leap in computer vision. </a:t>
            </a:r>
          </a:p>
          <a:p>
            <a:pPr marL="171450" lvl="0" indent="-171450">
              <a:buSzPct val="100000"/>
              <a:buFont typeface="Arial" pitchFamily="34"/>
              <a:buChar char="•"/>
            </a:pPr>
            <a:endParaRPr lang="en-GB"/>
          </a:p>
        </p:txBody>
      </p:sp>
      <p:sp>
        <p:nvSpPr>
          <p:cNvPr id="4" name="Slide Number Placeholder 3">
            <a:extLst>
              <a:ext uri="{FF2B5EF4-FFF2-40B4-BE49-F238E27FC236}">
                <a16:creationId xmlns:a16="http://schemas.microsoft.com/office/drawing/2014/main" id="{A90372BF-05B3-464A-BB69-7E32D3FB60A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4CD1EF47-09F6-475D-8611-144897595778}"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6</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418760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60</a:t>
            </a:fld>
            <a:endParaRPr lang="en-US"/>
          </a:p>
        </p:txBody>
      </p:sp>
    </p:spTree>
    <p:extLst>
      <p:ext uri="{BB962C8B-B14F-4D97-AF65-F5344CB8AC3E}">
        <p14:creationId xmlns:p14="http://schemas.microsoft.com/office/powerpoint/2010/main" val="2748634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61</a:t>
            </a:fld>
            <a:endParaRPr lang="en-US"/>
          </a:p>
        </p:txBody>
      </p:sp>
    </p:spTree>
    <p:extLst>
      <p:ext uri="{BB962C8B-B14F-4D97-AF65-F5344CB8AC3E}">
        <p14:creationId xmlns:p14="http://schemas.microsoft.com/office/powerpoint/2010/main" val="3577929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D3B5C-80E5-4243-83C3-E0A6A0511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5B66F-EE47-48B8-A05D-5BF43A9C9DC1}"/>
              </a:ext>
            </a:extLst>
          </p:cNvPr>
          <p:cNvSpPr txBox="1">
            <a:spLocks noGrp="1"/>
          </p:cNvSpPr>
          <p:nvPr>
            <p:ph type="body" sz="quarter" idx="1"/>
          </p:nvPr>
        </p:nvSpPr>
        <p:spPr/>
        <p:txBody>
          <a:bodyPr/>
          <a:lstStyle/>
          <a:p>
            <a:pPr lvl="0"/>
            <a:r>
              <a:rPr lang="en-GB"/>
              <a:t>Interesting to see the evolution of architectures over time. Generally speaking, the number of layers has increased as time has gone on. Microsoft introduced ResNet in 2016 which won the competition and it had this weird thing with a bypass going through an identity function after every 2 layers, meaning that many of the layers were not doing all that much but it still worked incredibly well!</a:t>
            </a:r>
          </a:p>
        </p:txBody>
      </p:sp>
      <p:sp>
        <p:nvSpPr>
          <p:cNvPr id="4" name="Slide Number Placeholder 3">
            <a:extLst>
              <a:ext uri="{FF2B5EF4-FFF2-40B4-BE49-F238E27FC236}">
                <a16:creationId xmlns:a16="http://schemas.microsoft.com/office/drawing/2014/main" id="{E0F418A4-5F4F-457E-8D6C-2806F9E8357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D21E2505-039D-4A6A-B52D-3B13621C5318}"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62</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745546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6C604-8144-41CA-8221-C6354C2F4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AD543D-8725-4DED-B04A-02C3A6C32D79}"/>
              </a:ext>
            </a:extLst>
          </p:cNvPr>
          <p:cNvSpPr txBox="1">
            <a:spLocks noGrp="1"/>
          </p:cNvSpPr>
          <p:nvPr>
            <p:ph type="body" sz="quarter" idx="1"/>
          </p:nvPr>
        </p:nvSpPr>
        <p:spPr/>
        <p:txBody>
          <a:bodyPr/>
          <a:lstStyle/>
          <a:p>
            <a:pPr lvl="0"/>
            <a:r>
              <a:rPr lang="en-GB"/>
              <a:t>Talk about images being statistically undescriptive</a:t>
            </a:r>
          </a:p>
        </p:txBody>
      </p:sp>
      <p:sp>
        <p:nvSpPr>
          <p:cNvPr id="4" name="Slide Number Placeholder 3">
            <a:extLst>
              <a:ext uri="{FF2B5EF4-FFF2-40B4-BE49-F238E27FC236}">
                <a16:creationId xmlns:a16="http://schemas.microsoft.com/office/drawing/2014/main" id="{5FA2FA4F-40EC-4366-94D7-55E4D421C4C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82ED6552-3D9E-42A9-8FAB-6150EAA8B41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63</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5064324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64</a:t>
            </a:fld>
            <a:endParaRPr lang="en-US"/>
          </a:p>
        </p:txBody>
      </p:sp>
    </p:spTree>
    <p:extLst>
      <p:ext uri="{BB962C8B-B14F-4D97-AF65-F5344CB8AC3E}">
        <p14:creationId xmlns:p14="http://schemas.microsoft.com/office/powerpoint/2010/main" val="1389171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65</a:t>
            </a:fld>
            <a:endParaRPr lang="en-US"/>
          </a:p>
        </p:txBody>
      </p:sp>
    </p:spTree>
    <p:extLst>
      <p:ext uri="{BB962C8B-B14F-4D97-AF65-F5344CB8AC3E}">
        <p14:creationId xmlns:p14="http://schemas.microsoft.com/office/powerpoint/2010/main" val="1716373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CA5A9BE-DADD-6C49-9247-322A722D98FB}" type="slidenum">
              <a:rPr lang="en-US" smtClean="0"/>
              <a:t>66</a:t>
            </a:fld>
            <a:endParaRPr lang="en-US"/>
          </a:p>
        </p:txBody>
      </p:sp>
    </p:spTree>
    <p:extLst>
      <p:ext uri="{BB962C8B-B14F-4D97-AF65-F5344CB8AC3E}">
        <p14:creationId xmlns:p14="http://schemas.microsoft.com/office/powerpoint/2010/main" val="1127876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clever thing about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4056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A sequence is any data which has a local or global ordering, which is to say there are time-dependencies between the examples. </a:t>
            </a:r>
          </a:p>
          <a:p>
            <a:pPr marL="185766" indent="-185766">
              <a:buFont typeface="Arial" panose="020B0604020202020204" pitchFamily="34" charset="0"/>
              <a:buChar char="•"/>
            </a:pPr>
            <a:r>
              <a:rPr lang="en-GB" dirty="0"/>
              <a:t>If you shuffled the order of such a time-series, its meaning would be lost. </a:t>
            </a:r>
          </a:p>
          <a:p>
            <a:pPr marL="185766" indent="-185766">
              <a:buFont typeface="Arial" panose="020B0604020202020204" pitchFamily="34" charset="0"/>
              <a:buChar char="•"/>
            </a:pPr>
            <a:r>
              <a:rPr lang="en-GB" dirty="0"/>
              <a:t>Time series data still often maintains its local or global dependencies even if you discretise the series into aggregate bins of averages.</a:t>
            </a:r>
          </a:p>
          <a:p>
            <a:pPr marL="681142" lvl="1" indent="-185766">
              <a:buFont typeface="Arial" panose="020B0604020202020204" pitchFamily="34" charset="0"/>
              <a:buChar char="•"/>
            </a:pPr>
            <a:r>
              <a:rPr lang="en-GB" dirty="0"/>
              <a:t>As a follow-on from that; Micro-scale vs macro-scale analysis is a common thing to deal with when dealing with time-series data.  </a:t>
            </a:r>
          </a:p>
          <a:p>
            <a:pPr marL="185766" indent="-185766">
              <a:buFont typeface="Arial" panose="020B0604020202020204" pitchFamily="34" charset="0"/>
              <a:buChar char="•"/>
            </a:pPr>
            <a:r>
              <a:rPr lang="en-GB" dirty="0"/>
              <a:t>One of the great things about dealing with sequence data in deep learning as opposed to, say traditional time series is that you can build models which allow many features at once and learn many more parameters about your input data although on the flip side deep learning is far more likely to overfit your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619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853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dirty="0"/>
              <a:t>AI is getting overhyped in certain respects at the moment, </a:t>
            </a:r>
          </a:p>
          <a:p>
            <a:pPr marL="171450" indent="-171450">
              <a:buFont typeface="Arial" panose="020B0604020202020204" pitchFamily="34" charset="0"/>
              <a:buChar char="•"/>
            </a:pPr>
            <a:r>
              <a:rPr lang="en-GB" b="1" dirty="0"/>
              <a:t>Existential risk of AGI spoken about by ;</a:t>
            </a:r>
          </a:p>
          <a:p>
            <a:pPr marL="628650" lvl="1" indent="-171450">
              <a:buFont typeface="Arial" panose="020B0604020202020204" pitchFamily="34" charset="0"/>
              <a:buChar char="•"/>
            </a:pPr>
            <a:r>
              <a:rPr lang="en-GB" dirty="0"/>
              <a:t>Nick Bostrom, famous for the “argument from simulation”</a:t>
            </a:r>
          </a:p>
          <a:p>
            <a:pPr marL="628650" lvl="1" indent="-171450">
              <a:buFont typeface="Arial" panose="020B0604020202020204" pitchFamily="34" charset="0"/>
              <a:buChar char="•"/>
            </a:pPr>
            <a:r>
              <a:rPr lang="en-GB" dirty="0"/>
              <a:t>Sam Harris</a:t>
            </a:r>
          </a:p>
          <a:p>
            <a:pPr marL="628650" lvl="1" indent="-171450">
              <a:buFont typeface="Arial" panose="020B0604020202020204" pitchFamily="34" charset="0"/>
              <a:buChar char="•"/>
            </a:pPr>
            <a:r>
              <a:rPr lang="en-GB" dirty="0"/>
              <a:t>Elon Musk </a:t>
            </a:r>
          </a:p>
          <a:p>
            <a:pPr marL="171450" lvl="0" indent="-171450">
              <a:buFont typeface="Arial" panose="020B0604020202020204" pitchFamily="34" charset="0"/>
              <a:buChar char="•"/>
            </a:pPr>
            <a:r>
              <a:rPr lang="en-GB" b="1" dirty="0"/>
              <a:t>AGI vs specialised, one thing well, in many much better than a human</a:t>
            </a:r>
          </a:p>
          <a:p>
            <a:pPr marL="171450" lvl="0" indent="-171450">
              <a:buFont typeface="Arial" panose="020B0604020202020204" pitchFamily="34" charset="0"/>
              <a:buChar char="•"/>
            </a:pPr>
            <a:r>
              <a:rPr lang="en-GB" b="1" dirty="0"/>
              <a:t>NNs today learn a very “basic” representation which maps from one space to another, although I place a caveat on the word “basic” because as will become clear later, in many cases us humans have absolutely no intuition whatsoever on what the representation means. </a:t>
            </a:r>
            <a:endParaRPr lang="en-GB" dirty="0"/>
          </a:p>
          <a:p>
            <a:pPr marL="171450" indent="-171450">
              <a:buFont typeface="Arial" panose="020B0604020202020204" pitchFamily="34" charset="0"/>
              <a:buChar char="•"/>
            </a:pPr>
            <a:r>
              <a:rPr lang="en-GB" dirty="0"/>
              <a:t>Interesting from a philosophical perspective, if we ever did invent AGI, we would need to plan for it now</a:t>
            </a:r>
          </a:p>
          <a:p>
            <a:pPr marL="628650" lvl="1" indent="-171450">
              <a:buFont typeface="Arial" panose="020B0604020202020204" pitchFamily="34" charset="0"/>
              <a:buChar char="•"/>
            </a:pPr>
            <a:r>
              <a:rPr lang="en-GB" dirty="0"/>
              <a:t>We wouldn’t be able to contain it </a:t>
            </a:r>
          </a:p>
          <a:p>
            <a:pPr marL="628650" lvl="1" indent="-171450">
              <a:buFont typeface="Arial" panose="020B0604020202020204" pitchFamily="34" charset="0"/>
              <a:buChar char="•"/>
            </a:pPr>
            <a:r>
              <a:rPr lang="en-GB" dirty="0"/>
              <a:t>Or adapt fast enough</a:t>
            </a:r>
          </a:p>
          <a:p>
            <a:pPr marL="628650" lvl="1" indent="-171450">
              <a:buFont typeface="Arial" panose="020B0604020202020204" pitchFamily="34" charset="0"/>
              <a:buChar char="•"/>
            </a:pPr>
            <a:r>
              <a:rPr lang="en-GB" dirty="0"/>
              <a:t>Parallel with nuclear weapons, which also changed mankind forever and we were a coinflip away from the brink of annihilation</a:t>
            </a:r>
          </a:p>
          <a:p>
            <a:pPr marL="171450" indent="-171450">
              <a:buFont typeface="Arial" panose="020B0604020202020204" pitchFamily="34" charset="0"/>
              <a:buChar char="•"/>
            </a:pPr>
            <a:r>
              <a:rPr lang="en-GB" dirty="0"/>
              <a:t>Key point though is that we are </a:t>
            </a:r>
            <a:r>
              <a:rPr lang="en-GB" b="1" dirty="0"/>
              <a:t>not even close to AGI</a:t>
            </a:r>
          </a:p>
          <a:p>
            <a:pPr marL="171450" indent="-171450">
              <a:buFont typeface="Arial" panose="020B0604020202020204" pitchFamily="34" charset="0"/>
              <a:buChar char="•"/>
            </a:pPr>
            <a:r>
              <a:rPr lang="en-GB" b="1" dirty="0"/>
              <a:t>I am a materialist, which means I think that consciousness exists inside our own heads and could theoretically be recreated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1067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global order matters in your sequence data, then it is preferable to use a recurrent network to process it. This is typically the case for timeseries, where the recent past is likely to be more informative than the distant past. But if global ordering isn’t fundamentally meaningful, then 1D convnets will turn out to work at least as well, while being cheaper. This is often the case for text data, where a keyword found at the beginning of a sentence is just as meaningful as a keyword found at the end.</a:t>
            </a:r>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70</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3132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[FREE] Introduce tokenisation</a:t>
            </a:r>
          </a:p>
          <a:p>
            <a:pPr marL="185766" indent="-185766">
              <a:buFont typeface="Arial" panose="020B0604020202020204" pitchFamily="34" charset="0"/>
              <a:buChar char="•"/>
            </a:pPr>
            <a:r>
              <a:rPr lang="en-GB" dirty="0"/>
              <a:t>Vectorizing text is the process of transforming text into numeric arrays. This can be done in multiple ways: </a:t>
            </a:r>
          </a:p>
          <a:p>
            <a:pPr marL="681142" lvl="1" indent="-185766">
              <a:buFont typeface="Arial" panose="020B0604020202020204" pitchFamily="34" charset="0"/>
              <a:buChar char="•"/>
            </a:pPr>
            <a:r>
              <a:rPr lang="en-GB" dirty="0"/>
              <a:t>By segmenting text into words, and transforming each word into a vector. [as diagram]</a:t>
            </a:r>
          </a:p>
          <a:p>
            <a:pPr marL="681142" lvl="1" indent="-185766">
              <a:buFont typeface="Arial" panose="020B0604020202020204" pitchFamily="34" charset="0"/>
              <a:buChar char="•"/>
            </a:pPr>
            <a:r>
              <a:rPr lang="en-GB" dirty="0"/>
              <a:t>By segmenting text into characters, and transforming each character into a vector. </a:t>
            </a:r>
          </a:p>
          <a:p>
            <a:pPr marL="681142" lvl="1" indent="-185766">
              <a:buFont typeface="Arial" panose="020B0604020202020204" pitchFamily="34" charset="0"/>
              <a:buChar char="•"/>
            </a:pPr>
            <a:r>
              <a:rPr lang="en-GB" dirty="0"/>
              <a:t>By extracting "N-grams" of words or characters, and transforming each N-gram into a vector. "N-grams" are overlapping groups of multiple consecutive words or characters.</a:t>
            </a:r>
          </a:p>
          <a:p>
            <a:pPr marL="185766" indent="-185766">
              <a:buFont typeface="Arial" panose="020B0604020202020204" pitchFamily="34" charset="0"/>
              <a:buChar char="•"/>
            </a:pPr>
            <a:r>
              <a:rPr lang="en-GB" dirty="0"/>
              <a:t>The image on the right side shows the tokenisation of words into 3-dimensional vector representations.</a:t>
            </a:r>
          </a:p>
          <a:p>
            <a:pPr marL="185766" indent="-185766">
              <a:buFont typeface="Arial" panose="020B0604020202020204" pitchFamily="34" charset="0"/>
              <a:buChar char="•"/>
            </a:pPr>
            <a:r>
              <a:rPr lang="en-GB" dirty="0"/>
              <a:t>N-grams are shown below, in old school machine learning we needed to design features to transform data outside of the time or space domain because they capture the context around a word. Now that we have RNNs and 1DCNNs, we are no longer forced to use N-grams in deep learning.</a:t>
            </a:r>
          </a:p>
          <a:p>
            <a:endParaRPr lang="en-GB" dirty="0"/>
          </a:p>
          <a:p>
            <a:r>
              <a:rPr lang="en-GB" dirty="0"/>
              <a:t>ML algorithms don’t understand words</a:t>
            </a:r>
          </a:p>
          <a:p>
            <a:endParaRPr lang="en-GB" dirty="0"/>
          </a:p>
          <a:p>
            <a:r>
              <a:rPr lang="en-GB" dirty="0"/>
              <a:t>The first thing we do in NLP is transform the text into numbers!</a:t>
            </a:r>
          </a:p>
          <a:p>
            <a:endParaRPr lang="en-GB" dirty="0"/>
          </a:p>
          <a:p>
            <a:pPr marL="185766" indent="-185766">
              <a:buFont typeface="Arial" panose="020B0604020202020204" pitchFamily="34" charset="0"/>
              <a:buChar char="•"/>
            </a:pPr>
            <a:r>
              <a:rPr lang="en-GB" dirty="0"/>
              <a:t>none of the deep learning models you see truly "understands" text in a human sense, rather, these models are able to map the statistical structure of written language, which is sufficient to solve many simple textual tasks.</a:t>
            </a:r>
          </a:p>
          <a:p>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3956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ways to obtain word embeddings: </a:t>
            </a:r>
          </a:p>
          <a:p>
            <a:endParaRPr lang="en-GB" dirty="0"/>
          </a:p>
          <a:p>
            <a:pPr marL="185766" indent="-185766">
              <a:buFont typeface="Arial" panose="020B0604020202020204" pitchFamily="34" charset="0"/>
              <a:buChar char="•"/>
            </a:pPr>
            <a:r>
              <a:rPr lang="en-GB" b="1" dirty="0"/>
              <a:t>Learn word embeddings jointly with the main task you care about </a:t>
            </a:r>
            <a:r>
              <a:rPr lang="en-GB" dirty="0"/>
              <a:t>(e.g. document classification or sentiment prediction. In </a:t>
            </a:r>
            <a:r>
              <a:rPr lang="en-GB" dirty="0" err="1"/>
              <a:t>Keras</a:t>
            </a:r>
            <a:r>
              <a:rPr lang="en-GB" dirty="0"/>
              <a:t> for example you can do this with an Embedding layer.</a:t>
            </a:r>
          </a:p>
          <a:p>
            <a:pPr marL="185766" indent="-185766">
              <a:buFont typeface="Arial" panose="020B0604020202020204" pitchFamily="34" charset="0"/>
              <a:buChar char="•"/>
            </a:pPr>
            <a:r>
              <a:rPr lang="en-GB" b="1" dirty="0"/>
              <a:t>Load into your model word embeddings that were pre-computed using a different machine learning task than the one you are trying to solve</a:t>
            </a:r>
            <a:r>
              <a:rPr lang="en-GB" dirty="0"/>
              <a:t>. These are called "pre-trained word embeddings".</a:t>
            </a:r>
          </a:p>
          <a:p>
            <a:pPr marL="185766" indent="-185766">
              <a:buFont typeface="Arial" panose="020B0604020202020204" pitchFamily="34" charset="0"/>
              <a:buChar char="•"/>
            </a:pPr>
            <a:r>
              <a:rPr lang="en-GB" dirty="0"/>
              <a:t>While the vectors obtained through one-hot encoding are binary, sparse (mostly made of zeros) and very high-dimensional (same dimensionality as the number of words in the vocabulary), "word embeddings" are low-dimensional floating point vectors (i.e. "dense" vectors, as opposed to sparse vectors). Unlike word vectors obtained via one-hot encoding, word embeddings are learned from data. It is common to see word embeddings that are 256-dimensional, 512-dimensional, or 1024-dimensional when dealing with very large vocabularies. On the other hand, one-hot encoding words generally leads to vectors that are 20,000-dimensional or higher (capturing a vocabulary of 20,000 token in this case). So, word embeddings pack more information into far fewer dimensions.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859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geometric relationships between word vectors should reflect the semantic relationships between these words.</a:t>
            </a:r>
          </a:p>
          <a:p>
            <a:pPr marL="185766" indent="-185766">
              <a:buFont typeface="Arial" panose="020B0604020202020204" pitchFamily="34" charset="0"/>
              <a:buChar char="•"/>
            </a:pPr>
            <a:r>
              <a:rPr lang="en-GB" dirty="0"/>
              <a:t>Word embeddings are meant to map human language into a geometric space.</a:t>
            </a:r>
          </a:p>
          <a:p>
            <a:pPr marL="185766" indent="-185766">
              <a:buFont typeface="Arial" panose="020B0604020202020204" pitchFamily="34" charset="0"/>
              <a:buChar char="•"/>
            </a:pPr>
            <a:endParaRPr lang="en-GB" dirty="0"/>
          </a:p>
          <a:p>
            <a:pPr marL="185766" indent="-185766">
              <a:buFont typeface="Arial" panose="020B0604020202020204" pitchFamily="34" charset="0"/>
              <a:buChar char="•"/>
            </a:pPr>
            <a:r>
              <a:rPr lang="en-GB" dirty="0"/>
              <a:t>With the vector representations we chose here, some semantic relationships between these words can be encoded as geometric transformations. For instance, a same vector allows you to go from "cat" to "tiger" and from "dog" to "wolf": this vector could be interpreted as the "from pet to wild animal" vector. Similarly, another vector allows to go from "dog" to "cat" and from "wolf" to "tiger", which could be interpreted as a "from canine to feline" vector.</a:t>
            </a:r>
          </a:p>
          <a:p>
            <a:pPr marL="185766" indent="-185766">
              <a:buFont typeface="Arial" panose="020B0604020202020204" pitchFamily="34" charset="0"/>
              <a:buChar char="•"/>
            </a:pPr>
            <a:r>
              <a:rPr lang="en-GB" dirty="0"/>
              <a:t>In real-world word embedding spaces, common examples of meaningful geometric transformations are "gender vectors" and "plural vector". </a:t>
            </a:r>
          </a:p>
          <a:p>
            <a:pPr marL="185766" indent="-185766">
              <a:buFont typeface="Arial" panose="020B0604020202020204" pitchFamily="34" charset="0"/>
              <a:buChar char="•"/>
            </a:pPr>
            <a:r>
              <a:rPr lang="en-GB" dirty="0"/>
              <a:t>For instance, by adding a "female vector" to the vector "king", you get the vector "queen". </a:t>
            </a:r>
          </a:p>
          <a:p>
            <a:pPr marL="185766" indent="-185766">
              <a:buFont typeface="Arial" panose="020B0604020202020204" pitchFamily="34" charset="0"/>
              <a:buChar char="•"/>
            </a:pPr>
            <a:r>
              <a:rPr lang="en-GB" dirty="0"/>
              <a:t>The idea of a dense, low-dimensional embedding space for words, computed in an unsupervised way, is quite an old idea; from the early 2000s, but it only started really taking off in research and industry applications after the release of one of the most famous and successful word embedding scheme: the Word2Vec algorithm, developed by </a:t>
            </a:r>
            <a:r>
              <a:rPr lang="en-GB" dirty="0" err="1"/>
              <a:t>Mikolov</a:t>
            </a:r>
            <a:r>
              <a:rPr lang="en-GB" dirty="0"/>
              <a:t> at Google in 2013. Word2Vec dimensions capture specific semantic properties, e.g. gender.</a:t>
            </a:r>
            <a:r>
              <a:rPr lang="en-GB" sz="1300" dirty="0"/>
              <a:t> </a:t>
            </a:r>
            <a:r>
              <a:rPr lang="en-GB" dirty="0"/>
              <a:t>Word2Vec is a </a:t>
            </a:r>
            <a:r>
              <a:rPr lang="en-GB" sz="1300" dirty="0"/>
              <a:t>shallow, two-layer neural networks that was trained to reconstruct linguistic contexts of words. Word2vec takes as its input a large corpus of text and produces a </a:t>
            </a:r>
            <a:r>
              <a:rPr lang="en-GB" sz="1300" dirty="0">
                <a:hlinkClick r:id="rId3" tooltip="Vector space"/>
              </a:rPr>
              <a:t>vector space</a:t>
            </a:r>
            <a:r>
              <a:rPr lang="en-GB" sz="1300" dirty="0"/>
              <a:t>, typically of several hundred </a:t>
            </a:r>
            <a:r>
              <a:rPr lang="en-GB" sz="1300" dirty="0">
                <a:hlinkClick r:id="rId4" tooltip="Dimensions"/>
              </a:rPr>
              <a:t>dimensions</a:t>
            </a:r>
            <a:r>
              <a:rPr lang="en-GB" sz="1300" dirty="0"/>
              <a:t>, with each unique word in the </a:t>
            </a:r>
            <a:r>
              <a:rPr lang="en-GB" sz="1300" dirty="0">
                <a:hlinkClick r:id="rId5" tooltip="Corpus linguistics"/>
              </a:rPr>
              <a:t>corpus</a:t>
            </a:r>
            <a:r>
              <a:rPr lang="en-GB" sz="1300" dirty="0"/>
              <a:t> being assigned a corresponding vector in the space.</a:t>
            </a:r>
            <a:endParaRPr lang="en-GB" dirty="0"/>
          </a:p>
          <a:p>
            <a:pPr marL="185766" indent="-185766">
              <a:buFont typeface="Arial" panose="020B0604020202020204" pitchFamily="34" charset="0"/>
              <a:buChar char="•"/>
            </a:pPr>
            <a:r>
              <a:rPr lang="en-GB" dirty="0"/>
              <a:t>Another popular one is called "</a:t>
            </a:r>
            <a:r>
              <a:rPr lang="en-GB" dirty="0" err="1"/>
              <a:t>GloVe</a:t>
            </a:r>
            <a:r>
              <a:rPr lang="en-GB" dirty="0"/>
              <a:t>", developed by Stanford researchers in 2014. It stands for "Global Vectors for Word Representation", and it is an embedding technique based on factorizing a matrix of word co-occurrences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1710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diagram;</a:t>
            </a:r>
          </a:p>
          <a:p>
            <a:endParaRPr lang="en-GB" dirty="0"/>
          </a:p>
          <a:p>
            <a:r>
              <a:rPr lang="en-GB" dirty="0"/>
              <a:t>The simple RNN isn’t the only recurrent layer available: there are two more, LSTM and GRU . In practice, you will always be using one of these two, as The simple RNN  is generally too simplistic to be of any real use.</a:t>
            </a:r>
          </a:p>
          <a:p>
            <a:r>
              <a:rPr lang="en-GB" dirty="0"/>
              <a:t>It has a major issue: albeit it should theoretically be able to retain information about inputs seen many timesteps before, in practice such long-term dependencies are almost impossible to learn. This is due to the "vanishing gradient problem", an effect that is similar to what can be observed with feed forward networks that are many layers deep: as you keep  adding layers to a network, the network eventually becomes un-trainable.</a:t>
            </a:r>
          </a:p>
          <a:p>
            <a:endParaRPr lang="en-GB" dirty="0"/>
          </a:p>
          <a:p>
            <a:r>
              <a:rPr lang="en-GB" dirty="0"/>
              <a:t>on dense networks; We use the </a:t>
            </a:r>
            <a:r>
              <a:rPr lang="en-GB" dirty="0" err="1"/>
              <a:t>relu</a:t>
            </a:r>
            <a:r>
              <a:rPr lang="en-GB" dirty="0"/>
              <a:t> activation function to help solve this problem, which is particularly bad with the sigmoid and hyperbolic tangent activation functions.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2074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word recurrent causes confusion, this is still a directed acyclic graph, there are no cycles in the graph</a:t>
            </a:r>
          </a:p>
          <a:p>
            <a:endParaRPr lang="en-GB" dirty="0"/>
          </a:p>
          <a:p>
            <a:pPr defTabSz="990752">
              <a:defRPr/>
            </a:pPr>
            <a:r>
              <a:rPr lang="en-GB" dirty="0"/>
              <a:t>What does LSTM stand for? </a:t>
            </a:r>
          </a:p>
          <a:p>
            <a:endParaRPr lang="en-GB" dirty="0"/>
          </a:p>
          <a:p>
            <a:r>
              <a:rPr lang="en-GB" dirty="0"/>
              <a:t>There are lots of explanations of LSTM on the internet, but many of them are very complicated. I have used the explanation from Francois </a:t>
            </a:r>
            <a:r>
              <a:rPr lang="en-GB" dirty="0" err="1"/>
              <a:t>Challet’s</a:t>
            </a:r>
            <a:r>
              <a:rPr lang="en-GB" dirty="0"/>
              <a:t> book Deep Learning with Python.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2952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Add a carry track</a:t>
            </a:r>
          </a:p>
          <a:p>
            <a:endParaRPr lang="en-GB" dirty="0"/>
          </a:p>
          <a:p>
            <a:r>
              <a:rPr lang="en-GB"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82702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2924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start interpreting what each of these operations are supposed to be doing. For instance, one might say that multiplying </a:t>
            </a:r>
            <a:r>
              <a:rPr lang="en-GB" dirty="0" err="1"/>
              <a:t>c_t</a:t>
            </a:r>
            <a:r>
              <a:rPr lang="en-GB" dirty="0"/>
              <a:t> with </a:t>
            </a:r>
            <a:r>
              <a:rPr lang="en-GB" dirty="0" err="1"/>
              <a:t>f_t</a:t>
            </a:r>
            <a:r>
              <a:rPr lang="en-GB" dirty="0"/>
              <a:t> is a way to deliberately "forget" some irrelevant information in the carry dataflow. Meanwhile </a:t>
            </a:r>
            <a:r>
              <a:rPr lang="en-GB" dirty="0" err="1"/>
              <a:t>i_t</a:t>
            </a:r>
            <a:r>
              <a:rPr lang="en-GB" dirty="0"/>
              <a:t> and </a:t>
            </a:r>
            <a:r>
              <a:rPr lang="en-GB" dirty="0" err="1"/>
              <a:t>k_t</a:t>
            </a:r>
            <a:r>
              <a:rPr lang="en-GB" dirty="0"/>
              <a:t> provide information about the present, updating the carry track with new information. However, at the end of the day, these interpretations may not mean much, because what these operations actually do is determined by contents of the weights parametrizing them, and the weights are learned in an end-to-end fashion,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0193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300" dirty="0"/>
              <a:t>There is also another new and popular RNN unit, called the GRU (the gated recurrent unit). It is similar to the LSTM and created much more recently, in 2014. The LSTM was invented in the late 90s. </a:t>
            </a:r>
          </a:p>
          <a:p>
            <a:pPr fontAlgn="base"/>
            <a:endParaRPr lang="en-GB" sz="1300" dirty="0"/>
          </a:p>
          <a:p>
            <a:pPr fontAlgn="base"/>
            <a:r>
              <a:rPr lang="en-GB" sz="1300" dirty="0"/>
              <a:t>The key difference between a GRU and an LSTM is that a GRU has two gates (</a:t>
            </a:r>
            <a:r>
              <a:rPr lang="en-GB" sz="1300" i="1" dirty="0"/>
              <a:t>reset</a:t>
            </a:r>
            <a:r>
              <a:rPr lang="en-GB" sz="1300" dirty="0"/>
              <a:t> and </a:t>
            </a:r>
            <a:r>
              <a:rPr lang="en-GB" sz="1300" i="1" dirty="0"/>
              <a:t>update</a:t>
            </a:r>
            <a:r>
              <a:rPr lang="en-GB" sz="1300" dirty="0"/>
              <a:t>) whereas an LSTM has three gates ( </a:t>
            </a:r>
            <a:r>
              <a:rPr lang="en-GB" sz="1300" i="1" dirty="0"/>
              <a:t>input</a:t>
            </a:r>
            <a:r>
              <a:rPr lang="en-GB" sz="1300" dirty="0"/>
              <a:t>, </a:t>
            </a:r>
            <a:r>
              <a:rPr lang="en-GB" sz="1300" i="1" dirty="0"/>
              <a:t>output</a:t>
            </a:r>
            <a:r>
              <a:rPr lang="en-GB" sz="1300" dirty="0"/>
              <a:t> and </a:t>
            </a:r>
            <a:r>
              <a:rPr lang="en-GB" sz="1300" i="1" dirty="0"/>
              <a:t>forget</a:t>
            </a:r>
            <a:r>
              <a:rPr lang="en-GB" sz="1300" dirty="0"/>
              <a:t> ).</a:t>
            </a:r>
          </a:p>
          <a:p>
            <a:pPr fontAlgn="base"/>
            <a:endParaRPr lang="en-GB" sz="1300" dirty="0"/>
          </a:p>
          <a:p>
            <a:pPr fontAlgn="base"/>
            <a:r>
              <a:rPr lang="en-GB" sz="1300" dirty="0"/>
              <a:t>The GRU unit controls the flow of information just like the LSTM, but without having to use a </a:t>
            </a:r>
            <a:r>
              <a:rPr lang="en-GB" sz="1300" b="1" i="1" dirty="0"/>
              <a:t>memory</a:t>
            </a:r>
            <a:r>
              <a:rPr lang="en-GB" sz="1300" dirty="0"/>
              <a:t>. It just exposes the full hidden content without any control.</a:t>
            </a:r>
          </a:p>
          <a:p>
            <a:pPr fontAlgn="base"/>
            <a:endParaRPr lang="en-GB" sz="1300" dirty="0"/>
          </a:p>
          <a:p>
            <a:pPr fontAlgn="base"/>
            <a:r>
              <a:rPr lang="en-GB" sz="1300" dirty="0"/>
              <a:t>GRU is relatively new, the performance is on par with LSTM in certain situations, but computationally much </a:t>
            </a:r>
            <a:r>
              <a:rPr lang="en-GB" sz="1300" b="1" i="1" dirty="0"/>
              <a:t>more efficient</a:t>
            </a:r>
            <a:r>
              <a:rPr lang="en-GB" sz="1300" dirty="0"/>
              <a:t> (</a:t>
            </a:r>
            <a:r>
              <a:rPr lang="en-GB" sz="1300" i="1" dirty="0"/>
              <a:t>because it has a less complex structure</a:t>
            </a:r>
            <a:r>
              <a:rPr lang="en-GB" sz="1300" dirty="0"/>
              <a:t>). So we are seeing it being used more and more.</a:t>
            </a:r>
          </a:p>
          <a:p>
            <a:pPr fontAlgn="base"/>
            <a:endParaRPr lang="en-GB" sz="1300" dirty="0"/>
          </a:p>
          <a:p>
            <a:pPr fontAlgn="base"/>
            <a:r>
              <a:rPr lang="en-GB" sz="1300" b="1" dirty="0"/>
              <a:t>LSTMs</a:t>
            </a:r>
            <a:r>
              <a:rPr lang="en-GB" sz="1300" dirty="0"/>
              <a:t> should in theory </a:t>
            </a:r>
            <a:r>
              <a:rPr lang="en-GB" sz="1300" b="1" dirty="0"/>
              <a:t>remember longer sequences</a:t>
            </a:r>
            <a:r>
              <a:rPr lang="en-GB" sz="1300" dirty="0"/>
              <a:t> than GRUs and outperform them in tasks requiring </a:t>
            </a:r>
            <a:r>
              <a:rPr lang="en-GB" sz="1300" dirty="0" err="1"/>
              <a:t>modeling</a:t>
            </a:r>
            <a:r>
              <a:rPr lang="en-GB" sz="1300" dirty="0"/>
              <a:t> long-distance dependencies.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96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[this is just a tiny list to give you guys the gist of the ethical dilemmas we see in AI]</a:t>
            </a:r>
          </a:p>
          <a:p>
            <a:pPr marL="171450" indent="-171450">
              <a:buFont typeface="Arial" panose="020B0604020202020204" pitchFamily="34" charset="0"/>
              <a:buChar char="•"/>
            </a:pPr>
            <a:r>
              <a:rPr lang="en-GB" dirty="0"/>
              <a:t>Discrimination</a:t>
            </a:r>
          </a:p>
          <a:p>
            <a:pPr marL="628650" lvl="1" indent="-171450">
              <a:buFont typeface="Arial" panose="020B0604020202020204" pitchFamily="34" charset="0"/>
              <a:buChar char="•"/>
            </a:pPr>
            <a:r>
              <a:rPr lang="en-GB" dirty="0"/>
              <a:t>It’s illegal to discriminate on gender, but you can infer it from other variables, and you can discriminate on location. Everything is related; weather-&gt;tennis. If you can’t discriminate, does it make a mockery out of the market system?</a:t>
            </a:r>
          </a:p>
          <a:p>
            <a:pPr marL="171450" lvl="0" indent="-171450">
              <a:buFont typeface="Arial" panose="020B0604020202020204" pitchFamily="34" charset="0"/>
              <a:buChar char="•"/>
            </a:pPr>
            <a:r>
              <a:rPr lang="en-GB" dirty="0"/>
              <a:t>Opaque </a:t>
            </a:r>
          </a:p>
          <a:p>
            <a:pPr marL="628650" lvl="1" indent="-171450">
              <a:buFont typeface="Arial" panose="020B0604020202020204" pitchFamily="34" charset="0"/>
              <a:buChar char="•"/>
            </a:pPr>
            <a:r>
              <a:rPr lang="en-GB" dirty="0"/>
              <a:t>Almost impossible to understand what AI algorithms are doing</a:t>
            </a:r>
          </a:p>
          <a:p>
            <a:pPr marL="171450" lvl="0" indent="-171450">
              <a:buFont typeface="Arial" panose="020B0604020202020204" pitchFamily="34" charset="0"/>
              <a:buChar char="•"/>
            </a:pPr>
            <a:r>
              <a:rPr lang="en-GB" dirty="0"/>
              <a:t>Data not neutral </a:t>
            </a:r>
          </a:p>
          <a:p>
            <a:pPr marL="171450" lvl="0" indent="-171450">
              <a:buFont typeface="Arial" panose="020B0604020202020204" pitchFamily="34" charset="0"/>
              <a:buChar char="•"/>
            </a:pPr>
            <a:r>
              <a:rPr lang="en-GB" dirty="0"/>
              <a:t>Manipulating markets, Cambridge </a:t>
            </a:r>
            <a:r>
              <a:rPr lang="en-GB" dirty="0" err="1"/>
              <a:t>analytica</a:t>
            </a:r>
            <a:endParaRPr lang="en-GB" dirty="0"/>
          </a:p>
          <a:p>
            <a:pPr marL="171450" lvl="0" indent="-171450">
              <a:buFont typeface="Arial" panose="020B0604020202020204" pitchFamily="34" charset="0"/>
              <a:buChar char="•"/>
            </a:pPr>
            <a:r>
              <a:rPr lang="en-GB" dirty="0"/>
              <a:t>Lack of human connection, you are just becoming a number</a:t>
            </a:r>
          </a:p>
          <a:p>
            <a:pPr marL="171450" lvl="0" indent="-171450">
              <a:buFont typeface="Arial" panose="020B0604020202020204" pitchFamily="34" charset="0"/>
              <a:buChar char="•"/>
            </a:pPr>
            <a:r>
              <a:rPr lang="en-GB" dirty="0"/>
              <a:t>Philosophy (ethics example)</a:t>
            </a:r>
          </a:p>
          <a:p>
            <a:pPr marL="171450" indent="-171450">
              <a:buFont typeface="Arial" panose="020B0604020202020204" pitchFamily="34" charset="0"/>
              <a:buChar char="•"/>
            </a:pPr>
            <a:r>
              <a:rPr lang="en-GB" dirty="0"/>
              <a:t>Privacy</a:t>
            </a:r>
          </a:p>
          <a:p>
            <a:pPr marL="628650" lvl="1" indent="-171450">
              <a:buFont typeface="Arial" panose="020B0604020202020204" pitchFamily="34" charset="0"/>
              <a:buChar char="•"/>
            </a:pPr>
            <a:r>
              <a:rPr lang="en-GB" dirty="0"/>
              <a:t>Anecdote about </a:t>
            </a:r>
            <a:r>
              <a:rPr lang="en-GB" b="1" dirty="0"/>
              <a:t>universal accountability</a:t>
            </a:r>
            <a:r>
              <a:rPr lang="en-GB" dirty="0"/>
              <a:t>; black mirror episode nosedive, in China they have a credit rating system which is used for getting jobs and loans, if you read the wrong article on the internet it could destroy your life. We have Instagram and social media now, imagine if there was universal accountability and something you said in a private context could destroy your life? Instagram etc is </a:t>
            </a:r>
            <a:r>
              <a:rPr lang="en-GB" dirty="0" err="1"/>
              <a:t>silo’d</a:t>
            </a:r>
            <a:r>
              <a:rPr lang="en-GB" dirty="0"/>
              <a:t> now but imagine if it was homogenous?</a:t>
            </a:r>
          </a:p>
          <a:p>
            <a:pPr marL="628650" lvl="1" indent="-171450">
              <a:buFont typeface="Arial" panose="020B0604020202020204" pitchFamily="34" charset="0"/>
              <a:buChar char="•"/>
            </a:pPr>
            <a:r>
              <a:rPr lang="en-GB" dirty="0"/>
              <a:t>As humans we need private spaces to explore new ideas away from the judging eyes of others</a:t>
            </a:r>
          </a:p>
          <a:p>
            <a:pPr marL="171450" lvl="0" indent="-171450">
              <a:buFont typeface="Arial" panose="020B0604020202020204" pitchFamily="34" charset="0"/>
              <a:buChar char="•"/>
            </a:pPr>
            <a:r>
              <a:rPr lang="en-GB" dirty="0"/>
              <a:t>Innocent till proven guilty, the terrorists who did the recent thing were known </a:t>
            </a:r>
            <a:r>
              <a:rPr lang="en-GB"/>
              <a:t>to police</a:t>
            </a: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7971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32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convolution work?</a:t>
            </a:r>
          </a:p>
          <a:p>
            <a:r>
              <a:rPr lang="en-GB" dirty="0"/>
              <a:t>Show MATLAB stuff on convolution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8436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82</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376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6012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clever thing about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31804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dirty="0"/>
              <a:t>Not a single mathematical formula</a:t>
            </a:r>
          </a:p>
          <a:p>
            <a:pPr marL="185766" indent="-185766">
              <a:buFont typeface="Arial" panose="020B0604020202020204" pitchFamily="34" charset="0"/>
              <a:buChar char="•"/>
            </a:pPr>
            <a:r>
              <a:rPr lang="en-GB" dirty="0"/>
              <a:t>Francois is one of the best guys in the community right now</a:t>
            </a:r>
          </a:p>
          <a:p>
            <a:pPr marL="185766" indent="-185766">
              <a:buFont typeface="Arial" panose="020B0604020202020204" pitchFamily="34" charset="0"/>
              <a:buChar char="•"/>
            </a:pPr>
            <a:r>
              <a:rPr lang="en-GB" dirty="0"/>
              <a:t>Show book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3F0FD-C999-400B-AD42-A283C5C9D2A5}" type="slidenum">
              <a:rPr kumimoji="0" lang="en-GB"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GB"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101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90752" rtl="0" eaLnBrk="1" fontAlgn="auto" latinLnBrk="0" hangingPunct="1">
                <a:lnSpc>
                  <a:spcPct val="100000"/>
                </a:lnSpc>
                <a:spcBef>
                  <a:spcPts val="0"/>
                </a:spcBef>
                <a:spcAft>
                  <a:spcPts val="0"/>
                </a:spcAft>
                <a:buClrTx/>
                <a:buSzTx/>
                <a:buFontTx/>
                <a:buNone/>
                <a:tabLst/>
                <a:defRPr/>
              </a:pPr>
              <a:t>86</a:t>
            </a:fld>
            <a:endParaRPr kumimoji="0" lang="en-US" sz="20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91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2017 Wang, Y., &amp; Kosinski, M. (in press). Deep neural networks are more accurate than humans at detecting sexual orientation from facial images. </a:t>
            </a:r>
            <a:r>
              <a:rPr lang="en-GB" sz="1200" b="0" i="1" kern="1200" dirty="0">
                <a:solidFill>
                  <a:schemeClr val="tx1"/>
                </a:solidFill>
                <a:effectLst/>
                <a:latin typeface="+mn-lt"/>
                <a:ea typeface="+mn-ea"/>
                <a:cs typeface="+mn-cs"/>
              </a:rPr>
              <a:t>Journal of Personality and Social Psychology</a:t>
            </a:r>
            <a:r>
              <a:rPr lang="en-GB"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74492-6042-48AD-94BA-84A1D05D6D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8859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67E1-A80B-6F43-88AB-BC5DE0848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468756-0F92-6B47-9880-2827FEDA5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359650-32F6-F14D-B37F-2222CC0A157C}"/>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FA2FB1B9-534B-9243-978C-1AF76E481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6F68F-8F0B-BE44-AA0E-466A85BF18F6}"/>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58631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00A7C-59AE-8041-B914-1AFB2835A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FFCF8E-9C95-4C4C-829B-6B82F670DF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0F69D-0777-8E4B-9F7C-67242460EBDA}"/>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E3D8D3B1-8A27-124E-9EAC-361ED457E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3EB38-08E1-984D-BFE8-EF1DFF2F2B2B}"/>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12774822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Info 6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spTree>
    <p:extLst>
      <p:ext uri="{BB962C8B-B14F-4D97-AF65-F5344CB8AC3E}">
        <p14:creationId xmlns:p14="http://schemas.microsoft.com/office/powerpoint/2010/main" val="344923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icInfo 6 Lines - Dark Purpl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pic>
        <p:nvPicPr>
          <p:cNvPr id="27" name="Picture 32">
            <a:extLst>
              <a:ext uri="{FF2B5EF4-FFF2-40B4-BE49-F238E27FC236}">
                <a16:creationId xmlns:a16="http://schemas.microsoft.com/office/drawing/2014/main" id="{B6956DA4-DF90-4215-A2C5-D8A504DCF6A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PicInfo 6 Lines - White - Dark BG">
    <p:bg>
      <p:bgPr>
        <a:solidFill>
          <a:schemeClr val="accent2">
            <a:lumMod val="75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266700" y="242769"/>
            <a:ext cx="5825065" cy="2375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pic>
        <p:nvPicPr>
          <p:cNvPr id="27" name="Picture 32">
            <a:extLst>
              <a:ext uri="{FF2B5EF4-FFF2-40B4-BE49-F238E27FC236}">
                <a16:creationId xmlns:a16="http://schemas.microsoft.com/office/drawing/2014/main" id="{BB23EEDA-1271-4FA5-8489-6CB4D06A86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41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act Slide - Magenta - Dark BG">
    <p:spTree>
      <p:nvGrpSpPr>
        <p:cNvPr id="1" name=""/>
        <p:cNvGrpSpPr/>
        <p:nvPr/>
      </p:nvGrpSpPr>
      <p:grpSpPr>
        <a:xfrm>
          <a:off x="0" y="0"/>
          <a:ext cx="0" cy="0"/>
          <a:chOff x="0" y="0"/>
          <a:chExt cx="0" cy="0"/>
        </a:xfrm>
      </p:grpSpPr>
      <p:sp>
        <p:nvSpPr>
          <p:cNvPr id="8" name="Rectangle 7"/>
          <p:cNvSpPr/>
          <p:nvPr userDrawn="1"/>
        </p:nvSpPr>
        <p:spPr>
          <a:xfrm>
            <a:off x="7328976" y="5792655"/>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0" y="2948947"/>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217787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act Slide - Blue - Dark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Rectangle 3"/>
          <p:cNvSpPr/>
          <p:nvPr userDrawn="1"/>
        </p:nvSpPr>
        <p:spPr>
          <a:xfrm>
            <a:off x="266700" y="1604434"/>
            <a:ext cx="5825067" cy="49932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p:txBody>
          <a:bodyPr/>
          <a:lstStyle>
            <a:lvl1pPr>
              <a:defRPr/>
            </a:lvl1pPr>
          </a:lstStyle>
          <a:p>
            <a:r>
              <a:rPr lang="en-US" dirty="0"/>
              <a:t>CONTACT</a:t>
            </a:r>
            <a:endParaRPr lang="en-GB" dirty="0"/>
          </a:p>
        </p:txBody>
      </p:sp>
      <p:sp>
        <p:nvSpPr>
          <p:cNvPr id="3" name="Content Placeholder 2"/>
          <p:cNvSpPr>
            <a:spLocks noGrp="1"/>
          </p:cNvSpPr>
          <p:nvPr>
            <p:ph idx="1"/>
          </p:nvPr>
        </p:nvSpPr>
        <p:spPr>
          <a:xfrm>
            <a:off x="533400" y="2948947"/>
            <a:ext cx="5316711" cy="33820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23"/>
          <p:cNvSpPr>
            <a:spLocks noGrp="1"/>
          </p:cNvSpPr>
          <p:nvPr>
            <p:ph type="pic" sz="quarter" idx="14"/>
          </p:nvPr>
        </p:nvSpPr>
        <p:spPr>
          <a:xfrm>
            <a:off x="6205302" y="1604434"/>
            <a:ext cx="5718519" cy="499321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p:ph type="body" sz="quarter" idx="15" hasCustomPrompt="1"/>
          </p:nvPr>
        </p:nvSpPr>
        <p:spPr>
          <a:xfrm>
            <a:off x="533400" y="1854200"/>
            <a:ext cx="5318400" cy="998736"/>
          </a:xfrm>
        </p:spPr>
        <p:txBody>
          <a:bodyPr anchor="ctr" anchorCtr="0">
            <a:noAutofit/>
          </a:bodyPr>
          <a:lstStyle>
            <a:lvl1pPr marL="0" indent="0">
              <a:buNone/>
              <a:defRPr sz="6400" cap="all" baseline="0">
                <a:latin typeface="+mj-lt"/>
              </a:defRPr>
            </a:lvl1pPr>
          </a:lstStyle>
          <a:p>
            <a:pPr lvl="0"/>
            <a:r>
              <a:rPr lang="en-US" dirty="0"/>
              <a:t>Insert name</a:t>
            </a:r>
            <a:endParaRPr lang="en-GB" dirty="0"/>
          </a:p>
        </p:txBody>
      </p:sp>
    </p:spTree>
    <p:extLst>
      <p:ext uri="{BB962C8B-B14F-4D97-AF65-F5344CB8AC3E}">
        <p14:creationId xmlns:p14="http://schemas.microsoft.com/office/powerpoint/2010/main" val="119215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14:presetBounceEnd="48000">
                                      <p:stCondLst>
                                        <p:cond delay="0"/>
                                      </p:stCondLst>
                                      <p:childTnLst>
                                        <p:animMotion origin="layout" path="M -0.08108 3.82716E-6 L -8.33333E-7 3.82716E-6 " pathEditMode="relative" rAng="0" ptsTypes="AA" p14:bounceEnd="48000">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14:presetBounceEnd="48000">
                                      <p:stCondLst>
                                        <p:cond delay="0"/>
                                      </p:stCondLst>
                                      <p:childTnLst>
                                        <p:animMotion origin="layout" path="M 2.5E-6 1.22915E-6 L 0.08107 1.22915E-6 " pathEditMode="relative" rAng="0" ptsTypes="AA" p14:bounceEnd="48000">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
                                            <p:tgtEl>
                                              <p:spTgt spid="4"/>
                                            </p:tgtEl>
                                          </p:cBhvr>
                                        </p:animEffect>
                                      </p:childTnLst>
                                    </p:cTn>
                                  </p:par>
                                  <p:par>
                                    <p:cTn id="12" presetID="35" presetClass="path" presetSubtype="0" accel="40000" fill="hold" grpId="1" nodeType="withEffect">
                                      <p:stCondLst>
                                        <p:cond delay="0"/>
                                      </p:stCondLst>
                                      <p:childTnLst>
                                        <p:animMotion origin="layout" path="M -0.08108 3.82716E-6 L -8.33333E-7 3.82716E-6 " pathEditMode="relative" rAng="0" ptsTypes="AA">
                                          <p:cBhvr>
                                            <p:cTn id="13" dur="400" fill="hold"/>
                                            <p:tgtEl>
                                              <p:spTgt spid="4"/>
                                            </p:tgtEl>
                                            <p:attrNameLst>
                                              <p:attrName>ppt_x</p:attrName>
                                              <p:attrName>ppt_y</p:attrName>
                                            </p:attrNameLst>
                                          </p:cBhvr>
                                          <p:rCtr x="4045" y="0"/>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00"/>
                                            <p:tgtEl>
                                              <p:spTgt spid="7"/>
                                            </p:tgtEl>
                                          </p:cBhvr>
                                        </p:animEffect>
                                      </p:childTnLst>
                                    </p:cTn>
                                  </p:par>
                                  <p:par>
                                    <p:cTn id="36" presetID="35" presetClass="path" presetSubtype="0" accel="40000" fill="hold" grpId="1" nodeType="withEffect">
                                      <p:stCondLst>
                                        <p:cond delay="0"/>
                                      </p:stCondLst>
                                      <p:childTnLst>
                                        <p:animMotion origin="layout" path="M 2.5E-6 1.22915E-6 L 0.08107 1.22915E-6 " pathEditMode="relative" rAng="0" ptsTypes="AA">
                                          <p:cBhvr>
                                            <p:cTn id="37" dur="400" spd="-100000" fill="hold"/>
                                            <p:tgtEl>
                                              <p:spTgt spid="7"/>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7" grpId="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an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6699" y="257996"/>
            <a:ext cx="11670935" cy="1143000"/>
          </a:xfrm>
        </p:spPr>
        <p:txBody>
          <a:bodyPr/>
          <a:lstStyle>
            <a:lvl1pPr>
              <a:defRPr>
                <a:latin typeface="Eurostile LT Std Condensed" panose="020B0806030502060204" pitchFamily="34" charset="0"/>
              </a:defRPr>
            </a:lvl1pPr>
          </a:lstStyle>
          <a:p>
            <a:r>
              <a:rPr lang="en-US" dirty="0"/>
              <a:t>title style</a:t>
            </a:r>
            <a:endParaRPr lang="en-GB" dirty="0"/>
          </a:p>
        </p:txBody>
      </p:sp>
      <p:sp>
        <p:nvSpPr>
          <p:cNvPr id="5" name="Text Placeholder 2"/>
          <p:cNvSpPr>
            <a:spLocks noGrp="1"/>
          </p:cNvSpPr>
          <p:nvPr>
            <p:ph idx="1"/>
          </p:nvPr>
        </p:nvSpPr>
        <p:spPr>
          <a:xfrm>
            <a:off x="266702" y="1600199"/>
            <a:ext cx="11664949" cy="4730751"/>
          </a:xfrm>
          <a:prstGeom prst="rect">
            <a:avLst/>
          </a:prstGeom>
        </p:spPr>
        <p:txBody>
          <a:bodyPr vert="horz" lIns="0" tIns="45720" rIns="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2">
            <a:extLst>
              <a:ext uri="{FF2B5EF4-FFF2-40B4-BE49-F238E27FC236}">
                <a16:creationId xmlns:a16="http://schemas.microsoft.com/office/drawing/2014/main" id="{1E5D794A-61A6-4F56-A041-BB5C0D940E2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30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Curves in corner -  Dark Purple BG">
    <p:spTree>
      <p:nvGrpSpPr>
        <p:cNvPr id="1" name=""/>
        <p:cNvGrpSpPr/>
        <p:nvPr/>
      </p:nvGrpSpPr>
      <p:grpSpPr>
        <a:xfrm>
          <a:off x="0" y="0"/>
          <a:ext cx="0" cy="0"/>
          <a:chOff x="0" y="0"/>
          <a:chExt cx="0" cy="0"/>
        </a:xfrm>
      </p:grpSpPr>
      <p:sp>
        <p:nvSpPr>
          <p:cNvPr id="8" name="Rectangle 7"/>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a:off x="-102453" y="4670088"/>
            <a:ext cx="1851984" cy="2364656"/>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20811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0.08108 3.82716E-6 L -8.33333E-7 3.82716E-6 " pathEditMode="relative" rAng="0" ptsTypes="AA">
                                          <p:cBhvr>
                                            <p:cTn id="9"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Curves in corner -  White 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54482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par>
                                    <p:cTn id="8"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9"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 - Dark Purple BG">
    <p:bg>
      <p:bgPr>
        <a:solidFill>
          <a:schemeClr val="accent1"/>
        </a:solidFill>
        <a:effectLst/>
      </p:bgPr>
    </p:bg>
    <p:spTree>
      <p:nvGrpSpPr>
        <p:cNvPr id="1" name=""/>
        <p:cNvGrpSpPr/>
        <p:nvPr/>
      </p:nvGrpSpPr>
      <p:grpSpPr>
        <a:xfrm>
          <a:off x="0" y="0"/>
          <a:ext cx="0" cy="0"/>
          <a:chOff x="0" y="0"/>
          <a:chExt cx="0" cy="0"/>
        </a:xfrm>
      </p:grpSpPr>
      <p:pic>
        <p:nvPicPr>
          <p:cNvPr id="2" name="Picture 32">
            <a:extLst>
              <a:ext uri="{FF2B5EF4-FFF2-40B4-BE49-F238E27FC236}">
                <a16:creationId xmlns:a16="http://schemas.microsoft.com/office/drawing/2014/main" id="{F00DCE35-8335-43FC-B2C2-A129AB45195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6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 White 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3"/>
          </a:xfrm>
          <a:prstGeom prst="rect">
            <a:avLst/>
          </a:prstGeom>
        </p:spPr>
      </p:pic>
    </p:spTree>
    <p:extLst>
      <p:ext uri="{BB962C8B-B14F-4D97-AF65-F5344CB8AC3E}">
        <p14:creationId xmlns:p14="http://schemas.microsoft.com/office/powerpoint/2010/main" val="362286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EFB365-C650-C54E-8DF8-9980426DD2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FEDA9C-3618-2449-BD7A-62C0D4D5CD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4D668-ADF1-4B4B-B69C-EA377A76B584}"/>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92C1AA18-156D-B84A-8685-7825EF2F0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F871F-7FD4-D040-83CD-6F1A185865B3}"/>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21878264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Completely - Dark Purple BG">
    <p:spTree>
      <p:nvGrpSpPr>
        <p:cNvPr id="1" name=""/>
        <p:cNvGrpSpPr/>
        <p:nvPr/>
      </p:nvGrpSpPr>
      <p:grpSpPr>
        <a:xfrm>
          <a:off x="0" y="0"/>
          <a:ext cx="0" cy="0"/>
          <a:chOff x="0" y="0"/>
          <a:chExt cx="0" cy="0"/>
        </a:xfrm>
      </p:grpSpPr>
      <p:sp>
        <p:nvSpPr>
          <p:cNvPr id="2" name="Rectangle 1"/>
          <p:cNvSpPr/>
          <p:nvPr userDrawn="1"/>
        </p:nvSpPr>
        <p:spPr>
          <a:xfrm>
            <a:off x="7328976" y="5781408"/>
            <a:ext cx="4863024" cy="1076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3" name="Picture 32">
            <a:extLst>
              <a:ext uri="{FF2B5EF4-FFF2-40B4-BE49-F238E27FC236}">
                <a16:creationId xmlns:a16="http://schemas.microsoft.com/office/drawing/2014/main" id="{8B784D5E-3D0A-479D-821C-A7A89C46A7A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79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Completely -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20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40954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35609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19335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219802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32375033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4215466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87761461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2387646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0240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10003455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35340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96907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1554677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8106458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65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32145A"/>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ED40FB95-F38B-4683-8860-098DB512D814}"/>
              </a:ext>
            </a:extLst>
          </p:cNvPr>
          <p:cNvSpPr/>
          <p:nvPr/>
        </p:nvSpPr>
        <p:spPr>
          <a:xfrm>
            <a:off x="1787048" y="1124739"/>
            <a:ext cx="10144600" cy="5472903"/>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pic>
        <p:nvPicPr>
          <p:cNvPr id="3" name="Picture 6">
            <a:extLst>
              <a:ext uri="{FF2B5EF4-FFF2-40B4-BE49-F238E27FC236}">
                <a16:creationId xmlns:a16="http://schemas.microsoft.com/office/drawing/2014/main" id="{83C3DDB3-625A-4118-9562-32BB39DD15E7}"/>
              </a:ext>
            </a:extLst>
          </p:cNvPr>
          <p:cNvPicPr>
            <a:picLocks noChangeAspect="1"/>
          </p:cNvPicPr>
          <p:nvPr/>
        </p:nvPicPr>
        <p:blipFill>
          <a:blip r:embed="rId2"/>
          <a:stretch>
            <a:fillRect/>
          </a:stretch>
        </p:blipFill>
        <p:spPr>
          <a:xfrm>
            <a:off x="-122099" y="431797"/>
            <a:ext cx="2513310" cy="6041934"/>
          </a:xfrm>
          <a:prstGeom prst="rect">
            <a:avLst/>
          </a:prstGeom>
          <a:noFill/>
          <a:ln cap="flat">
            <a:noFill/>
          </a:ln>
        </p:spPr>
      </p:pic>
      <p:pic>
        <p:nvPicPr>
          <p:cNvPr id="4" name="Picture 4">
            <a:extLst>
              <a:ext uri="{FF2B5EF4-FFF2-40B4-BE49-F238E27FC236}">
                <a16:creationId xmlns:a16="http://schemas.microsoft.com/office/drawing/2014/main" id="{A997B31C-B5A6-45BE-9A77-F2E85DC0A57C}"/>
              </a:ext>
            </a:extLst>
          </p:cNvPr>
          <p:cNvPicPr>
            <a:picLocks noChangeAspect="1"/>
          </p:cNvPicPr>
          <p:nvPr/>
        </p:nvPicPr>
        <p:blipFill>
          <a:blip r:embed="rId3"/>
          <a:stretch>
            <a:fillRect/>
          </a:stretch>
        </p:blipFill>
        <p:spPr>
          <a:xfrm>
            <a:off x="-126854" y="430764"/>
            <a:ext cx="2518074" cy="6048701"/>
          </a:xfrm>
          <a:prstGeom prst="rect">
            <a:avLst/>
          </a:prstGeom>
          <a:noFill/>
          <a:ln cap="flat">
            <a:noFill/>
          </a:ln>
        </p:spPr>
      </p:pic>
      <p:pic>
        <p:nvPicPr>
          <p:cNvPr id="5" name="Picture 7">
            <a:extLst>
              <a:ext uri="{FF2B5EF4-FFF2-40B4-BE49-F238E27FC236}">
                <a16:creationId xmlns:a16="http://schemas.microsoft.com/office/drawing/2014/main" id="{7C19679D-A3F1-4A65-8D64-7ADDC136536B}"/>
              </a:ext>
            </a:extLst>
          </p:cNvPr>
          <p:cNvPicPr>
            <a:picLocks noChangeAspect="1"/>
          </p:cNvPicPr>
          <p:nvPr/>
        </p:nvPicPr>
        <p:blipFill>
          <a:blip r:embed="rId4"/>
          <a:stretch>
            <a:fillRect/>
          </a:stretch>
        </p:blipFill>
        <p:spPr>
          <a:xfrm>
            <a:off x="-125812" y="413427"/>
            <a:ext cx="2517032" cy="6050877"/>
          </a:xfrm>
          <a:prstGeom prst="rect">
            <a:avLst/>
          </a:prstGeom>
          <a:noFill/>
          <a:ln cap="flat">
            <a:noFill/>
          </a:ln>
        </p:spPr>
      </p:pic>
      <p:sp>
        <p:nvSpPr>
          <p:cNvPr id="6" name="Text Placeholder 6">
            <a:extLst>
              <a:ext uri="{FF2B5EF4-FFF2-40B4-BE49-F238E27FC236}">
                <a16:creationId xmlns:a16="http://schemas.microsoft.com/office/drawing/2014/main" id="{ADC648AD-2007-4224-9950-C76E18025D8C}"/>
              </a:ext>
            </a:extLst>
          </p:cNvPr>
          <p:cNvSpPr txBox="1">
            <a:spLocks noGrp="1"/>
          </p:cNvSpPr>
          <p:nvPr>
            <p:ph type="body" idx="4294967295"/>
          </p:nvPr>
        </p:nvSpPr>
        <p:spPr>
          <a:xfrm>
            <a:off x="1954950" y="3613480"/>
            <a:ext cx="9760104" cy="1348804"/>
          </a:xfrm>
        </p:spPr>
        <p:txBody>
          <a:bodyPr/>
          <a:lstStyle>
            <a:lvl1pPr>
              <a:spcBef>
                <a:spcPts val="2200"/>
              </a:spcBef>
              <a:defRPr sz="9200" cap="all">
                <a:latin typeface="Eurostile LT Std Ext Two" pitchFamily="34"/>
                <a:cs typeface="Segoe UI Semibold" pitchFamily="34"/>
              </a:defRPr>
            </a:lvl1pPr>
          </a:lstStyle>
          <a:p>
            <a:pPr lvl="0"/>
            <a:r>
              <a:rPr lang="en-US"/>
              <a:t>WEB</a:t>
            </a:r>
            <a:endParaRPr lang="en-GB"/>
          </a:p>
        </p:txBody>
      </p:sp>
      <p:sp>
        <p:nvSpPr>
          <p:cNvPr id="7" name="Title 14">
            <a:extLst>
              <a:ext uri="{FF2B5EF4-FFF2-40B4-BE49-F238E27FC236}">
                <a16:creationId xmlns:a16="http://schemas.microsoft.com/office/drawing/2014/main" id="{4816AF03-8856-4E52-9073-0EC133F06923}"/>
              </a:ext>
            </a:extLst>
          </p:cNvPr>
          <p:cNvSpPr txBox="1">
            <a:spLocks noGrp="1"/>
          </p:cNvSpPr>
          <p:nvPr>
            <p:ph type="title"/>
          </p:nvPr>
        </p:nvSpPr>
        <p:spPr>
          <a:xfrm>
            <a:off x="1954950" y="2367207"/>
            <a:ext cx="9760104" cy="1505989"/>
          </a:xfrm>
        </p:spPr>
        <p:txBody>
          <a:bodyPr/>
          <a:lstStyle>
            <a:lvl1pPr>
              <a:spcBef>
                <a:spcPts val="0"/>
              </a:spcBef>
              <a:defRPr sz="11733">
                <a:latin typeface="Eurostile LT Std Condensed"/>
              </a:defRPr>
            </a:lvl1pPr>
          </a:lstStyle>
          <a:p>
            <a:pPr lvl="0"/>
            <a:r>
              <a:rPr lang="en-US"/>
              <a:t>BOUNDLESS</a:t>
            </a:r>
            <a:endParaRPr lang="en-GB"/>
          </a:p>
        </p:txBody>
      </p:sp>
      <p:sp>
        <p:nvSpPr>
          <p:cNvPr id="8" name="Text Placeholder 2">
            <a:extLst>
              <a:ext uri="{FF2B5EF4-FFF2-40B4-BE49-F238E27FC236}">
                <a16:creationId xmlns:a16="http://schemas.microsoft.com/office/drawing/2014/main" id="{1383C5BE-B6AC-4A80-A60E-1DEB57C150CD}"/>
              </a:ext>
            </a:extLst>
          </p:cNvPr>
          <p:cNvSpPr txBox="1">
            <a:spLocks noGrp="1"/>
          </p:cNvSpPr>
          <p:nvPr>
            <p:ph type="body" idx="4294967295"/>
          </p:nvPr>
        </p:nvSpPr>
        <p:spPr>
          <a:xfrm>
            <a:off x="1954950" y="5913799"/>
            <a:ext cx="9758403" cy="643472"/>
          </a:xfrm>
        </p:spPr>
        <p:txBody>
          <a:bodyPr/>
          <a:lstStyle>
            <a:lvl1pPr>
              <a:spcBef>
                <a:spcPts val="800"/>
              </a:spcBef>
              <a:defRPr lang="en-GB" sz="3200">
                <a:latin typeface="Segoe UI Semibold" pitchFamily="34"/>
                <a:cs typeface="Segoe UI Semibold" pitchFamily="34"/>
              </a:defRPr>
            </a:lvl1pPr>
          </a:lstStyle>
          <a:p>
            <a:pPr lvl="0"/>
            <a:r>
              <a:rPr lang="en-GB"/>
              <a:t>Your twitter, mail</a:t>
            </a:r>
          </a:p>
        </p:txBody>
      </p:sp>
      <p:sp>
        <p:nvSpPr>
          <p:cNvPr id="9" name="Text Placeholder 6">
            <a:extLst>
              <a:ext uri="{FF2B5EF4-FFF2-40B4-BE49-F238E27FC236}">
                <a16:creationId xmlns:a16="http://schemas.microsoft.com/office/drawing/2014/main" id="{FB935E8A-B42A-44EA-859A-BA1808DFEE29}"/>
              </a:ext>
            </a:extLst>
          </p:cNvPr>
          <p:cNvSpPr txBox="1">
            <a:spLocks noGrp="1"/>
          </p:cNvSpPr>
          <p:nvPr>
            <p:ph type="body" idx="4294967295"/>
          </p:nvPr>
        </p:nvSpPr>
        <p:spPr>
          <a:xfrm>
            <a:off x="1954950" y="1203414"/>
            <a:ext cx="9762518" cy="1349407"/>
          </a:xfrm>
        </p:spPr>
        <p:txBody>
          <a:bodyPr anchor="ctr"/>
          <a:lstStyle>
            <a:lvl1pPr>
              <a:spcBef>
                <a:spcPts val="2200"/>
              </a:spcBef>
              <a:defRPr sz="9200" cap="all">
                <a:latin typeface="Eurostile LT Std Ext Two" pitchFamily="34"/>
                <a:cs typeface="Segoe UI Semibold" pitchFamily="34"/>
              </a:defRPr>
            </a:lvl1pPr>
          </a:lstStyle>
          <a:p>
            <a:pPr lvl="0"/>
            <a:r>
              <a:rPr lang="en-US"/>
              <a:t>THE</a:t>
            </a:r>
            <a:endParaRPr lang="en-GB"/>
          </a:p>
        </p:txBody>
      </p:sp>
      <p:pic>
        <p:nvPicPr>
          <p:cNvPr id="10" name="Picture 23" descr="C:\Users\nashe01\Desktop\200815\Microsoft-Edge-LetsDev-PPT-Template+Boilers-200815\internal\slide_imgs\Sliders-dark.png">
            <a:extLst>
              <a:ext uri="{FF2B5EF4-FFF2-40B4-BE49-F238E27FC236}">
                <a16:creationId xmlns:a16="http://schemas.microsoft.com/office/drawing/2014/main" id="{DABB81DC-933C-4450-B02A-1A5EF5C63EDE}"/>
              </a:ext>
            </a:extLst>
          </p:cNvPr>
          <p:cNvPicPr>
            <a:picLocks noChangeAspect="1"/>
          </p:cNvPicPr>
          <p:nvPr/>
        </p:nvPicPr>
        <p:blipFill>
          <a:blip r:embed="rId5"/>
          <a:srcRect l="4059" t="2405" b="3518"/>
          <a:stretch>
            <a:fillRect/>
          </a:stretch>
        </p:blipFill>
        <p:spPr>
          <a:xfrm>
            <a:off x="8906054" y="5221260"/>
            <a:ext cx="3195946" cy="1264523"/>
          </a:xfrm>
          <a:prstGeom prst="rect">
            <a:avLst/>
          </a:prstGeom>
          <a:noFill/>
          <a:ln cap="flat">
            <a:noFill/>
          </a:ln>
        </p:spPr>
      </p:pic>
      <p:pic>
        <p:nvPicPr>
          <p:cNvPr id="11" name="Picture 32">
            <a:extLst>
              <a:ext uri="{FF2B5EF4-FFF2-40B4-BE49-F238E27FC236}">
                <a16:creationId xmlns:a16="http://schemas.microsoft.com/office/drawing/2014/main" id="{0559D201-E6C0-44BA-BA8F-04D1933FECEB}"/>
              </a:ext>
            </a:extLst>
          </p:cNvPr>
          <p:cNvPicPr>
            <a:picLocks noChangeAspect="1"/>
          </p:cNvPicPr>
          <p:nvPr/>
        </p:nvPicPr>
        <p:blipFill>
          <a:blip r:embed="rId6"/>
          <a:stretch>
            <a:fillRect/>
          </a:stretch>
        </p:blipFill>
        <p:spPr>
          <a:xfrm>
            <a:off x="10080629" y="324666"/>
            <a:ext cx="1795854" cy="577022"/>
          </a:xfrm>
          <a:prstGeom prst="rect">
            <a:avLst/>
          </a:prstGeom>
          <a:noFill/>
          <a:ln cap="flat">
            <a:noFill/>
          </a:ln>
        </p:spPr>
      </p:pic>
    </p:spTree>
    <p:extLst>
      <p:ext uri="{BB962C8B-B14F-4D97-AF65-F5344CB8AC3E}">
        <p14:creationId xmlns:p14="http://schemas.microsoft.com/office/powerpoint/2010/main" val="36155600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4" presetClass="path" presetSubtype="0" decel="50000" fill="hold" nodeType="withEffect">
                                  <p:stCondLst>
                                    <p:cond delay="0"/>
                                  </p:stCondLst>
                                  <p:childTnLst>
                                    <p:animMotion origin="layout" path="M -5.55556E-7 0.15926 L -5.55556E-7 2.22222E-6 ">
                                      <p:cBhvr>
                                        <p:cTn id="9" dur="750" fill="hold"/>
                                        <p:tgtEl>
                                          <p:spTgt spid="4"/>
                                        </p:tgtEl>
                                        <p:attrNameLst>
                                          <p:attrName>ppt_x</p:attrName>
                                        </p:attrNameLst>
                                      </p:cBhvr>
                                    </p:animMotion>
                                  </p:childTnLst>
                                </p:cTn>
                              </p:par>
                              <p:par>
                                <p:cTn id="10" presetID="22" presetClass="entr" presetSubtype="1" fill="hold"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5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0"/>
                                          </p:val>
                                        </p:tav>
                                        <p:tav tm="100000">
                                          <p:val>
                                            <p:strVal val="#ppt_w"/>
                                          </p:val>
                                        </p:tav>
                                      </p:tavLst>
                                    </p:anim>
                                    <p:anim calcmode="lin" valueType="num">
                                      <p:cBhvr>
                                        <p:cTn id="16" dur="500" fill="hold"/>
                                        <p:tgtEl>
                                          <p:spTgt spid="5"/>
                                        </p:tgtEl>
                                        <p:attrNameLst>
                                          <p:attrName>ppt_h</p:attrName>
                                        </p:attrNameLst>
                                      </p:cBhvr>
                                      <p:tavLst>
                                        <p:tav tm="0">
                                          <p:val>
                                            <p:strVal val="0"/>
                                          </p:val>
                                        </p:tav>
                                        <p:tav tm="100000">
                                          <p:val>
                                            <p:strVal val="#ppt_h"/>
                                          </p:val>
                                        </p:tav>
                                      </p:tavLst>
                                    </p:anim>
                                    <p:animEffect transition="in" filter="fade">
                                      <p:cBhvr>
                                        <p:cTn id="17" dur="500"/>
                                        <p:tgtEl>
                                          <p:spTgt spid="5"/>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800"/>
                                        <p:tgtEl>
                                          <p:spTgt spid="9"/>
                                        </p:tgtEl>
                                      </p:cBhvr>
                                    </p:animEffect>
                                  </p:childTnLst>
                                </p:cTn>
                              </p:par>
                              <p:par>
                                <p:cTn id="25" presetID="64" presetClass="path" presetSubtype="0" accel="50000" fill="hold" grpId="1" nodeType="withEffect">
                                  <p:stCondLst>
                                    <p:cond delay="0"/>
                                  </p:stCondLst>
                                  <p:childTnLst>
                                    <p:animMotion origin="layout" path="M 1.38889E-6 0.20031 L 1.38889E-6 3.08642E-6 ">
                                      <p:cBhvr>
                                        <p:cTn id="26" dur="1000" fill="hold"/>
                                        <p:tgtEl>
                                          <p:spTgt spid="9"/>
                                        </p:tgtEl>
                                        <p:attrNameLst>
                                          <p:attrName>ppt_x</p:attrName>
                                        </p:attrNameLst>
                                      </p:cBhvr>
                                    </p:animMotion>
                                  </p:childTnLst>
                                </p:cTn>
                              </p:par>
                              <p:par>
                                <p:cTn id="27" presetID="53" presetClass="entr" presetSubtype="16" fill="hold" grpId="0" nodeType="withEffect">
                                  <p:stCondLst>
                                    <p:cond delay="300"/>
                                  </p:stCondLst>
                                  <p:childTnLst>
                                    <p:set>
                                      <p:cBhvr>
                                        <p:cTn id="28" dur="1" fill="hold">
                                          <p:stCondLst>
                                            <p:cond delay="0"/>
                                          </p:stCondLst>
                                        </p:cTn>
                                        <p:tgtEl>
                                          <p:spTgt spid="7"/>
                                        </p:tgtEl>
                                        <p:attrNameLst>
                                          <p:attrName>style.visibility</p:attrName>
                                        </p:attrNameLst>
                                      </p:cBhvr>
                                      <p:to>
                                        <p:strVal val="visible"/>
                                      </p:to>
                                    </p:set>
                                    <p:anim calcmode="lin" valueType="num">
                                      <p:cBhvr>
                                        <p:cTn id="29" dur="400" fill="hold"/>
                                        <p:tgtEl>
                                          <p:spTgt spid="7"/>
                                        </p:tgtEl>
                                        <p:attrNameLst>
                                          <p:attrName>ppt_w</p:attrName>
                                        </p:attrNameLst>
                                      </p:cBhvr>
                                      <p:tavLst>
                                        <p:tav tm="0">
                                          <p:val>
                                            <p:strVal val="0"/>
                                          </p:val>
                                        </p:tav>
                                        <p:tav tm="100000">
                                          <p:val>
                                            <p:strVal val="#ppt_w"/>
                                          </p:val>
                                        </p:tav>
                                      </p:tavLst>
                                    </p:anim>
                                    <p:anim calcmode="lin" valueType="num">
                                      <p:cBhvr>
                                        <p:cTn id="30" dur="400" fill="hold"/>
                                        <p:tgtEl>
                                          <p:spTgt spid="7"/>
                                        </p:tgtEl>
                                        <p:attrNameLst>
                                          <p:attrName>ppt_h</p:attrName>
                                        </p:attrNameLst>
                                      </p:cBhvr>
                                      <p:tavLst>
                                        <p:tav tm="0">
                                          <p:val>
                                            <p:strVal val="0"/>
                                          </p:val>
                                        </p:tav>
                                        <p:tav tm="100000">
                                          <p:val>
                                            <p:strVal val="#ppt_h"/>
                                          </p:val>
                                        </p:tav>
                                      </p:tavLst>
                                    </p:anim>
                                    <p:animEffect transition="in" filter="fade">
                                      <p:cBhvr>
                                        <p:cTn id="31" dur="400"/>
                                        <p:tgtEl>
                                          <p:spTgt spid="7"/>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800"/>
                                        <p:tgtEl>
                                          <p:spTgt spid="6"/>
                                        </p:tgtEl>
                                      </p:cBhvr>
                                    </p:animEffect>
                                  </p:childTnLst>
                                </p:cTn>
                              </p:par>
                              <p:par>
                                <p:cTn id="35" presetID="64" presetClass="path" presetSubtype="0" accel="50000" fill="hold" grpId="1" nodeType="withEffect">
                                  <p:stCondLst>
                                    <p:cond delay="800"/>
                                  </p:stCondLst>
                                  <p:childTnLst>
                                    <p:animMotion origin="layout" path="M 1.38889E-6 0.20031 L 1.38889E-6 3.08642E-6 ">
                                      <p:cBhvr>
                                        <p:cTn id="36" dur="1000" fill="hold"/>
                                        <p:tgtEl>
                                          <p:spTgt spid="6"/>
                                        </p:tgtEl>
                                        <p:attrNameLst>
                                          <p:attrName>ppt_x</p:attrName>
                                        </p:attrNameLst>
                                      </p:cBhvr>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ppt_x</p:attrName>
                                        </p:attrNameLst>
                                      </p:cBhvr>
                                      <p:tavLst>
                                        <p:tav tm="0">
                                          <p:val>
                                            <p:strVal val="1+#ppt_w/2"/>
                                          </p:val>
                                        </p:tav>
                                        <p:tav tm="100000">
                                          <p:val>
                                            <p:strVal val="#ppt_x"/>
                                          </p:val>
                                        </p:tav>
                                      </p:tavLst>
                                    </p:anim>
                                    <p:anim calcmode="lin" valueType="num">
                                      <p:cBhvr>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6" grpId="1"/>
      <p:bldP spid="7" grpId="0"/>
      <p:bldP spid="8" grpId="0" build="p"/>
      <p:bldP spid="9" grpId="0"/>
      <p:bldP spid="9" grpId="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Slide (extended)">
    <p:bg>
      <p:bgPr>
        <a:solidFill>
          <a:srgbClr val="32145A"/>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85AFE9A-FB12-4BDB-A7BE-729FEC371EC6}"/>
              </a:ext>
            </a:extLst>
          </p:cNvPr>
          <p:cNvSpPr/>
          <p:nvPr/>
        </p:nvSpPr>
        <p:spPr>
          <a:xfrm>
            <a:off x="1787048" y="1132420"/>
            <a:ext cx="10144600" cy="5465231"/>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pic>
        <p:nvPicPr>
          <p:cNvPr id="3" name="Picture 6">
            <a:extLst>
              <a:ext uri="{FF2B5EF4-FFF2-40B4-BE49-F238E27FC236}">
                <a16:creationId xmlns:a16="http://schemas.microsoft.com/office/drawing/2014/main" id="{C96EF001-ECB2-4F37-8A3A-94417F3B7BEF}"/>
              </a:ext>
            </a:extLst>
          </p:cNvPr>
          <p:cNvPicPr>
            <a:picLocks noChangeAspect="1"/>
          </p:cNvPicPr>
          <p:nvPr/>
        </p:nvPicPr>
        <p:blipFill>
          <a:blip r:embed="rId2"/>
          <a:stretch>
            <a:fillRect/>
          </a:stretch>
        </p:blipFill>
        <p:spPr>
          <a:xfrm>
            <a:off x="-122099" y="431797"/>
            <a:ext cx="2513310" cy="6041934"/>
          </a:xfrm>
          <a:prstGeom prst="rect">
            <a:avLst/>
          </a:prstGeom>
          <a:noFill/>
          <a:ln cap="flat">
            <a:noFill/>
          </a:ln>
        </p:spPr>
      </p:pic>
      <p:pic>
        <p:nvPicPr>
          <p:cNvPr id="4" name="Picture 4">
            <a:extLst>
              <a:ext uri="{FF2B5EF4-FFF2-40B4-BE49-F238E27FC236}">
                <a16:creationId xmlns:a16="http://schemas.microsoft.com/office/drawing/2014/main" id="{2B4A121E-3F4F-4947-9A8E-40135375C0F1}"/>
              </a:ext>
            </a:extLst>
          </p:cNvPr>
          <p:cNvPicPr>
            <a:picLocks noChangeAspect="1"/>
          </p:cNvPicPr>
          <p:nvPr/>
        </p:nvPicPr>
        <p:blipFill>
          <a:blip r:embed="rId3"/>
          <a:stretch>
            <a:fillRect/>
          </a:stretch>
        </p:blipFill>
        <p:spPr>
          <a:xfrm>
            <a:off x="-126854" y="430764"/>
            <a:ext cx="2518074" cy="6048701"/>
          </a:xfrm>
          <a:prstGeom prst="rect">
            <a:avLst/>
          </a:prstGeom>
          <a:noFill/>
          <a:ln cap="flat">
            <a:noFill/>
          </a:ln>
        </p:spPr>
      </p:pic>
      <p:pic>
        <p:nvPicPr>
          <p:cNvPr id="5" name="Picture 7">
            <a:extLst>
              <a:ext uri="{FF2B5EF4-FFF2-40B4-BE49-F238E27FC236}">
                <a16:creationId xmlns:a16="http://schemas.microsoft.com/office/drawing/2014/main" id="{7FC99E34-8380-469D-AE08-C38164B9191D}"/>
              </a:ext>
            </a:extLst>
          </p:cNvPr>
          <p:cNvPicPr>
            <a:picLocks noChangeAspect="1"/>
          </p:cNvPicPr>
          <p:nvPr/>
        </p:nvPicPr>
        <p:blipFill>
          <a:blip r:embed="rId4"/>
          <a:stretch>
            <a:fillRect/>
          </a:stretch>
        </p:blipFill>
        <p:spPr>
          <a:xfrm>
            <a:off x="-125812" y="413427"/>
            <a:ext cx="2517032" cy="6050877"/>
          </a:xfrm>
          <a:prstGeom prst="rect">
            <a:avLst/>
          </a:prstGeom>
          <a:noFill/>
          <a:ln cap="flat">
            <a:noFill/>
          </a:ln>
        </p:spPr>
      </p:pic>
      <p:sp>
        <p:nvSpPr>
          <p:cNvPr id="6" name="Text Placeholder 2">
            <a:extLst>
              <a:ext uri="{FF2B5EF4-FFF2-40B4-BE49-F238E27FC236}">
                <a16:creationId xmlns:a16="http://schemas.microsoft.com/office/drawing/2014/main" id="{754395BE-0A2D-456C-8EA1-C624B2F78A45}"/>
              </a:ext>
            </a:extLst>
          </p:cNvPr>
          <p:cNvSpPr txBox="1">
            <a:spLocks noGrp="1"/>
          </p:cNvSpPr>
          <p:nvPr>
            <p:ph type="body" idx="4294967295"/>
          </p:nvPr>
        </p:nvSpPr>
        <p:spPr>
          <a:xfrm>
            <a:off x="1954950" y="5913799"/>
            <a:ext cx="9758403" cy="643472"/>
          </a:xfrm>
        </p:spPr>
        <p:txBody>
          <a:bodyPr/>
          <a:lstStyle>
            <a:lvl1pPr>
              <a:spcBef>
                <a:spcPts val="800"/>
              </a:spcBef>
              <a:defRPr lang="en-GB" sz="3200">
                <a:latin typeface="Segoe UI Semibold" pitchFamily="34"/>
                <a:cs typeface="Segoe UI Semibold" pitchFamily="34"/>
              </a:defRPr>
            </a:lvl1pPr>
          </a:lstStyle>
          <a:p>
            <a:pPr lvl="0"/>
            <a:r>
              <a:rPr lang="en-GB"/>
              <a:t>Your twitter, mail</a:t>
            </a:r>
          </a:p>
        </p:txBody>
      </p:sp>
      <p:sp>
        <p:nvSpPr>
          <p:cNvPr id="7" name="Text Placeholder 6">
            <a:extLst>
              <a:ext uri="{FF2B5EF4-FFF2-40B4-BE49-F238E27FC236}">
                <a16:creationId xmlns:a16="http://schemas.microsoft.com/office/drawing/2014/main" id="{79E11B25-2419-4854-B39C-0A780B2FD0CD}"/>
              </a:ext>
            </a:extLst>
          </p:cNvPr>
          <p:cNvSpPr txBox="1">
            <a:spLocks noGrp="1"/>
          </p:cNvSpPr>
          <p:nvPr>
            <p:ph type="body" idx="4294967295"/>
          </p:nvPr>
        </p:nvSpPr>
        <p:spPr>
          <a:xfrm>
            <a:off x="1954950" y="1203414"/>
            <a:ext cx="9762518" cy="1349407"/>
          </a:xfrm>
        </p:spPr>
        <p:txBody>
          <a:bodyPr anchor="ctr"/>
          <a:lstStyle>
            <a:lvl1pPr>
              <a:spcBef>
                <a:spcPts val="2200"/>
              </a:spcBef>
              <a:defRPr sz="9200" cap="all">
                <a:latin typeface="Eurostile LT Std Ext Two" pitchFamily="34"/>
                <a:cs typeface="Segoe UI Semibold" pitchFamily="34"/>
              </a:defRPr>
            </a:lvl1pPr>
          </a:lstStyle>
          <a:p>
            <a:pPr lvl="0"/>
            <a:r>
              <a:rPr lang="en-US"/>
              <a:t>THE</a:t>
            </a:r>
            <a:endParaRPr lang="en-GB"/>
          </a:p>
        </p:txBody>
      </p:sp>
      <p:pic>
        <p:nvPicPr>
          <p:cNvPr id="8" name="Picture 23" descr="C:\Users\nashe01\Desktop\200815\Microsoft-Edge-LetsDev-PPT-Template+Boilers-200815\internal\slide_imgs\Sliders-dark.png">
            <a:extLst>
              <a:ext uri="{FF2B5EF4-FFF2-40B4-BE49-F238E27FC236}">
                <a16:creationId xmlns:a16="http://schemas.microsoft.com/office/drawing/2014/main" id="{7EA86AF8-824A-43E6-97C4-A4FDE4C59DBA}"/>
              </a:ext>
            </a:extLst>
          </p:cNvPr>
          <p:cNvPicPr>
            <a:picLocks noChangeAspect="1"/>
          </p:cNvPicPr>
          <p:nvPr/>
        </p:nvPicPr>
        <p:blipFill>
          <a:blip r:embed="rId5"/>
          <a:srcRect l="4059" t="2405" b="3518"/>
          <a:stretch>
            <a:fillRect/>
          </a:stretch>
        </p:blipFill>
        <p:spPr>
          <a:xfrm>
            <a:off x="8906054" y="5221260"/>
            <a:ext cx="3195946" cy="1264523"/>
          </a:xfrm>
          <a:prstGeom prst="rect">
            <a:avLst/>
          </a:prstGeom>
          <a:noFill/>
          <a:ln cap="flat">
            <a:noFill/>
          </a:ln>
        </p:spPr>
      </p:pic>
      <p:sp>
        <p:nvSpPr>
          <p:cNvPr id="9" name="Title 14">
            <a:extLst>
              <a:ext uri="{FF2B5EF4-FFF2-40B4-BE49-F238E27FC236}">
                <a16:creationId xmlns:a16="http://schemas.microsoft.com/office/drawing/2014/main" id="{7D09E33E-B0CB-4603-B14E-C0CA015CEDC7}"/>
              </a:ext>
            </a:extLst>
          </p:cNvPr>
          <p:cNvSpPr txBox="1">
            <a:spLocks noGrp="1"/>
          </p:cNvSpPr>
          <p:nvPr>
            <p:ph type="title"/>
          </p:nvPr>
        </p:nvSpPr>
        <p:spPr>
          <a:xfrm>
            <a:off x="1954950" y="2581625"/>
            <a:ext cx="9850684" cy="3028693"/>
          </a:xfrm>
        </p:spPr>
        <p:txBody>
          <a:bodyPr anchor="t"/>
          <a:lstStyle>
            <a:lvl1pPr>
              <a:lnSpc>
                <a:spcPts val="10665"/>
              </a:lnSpc>
              <a:spcBef>
                <a:spcPts val="0"/>
              </a:spcBef>
              <a:defRPr sz="11733">
                <a:latin typeface="Eurostile LT Std Condensed"/>
              </a:defRPr>
            </a:lvl1pPr>
          </a:lstStyle>
          <a:p>
            <a:pPr lvl="0"/>
            <a:r>
              <a:rPr lang="en-US"/>
              <a:t>BOUNDLESS WEB</a:t>
            </a:r>
            <a:endParaRPr lang="en-GB"/>
          </a:p>
        </p:txBody>
      </p:sp>
      <p:pic>
        <p:nvPicPr>
          <p:cNvPr id="10" name="Picture 32">
            <a:extLst>
              <a:ext uri="{FF2B5EF4-FFF2-40B4-BE49-F238E27FC236}">
                <a16:creationId xmlns:a16="http://schemas.microsoft.com/office/drawing/2014/main" id="{27E5D6C0-DB70-43AF-AA3D-C7E85A9ED6C4}"/>
              </a:ext>
            </a:extLst>
          </p:cNvPr>
          <p:cNvPicPr>
            <a:picLocks noChangeAspect="1"/>
          </p:cNvPicPr>
          <p:nvPr/>
        </p:nvPicPr>
        <p:blipFill>
          <a:blip r:embed="rId6"/>
          <a:stretch>
            <a:fillRect/>
          </a:stretch>
        </p:blipFill>
        <p:spPr>
          <a:xfrm>
            <a:off x="10080629" y="324666"/>
            <a:ext cx="1795854" cy="577022"/>
          </a:xfrm>
          <a:prstGeom prst="rect">
            <a:avLst/>
          </a:prstGeom>
          <a:noFill/>
          <a:ln cap="flat">
            <a:noFill/>
          </a:ln>
        </p:spPr>
      </p:pic>
    </p:spTree>
    <p:extLst>
      <p:ext uri="{BB962C8B-B14F-4D97-AF65-F5344CB8AC3E}">
        <p14:creationId xmlns:p14="http://schemas.microsoft.com/office/powerpoint/2010/main" val="26367923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64" presetClass="path" presetSubtype="0" decel="50000" fill="hold" nodeType="withEffect">
                                  <p:stCondLst>
                                    <p:cond delay="0"/>
                                  </p:stCondLst>
                                  <p:childTnLst>
                                    <p:animMotion origin="layout" path="M -5.55556E-7 0.15926 L -5.55556E-7 2.22222E-6 ">
                                      <p:cBhvr>
                                        <p:cTn id="9" dur="750" fill="hold"/>
                                        <p:tgtEl>
                                          <p:spTgt spid="4"/>
                                        </p:tgtEl>
                                        <p:attrNameLst>
                                          <p:attrName>ppt_x</p:attrName>
                                        </p:attrNameLst>
                                      </p:cBhvr>
                                    </p:animMotion>
                                  </p:childTnLst>
                                </p:cTn>
                              </p:par>
                              <p:par>
                                <p:cTn id="10" presetID="22" presetClass="entr" presetSubtype="1" fill="hold"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par>
                                <p:cTn id="13" presetID="53" presetClass="entr" presetSubtype="16" fill="hold" nodeType="withEffect">
                                  <p:stCondLst>
                                    <p:cond delay="3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0"/>
                                          </p:val>
                                        </p:tav>
                                        <p:tav tm="100000">
                                          <p:val>
                                            <p:strVal val="#ppt_w"/>
                                          </p:val>
                                        </p:tav>
                                      </p:tavLst>
                                    </p:anim>
                                    <p:anim calcmode="lin" valueType="num">
                                      <p:cBhvr>
                                        <p:cTn id="16" dur="500" fill="hold"/>
                                        <p:tgtEl>
                                          <p:spTgt spid="5"/>
                                        </p:tgtEl>
                                        <p:attrNameLst>
                                          <p:attrName>ppt_h</p:attrName>
                                        </p:attrNameLst>
                                      </p:cBhvr>
                                      <p:tavLst>
                                        <p:tav tm="0">
                                          <p:val>
                                            <p:strVal val="0"/>
                                          </p:val>
                                        </p:tav>
                                        <p:tav tm="100000">
                                          <p:val>
                                            <p:strVal val="#ppt_h"/>
                                          </p:val>
                                        </p:tav>
                                      </p:tavLst>
                                    </p:anim>
                                    <p:animEffect transition="in" filter="fade">
                                      <p:cBhvr>
                                        <p:cTn id="17" dur="500"/>
                                        <p:tgtEl>
                                          <p:spTgt spid="5"/>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800"/>
                                        <p:tgtEl>
                                          <p:spTgt spid="7"/>
                                        </p:tgtEl>
                                      </p:cBhvr>
                                    </p:animEffect>
                                  </p:childTnLst>
                                </p:cTn>
                              </p:par>
                              <p:par>
                                <p:cTn id="25" presetID="64" presetClass="path" presetSubtype="0" accel="50000" fill="hold" grpId="1" nodeType="withEffect">
                                  <p:stCondLst>
                                    <p:cond delay="0"/>
                                  </p:stCondLst>
                                  <p:childTnLst>
                                    <p:animMotion origin="layout" path="M 1.38889E-6 0.20031 L 1.38889E-6 3.08642E-6 ">
                                      <p:cBhvr>
                                        <p:cTn id="26" dur="1000" fill="hold"/>
                                        <p:tgtEl>
                                          <p:spTgt spid="7"/>
                                        </p:tgtEl>
                                        <p:attrNameLst>
                                          <p:attrName>ppt_x</p:attrName>
                                        </p:attrNameLst>
                                      </p:cBhvr>
                                    </p:animMotion>
                                  </p:childTnLst>
                                </p:cTn>
                              </p:par>
                              <p:par>
                                <p:cTn id="27" presetID="53" presetClass="entr" presetSubtype="16" fill="hold" grpId="0" nodeType="withEffect">
                                  <p:stCondLst>
                                    <p:cond delay="300"/>
                                  </p:stCondLst>
                                  <p:childTnLst>
                                    <p:set>
                                      <p:cBhvr>
                                        <p:cTn id="28" dur="1" fill="hold">
                                          <p:stCondLst>
                                            <p:cond delay="0"/>
                                          </p:stCondLst>
                                        </p:cTn>
                                        <p:tgtEl>
                                          <p:spTgt spid="9"/>
                                        </p:tgtEl>
                                        <p:attrNameLst>
                                          <p:attrName>style.visibility</p:attrName>
                                        </p:attrNameLst>
                                      </p:cBhvr>
                                      <p:to>
                                        <p:strVal val="visible"/>
                                      </p:to>
                                    </p:set>
                                    <p:anim calcmode="lin" valueType="num">
                                      <p:cBhvr>
                                        <p:cTn id="29" dur="400" fill="hold"/>
                                        <p:tgtEl>
                                          <p:spTgt spid="9"/>
                                        </p:tgtEl>
                                        <p:attrNameLst>
                                          <p:attrName>ppt_w</p:attrName>
                                        </p:attrNameLst>
                                      </p:cBhvr>
                                      <p:tavLst>
                                        <p:tav tm="0">
                                          <p:val>
                                            <p:strVal val="0"/>
                                          </p:val>
                                        </p:tav>
                                        <p:tav tm="100000">
                                          <p:val>
                                            <p:strVal val="#ppt_w"/>
                                          </p:val>
                                        </p:tav>
                                      </p:tavLst>
                                    </p:anim>
                                    <p:anim calcmode="lin" valueType="num">
                                      <p:cBhvr>
                                        <p:cTn id="30" dur="400" fill="hold"/>
                                        <p:tgtEl>
                                          <p:spTgt spid="9"/>
                                        </p:tgtEl>
                                        <p:attrNameLst>
                                          <p:attrName>ppt_h</p:attrName>
                                        </p:attrNameLst>
                                      </p:cBhvr>
                                      <p:tavLst>
                                        <p:tav tm="0">
                                          <p:val>
                                            <p:strVal val="0"/>
                                          </p:val>
                                        </p:tav>
                                        <p:tav tm="100000">
                                          <p:val>
                                            <p:strVal val="#ppt_h"/>
                                          </p:val>
                                        </p:tav>
                                      </p:tavLst>
                                    </p:anim>
                                    <p:animEffect transition="in" filter="fade">
                                      <p:cBhvr>
                                        <p:cTn id="31" dur="400"/>
                                        <p:tgtEl>
                                          <p:spTgt spid="9"/>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ppt_x</p:attrName>
                                        </p:attrNameLst>
                                      </p:cBhvr>
                                      <p:tavLst>
                                        <p:tav tm="0">
                                          <p:val>
                                            <p:strVal val="1+#ppt_w/2"/>
                                          </p:val>
                                        </p:tav>
                                        <p:tav tm="100000">
                                          <p:val>
                                            <p:strVal val="#ppt_x"/>
                                          </p:val>
                                        </p:tav>
                                      </p:tavLst>
                                    </p:anim>
                                    <p:anim calcmode="lin" valueType="num">
                                      <p:cBhvr>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P spid="7" grpId="0"/>
      <p:bldP spid="7" grpId="1"/>
      <p:bldP spid="9"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Agenda 3 Lines">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4AB909B2-F2C5-497A-9232-4F8519984ACB}"/>
              </a:ext>
            </a:extLst>
          </p:cNvPr>
          <p:cNvSpPr/>
          <p:nvPr/>
        </p:nvSpPr>
        <p:spPr>
          <a:xfrm>
            <a:off x="7328980" y="5724015"/>
            <a:ext cx="4863026" cy="1133984"/>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6">
            <a:extLst>
              <a:ext uri="{FF2B5EF4-FFF2-40B4-BE49-F238E27FC236}">
                <a16:creationId xmlns:a16="http://schemas.microsoft.com/office/drawing/2014/main" id="{A7EC4B13-23A3-48E6-B24A-63ABE185D2BB}"/>
              </a:ext>
            </a:extLst>
          </p:cNvPr>
          <p:cNvSpPr/>
          <p:nvPr/>
        </p:nvSpPr>
        <p:spPr>
          <a:xfrm>
            <a:off x="1264020" y="1124739"/>
            <a:ext cx="10667628" cy="1688997"/>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Rectangle 7">
            <a:extLst>
              <a:ext uri="{FF2B5EF4-FFF2-40B4-BE49-F238E27FC236}">
                <a16:creationId xmlns:a16="http://schemas.microsoft.com/office/drawing/2014/main" id="{6A6D995D-6393-40A9-9394-6111807E1070}"/>
              </a:ext>
            </a:extLst>
          </p:cNvPr>
          <p:cNvSpPr/>
          <p:nvPr/>
        </p:nvSpPr>
        <p:spPr>
          <a:xfrm>
            <a:off x="1264020" y="3016697"/>
            <a:ext cx="10667628" cy="1688997"/>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5" name="Rectangle 8">
            <a:extLst>
              <a:ext uri="{FF2B5EF4-FFF2-40B4-BE49-F238E27FC236}">
                <a16:creationId xmlns:a16="http://schemas.microsoft.com/office/drawing/2014/main" id="{2CCAB39D-6FF2-4AD5-8E3F-6C59C423EFC8}"/>
              </a:ext>
            </a:extLst>
          </p:cNvPr>
          <p:cNvSpPr/>
          <p:nvPr/>
        </p:nvSpPr>
        <p:spPr>
          <a:xfrm>
            <a:off x="1264020" y="4908654"/>
            <a:ext cx="10667628" cy="1688997"/>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6" name="Group 5">
            <a:extLst>
              <a:ext uri="{FF2B5EF4-FFF2-40B4-BE49-F238E27FC236}">
                <a16:creationId xmlns:a16="http://schemas.microsoft.com/office/drawing/2014/main" id="{0C332C1F-AE28-48D1-BE1A-8DDD98026EB4}"/>
              </a:ext>
            </a:extLst>
          </p:cNvPr>
          <p:cNvGrpSpPr/>
          <p:nvPr/>
        </p:nvGrpSpPr>
        <p:grpSpPr>
          <a:xfrm>
            <a:off x="-82030" y="583789"/>
            <a:ext cx="1774640" cy="4275122"/>
            <a:chOff x="-82030" y="583789"/>
            <a:chExt cx="1774640" cy="4275122"/>
          </a:xfrm>
        </p:grpSpPr>
        <p:pic>
          <p:nvPicPr>
            <p:cNvPr id="7" name="Picture 6">
              <a:extLst>
                <a:ext uri="{FF2B5EF4-FFF2-40B4-BE49-F238E27FC236}">
                  <a16:creationId xmlns:a16="http://schemas.microsoft.com/office/drawing/2014/main" id="{6C0A9B08-1313-4A18-8105-1F3D679D7FC7}"/>
                </a:ext>
              </a:extLst>
            </p:cNvPr>
            <p:cNvPicPr>
              <a:picLocks noChangeAspect="1"/>
            </p:cNvPicPr>
            <p:nvPr/>
          </p:nvPicPr>
          <p:blipFill>
            <a:blip r:embed="rId2"/>
            <a:stretch>
              <a:fillRect/>
            </a:stretch>
          </p:blipFill>
          <p:spPr>
            <a:xfrm>
              <a:off x="-78674" y="596746"/>
              <a:ext cx="1771284" cy="4258132"/>
            </a:xfrm>
            <a:prstGeom prst="rect">
              <a:avLst/>
            </a:prstGeom>
            <a:noFill/>
            <a:ln cap="flat">
              <a:noFill/>
            </a:ln>
          </p:spPr>
        </p:pic>
        <p:pic>
          <p:nvPicPr>
            <p:cNvPr id="8" name="Picture 4">
              <a:extLst>
                <a:ext uri="{FF2B5EF4-FFF2-40B4-BE49-F238E27FC236}">
                  <a16:creationId xmlns:a16="http://schemas.microsoft.com/office/drawing/2014/main" id="{9DCB8F4A-00CB-4A66-8116-F5C969DD2948}"/>
                </a:ext>
              </a:extLst>
            </p:cNvPr>
            <p:cNvPicPr>
              <a:picLocks noChangeAspect="1"/>
            </p:cNvPicPr>
            <p:nvPr/>
          </p:nvPicPr>
          <p:blipFill>
            <a:blip r:embed="rId3"/>
            <a:stretch>
              <a:fillRect/>
            </a:stretch>
          </p:blipFill>
          <p:spPr>
            <a:xfrm>
              <a:off x="-82030" y="596015"/>
              <a:ext cx="1774640" cy="4262896"/>
            </a:xfrm>
            <a:prstGeom prst="rect">
              <a:avLst/>
            </a:prstGeom>
            <a:noFill/>
            <a:ln cap="flat">
              <a:noFill/>
            </a:ln>
          </p:spPr>
        </p:pic>
        <p:pic>
          <p:nvPicPr>
            <p:cNvPr id="9" name="Picture 7">
              <a:extLst>
                <a:ext uri="{FF2B5EF4-FFF2-40B4-BE49-F238E27FC236}">
                  <a16:creationId xmlns:a16="http://schemas.microsoft.com/office/drawing/2014/main" id="{D0580E16-89DF-40AC-BAB4-D3544DE85505}"/>
                </a:ext>
              </a:extLst>
            </p:cNvPr>
            <p:cNvPicPr>
              <a:picLocks noChangeAspect="1"/>
            </p:cNvPicPr>
            <p:nvPr/>
          </p:nvPicPr>
          <p:blipFill>
            <a:blip r:embed="rId4"/>
            <a:stretch>
              <a:fillRect/>
            </a:stretch>
          </p:blipFill>
          <p:spPr>
            <a:xfrm>
              <a:off x="-81299" y="583789"/>
              <a:ext cx="1773908" cy="4264423"/>
            </a:xfrm>
            <a:prstGeom prst="rect">
              <a:avLst/>
            </a:prstGeom>
            <a:noFill/>
            <a:ln cap="flat">
              <a:noFill/>
            </a:ln>
          </p:spPr>
        </p:pic>
      </p:grpSp>
      <p:sp>
        <p:nvSpPr>
          <p:cNvPr id="10" name="Text Placeholder 14">
            <a:extLst>
              <a:ext uri="{FF2B5EF4-FFF2-40B4-BE49-F238E27FC236}">
                <a16:creationId xmlns:a16="http://schemas.microsoft.com/office/drawing/2014/main" id="{F7533712-37B1-4017-996D-694EEBD10FC4}"/>
              </a:ext>
            </a:extLst>
          </p:cNvPr>
          <p:cNvSpPr txBox="1">
            <a:spLocks noGrp="1"/>
          </p:cNvSpPr>
          <p:nvPr>
            <p:ph type="body" idx="4294967295"/>
          </p:nvPr>
        </p:nvSpPr>
        <p:spPr>
          <a:xfrm>
            <a:off x="1397623" y="1227417"/>
            <a:ext cx="10382253" cy="1452030"/>
          </a:xfrm>
        </p:spPr>
        <p:txBody>
          <a:bodyP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1</a:t>
            </a:r>
          </a:p>
        </p:txBody>
      </p:sp>
      <p:sp>
        <p:nvSpPr>
          <p:cNvPr id="11" name="Text Placeholder 14">
            <a:extLst>
              <a:ext uri="{FF2B5EF4-FFF2-40B4-BE49-F238E27FC236}">
                <a16:creationId xmlns:a16="http://schemas.microsoft.com/office/drawing/2014/main" id="{A9F3E034-FB01-4B6D-BD91-60B96DDCA602}"/>
              </a:ext>
            </a:extLst>
          </p:cNvPr>
          <p:cNvSpPr txBox="1">
            <a:spLocks noGrp="1"/>
          </p:cNvSpPr>
          <p:nvPr>
            <p:ph type="body" idx="4294967295"/>
          </p:nvPr>
        </p:nvSpPr>
        <p:spPr>
          <a:xfrm>
            <a:off x="1397623" y="3125647"/>
            <a:ext cx="10382253" cy="1452030"/>
          </a:xfrm>
        </p:spPr>
        <p:txBody>
          <a:bodyP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2</a:t>
            </a:r>
          </a:p>
        </p:txBody>
      </p:sp>
      <p:sp>
        <p:nvSpPr>
          <p:cNvPr id="12" name="Text Placeholder 14">
            <a:extLst>
              <a:ext uri="{FF2B5EF4-FFF2-40B4-BE49-F238E27FC236}">
                <a16:creationId xmlns:a16="http://schemas.microsoft.com/office/drawing/2014/main" id="{532AE001-89AC-40AF-B5E8-1E395627B388}"/>
              </a:ext>
            </a:extLst>
          </p:cNvPr>
          <p:cNvSpPr txBox="1">
            <a:spLocks noGrp="1"/>
          </p:cNvSpPr>
          <p:nvPr>
            <p:ph type="body" idx="4294967295"/>
          </p:nvPr>
        </p:nvSpPr>
        <p:spPr>
          <a:xfrm>
            <a:off x="1397623" y="5027928"/>
            <a:ext cx="10382253" cy="1452030"/>
          </a:xfrm>
        </p:spPr>
        <p:txBody>
          <a:bodyP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3</a:t>
            </a:r>
          </a:p>
        </p:txBody>
      </p:sp>
    </p:spTree>
    <p:extLst>
      <p:ext uri="{BB962C8B-B14F-4D97-AF65-F5344CB8AC3E}">
        <p14:creationId xmlns:p14="http://schemas.microsoft.com/office/powerpoint/2010/main" val="375694453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cBhvr>
                                        <p:cTn id="9" dur="750" fill="hold"/>
                                        <p:tgtEl>
                                          <p:spTgt spid="6"/>
                                        </p:tgtEl>
                                        <p:attrNameLst>
                                          <p:attrName>ppt_x</p:attrName>
                                        </p:attrNameLst>
                                      </p:cBhvr>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3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3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1" grpId="0"/>
      <p:bldP spid="12"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Agenda 4 Lines">
    <p:spTree>
      <p:nvGrpSpPr>
        <p:cNvPr id="1" name=""/>
        <p:cNvGrpSpPr/>
        <p:nvPr/>
      </p:nvGrpSpPr>
      <p:grpSpPr>
        <a:xfrm>
          <a:off x="0" y="0"/>
          <a:ext cx="0" cy="0"/>
          <a:chOff x="0" y="0"/>
          <a:chExt cx="0" cy="0"/>
        </a:xfrm>
      </p:grpSpPr>
      <p:sp>
        <p:nvSpPr>
          <p:cNvPr id="2" name="Rectangle 13">
            <a:extLst>
              <a:ext uri="{FF2B5EF4-FFF2-40B4-BE49-F238E27FC236}">
                <a16:creationId xmlns:a16="http://schemas.microsoft.com/office/drawing/2014/main" id="{62A7BD2C-8F73-4899-8B67-38D93AE0EF47}"/>
              </a:ext>
            </a:extLst>
          </p:cNvPr>
          <p:cNvSpPr/>
          <p:nvPr/>
        </p:nvSpPr>
        <p:spPr>
          <a:xfrm>
            <a:off x="7328980" y="5724015"/>
            <a:ext cx="4863026" cy="1133984"/>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6">
            <a:extLst>
              <a:ext uri="{FF2B5EF4-FFF2-40B4-BE49-F238E27FC236}">
                <a16:creationId xmlns:a16="http://schemas.microsoft.com/office/drawing/2014/main" id="{6D41B986-62B5-43F4-8CF4-35B852244BAC}"/>
              </a:ext>
            </a:extLst>
          </p:cNvPr>
          <p:cNvSpPr/>
          <p:nvPr/>
        </p:nvSpPr>
        <p:spPr>
          <a:xfrm>
            <a:off x="1264020" y="1124748"/>
            <a:ext cx="10667628" cy="1229977"/>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Rectangle 7">
            <a:extLst>
              <a:ext uri="{FF2B5EF4-FFF2-40B4-BE49-F238E27FC236}">
                <a16:creationId xmlns:a16="http://schemas.microsoft.com/office/drawing/2014/main" id="{4CEFFCAC-CBAF-47A4-90B6-0FFE18E61C72}"/>
              </a:ext>
            </a:extLst>
          </p:cNvPr>
          <p:cNvSpPr/>
          <p:nvPr/>
        </p:nvSpPr>
        <p:spPr>
          <a:xfrm>
            <a:off x="1264020" y="2536070"/>
            <a:ext cx="10667628" cy="1229977"/>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5" name="Group 5">
            <a:extLst>
              <a:ext uri="{FF2B5EF4-FFF2-40B4-BE49-F238E27FC236}">
                <a16:creationId xmlns:a16="http://schemas.microsoft.com/office/drawing/2014/main" id="{64816B87-A453-4540-926E-28FB23E4E4B2}"/>
              </a:ext>
            </a:extLst>
          </p:cNvPr>
          <p:cNvGrpSpPr/>
          <p:nvPr/>
        </p:nvGrpSpPr>
        <p:grpSpPr>
          <a:xfrm>
            <a:off x="-82030" y="583734"/>
            <a:ext cx="1774640" cy="4275122"/>
            <a:chOff x="-82030" y="583734"/>
            <a:chExt cx="1774640" cy="4275122"/>
          </a:xfrm>
        </p:grpSpPr>
        <p:pic>
          <p:nvPicPr>
            <p:cNvPr id="6" name="Picture 6">
              <a:extLst>
                <a:ext uri="{FF2B5EF4-FFF2-40B4-BE49-F238E27FC236}">
                  <a16:creationId xmlns:a16="http://schemas.microsoft.com/office/drawing/2014/main" id="{90D755EF-141C-4CE9-AF8C-FD963C5682BD}"/>
                </a:ext>
              </a:extLst>
            </p:cNvPr>
            <p:cNvPicPr>
              <a:picLocks noChangeAspect="1"/>
            </p:cNvPicPr>
            <p:nvPr/>
          </p:nvPicPr>
          <p:blipFill>
            <a:blip r:embed="rId2"/>
            <a:stretch>
              <a:fillRect/>
            </a:stretch>
          </p:blipFill>
          <p:spPr>
            <a:xfrm>
              <a:off x="-78674" y="596682"/>
              <a:ext cx="1771284" cy="4258132"/>
            </a:xfrm>
            <a:prstGeom prst="rect">
              <a:avLst/>
            </a:prstGeom>
            <a:noFill/>
            <a:ln cap="flat">
              <a:noFill/>
            </a:ln>
          </p:spPr>
        </p:pic>
        <p:pic>
          <p:nvPicPr>
            <p:cNvPr id="7" name="Picture 4">
              <a:extLst>
                <a:ext uri="{FF2B5EF4-FFF2-40B4-BE49-F238E27FC236}">
                  <a16:creationId xmlns:a16="http://schemas.microsoft.com/office/drawing/2014/main" id="{9D37915B-8AA7-4CC0-8B85-83C1C5D5D776}"/>
                </a:ext>
              </a:extLst>
            </p:cNvPr>
            <p:cNvPicPr>
              <a:picLocks noChangeAspect="1"/>
            </p:cNvPicPr>
            <p:nvPr/>
          </p:nvPicPr>
          <p:blipFill>
            <a:blip r:embed="rId3"/>
            <a:stretch>
              <a:fillRect/>
            </a:stretch>
          </p:blipFill>
          <p:spPr>
            <a:xfrm>
              <a:off x="-82030" y="595960"/>
              <a:ext cx="1774640" cy="4262896"/>
            </a:xfrm>
            <a:prstGeom prst="rect">
              <a:avLst/>
            </a:prstGeom>
            <a:noFill/>
            <a:ln cap="flat">
              <a:noFill/>
            </a:ln>
          </p:spPr>
        </p:pic>
        <p:pic>
          <p:nvPicPr>
            <p:cNvPr id="8" name="Picture 7">
              <a:extLst>
                <a:ext uri="{FF2B5EF4-FFF2-40B4-BE49-F238E27FC236}">
                  <a16:creationId xmlns:a16="http://schemas.microsoft.com/office/drawing/2014/main" id="{7D15C853-BE09-42D5-86F0-55056E8753C7}"/>
                </a:ext>
              </a:extLst>
            </p:cNvPr>
            <p:cNvPicPr>
              <a:picLocks noChangeAspect="1"/>
            </p:cNvPicPr>
            <p:nvPr/>
          </p:nvPicPr>
          <p:blipFill>
            <a:blip r:embed="rId4"/>
            <a:stretch>
              <a:fillRect/>
            </a:stretch>
          </p:blipFill>
          <p:spPr>
            <a:xfrm>
              <a:off x="-81299" y="583734"/>
              <a:ext cx="1773908" cy="4264423"/>
            </a:xfrm>
            <a:prstGeom prst="rect">
              <a:avLst/>
            </a:prstGeom>
            <a:noFill/>
            <a:ln cap="flat">
              <a:noFill/>
            </a:ln>
          </p:spPr>
        </p:pic>
      </p:grpSp>
      <p:sp>
        <p:nvSpPr>
          <p:cNvPr id="9" name="Rectangle 11">
            <a:extLst>
              <a:ext uri="{FF2B5EF4-FFF2-40B4-BE49-F238E27FC236}">
                <a16:creationId xmlns:a16="http://schemas.microsoft.com/office/drawing/2014/main" id="{4D27B576-3F1A-4726-B88C-D038070517F9}"/>
              </a:ext>
            </a:extLst>
          </p:cNvPr>
          <p:cNvSpPr/>
          <p:nvPr/>
        </p:nvSpPr>
        <p:spPr>
          <a:xfrm>
            <a:off x="1264020" y="5358713"/>
            <a:ext cx="10667628" cy="1229977"/>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Rectangle 8">
            <a:extLst>
              <a:ext uri="{FF2B5EF4-FFF2-40B4-BE49-F238E27FC236}">
                <a16:creationId xmlns:a16="http://schemas.microsoft.com/office/drawing/2014/main" id="{5AF2CA03-0C1A-411B-ABEE-3D30581ACC8C}"/>
              </a:ext>
            </a:extLst>
          </p:cNvPr>
          <p:cNvSpPr/>
          <p:nvPr/>
        </p:nvSpPr>
        <p:spPr>
          <a:xfrm>
            <a:off x="1264020" y="3947391"/>
            <a:ext cx="10667628" cy="1229977"/>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1" name="Text Placeholder 14">
            <a:extLst>
              <a:ext uri="{FF2B5EF4-FFF2-40B4-BE49-F238E27FC236}">
                <a16:creationId xmlns:a16="http://schemas.microsoft.com/office/drawing/2014/main" id="{354D2CF2-CCBD-4CC3-929F-8E6C35435665}"/>
              </a:ext>
            </a:extLst>
          </p:cNvPr>
          <p:cNvSpPr txBox="1">
            <a:spLocks noGrp="1"/>
          </p:cNvSpPr>
          <p:nvPr>
            <p:ph type="body" idx="4294967295"/>
          </p:nvPr>
        </p:nvSpPr>
        <p:spPr>
          <a:xfrm>
            <a:off x="1396800" y="1200515"/>
            <a:ext cx="10382253" cy="1148239"/>
          </a:xfrm>
        </p:spPr>
        <p:txBody>
          <a:bodyPr anchor="ct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1</a:t>
            </a:r>
          </a:p>
        </p:txBody>
      </p:sp>
      <p:sp>
        <p:nvSpPr>
          <p:cNvPr id="12" name="Text Placeholder 14">
            <a:extLst>
              <a:ext uri="{FF2B5EF4-FFF2-40B4-BE49-F238E27FC236}">
                <a16:creationId xmlns:a16="http://schemas.microsoft.com/office/drawing/2014/main" id="{5CCA3CF3-E392-4005-B4D6-7C37C03259DA}"/>
              </a:ext>
            </a:extLst>
          </p:cNvPr>
          <p:cNvSpPr txBox="1">
            <a:spLocks noGrp="1"/>
          </p:cNvSpPr>
          <p:nvPr>
            <p:ph type="body" idx="4294967295"/>
          </p:nvPr>
        </p:nvSpPr>
        <p:spPr>
          <a:xfrm>
            <a:off x="1396800" y="2598157"/>
            <a:ext cx="10382253" cy="1148239"/>
          </a:xfrm>
        </p:spPr>
        <p:txBody>
          <a:bodyPr anchor="ct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2</a:t>
            </a:r>
          </a:p>
        </p:txBody>
      </p:sp>
      <p:sp>
        <p:nvSpPr>
          <p:cNvPr id="13" name="Text Placeholder 14">
            <a:extLst>
              <a:ext uri="{FF2B5EF4-FFF2-40B4-BE49-F238E27FC236}">
                <a16:creationId xmlns:a16="http://schemas.microsoft.com/office/drawing/2014/main" id="{379D90F9-2FFE-4C9A-B6C5-870FFC9B92A8}"/>
              </a:ext>
            </a:extLst>
          </p:cNvPr>
          <p:cNvSpPr txBox="1">
            <a:spLocks noGrp="1"/>
          </p:cNvSpPr>
          <p:nvPr>
            <p:ph type="body" idx="4294967295"/>
          </p:nvPr>
        </p:nvSpPr>
        <p:spPr>
          <a:xfrm>
            <a:off x="1396800" y="4014920"/>
            <a:ext cx="10382253" cy="1148239"/>
          </a:xfrm>
        </p:spPr>
        <p:txBody>
          <a:bodyPr anchor="ct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3</a:t>
            </a:r>
          </a:p>
        </p:txBody>
      </p:sp>
      <p:sp>
        <p:nvSpPr>
          <p:cNvPr id="14" name="Text Placeholder 14">
            <a:extLst>
              <a:ext uri="{FF2B5EF4-FFF2-40B4-BE49-F238E27FC236}">
                <a16:creationId xmlns:a16="http://schemas.microsoft.com/office/drawing/2014/main" id="{7B08DE46-AAF5-42BB-98C2-B4B2180A5034}"/>
              </a:ext>
            </a:extLst>
          </p:cNvPr>
          <p:cNvSpPr txBox="1">
            <a:spLocks noGrp="1"/>
          </p:cNvSpPr>
          <p:nvPr>
            <p:ph type="body" idx="4294967295"/>
          </p:nvPr>
        </p:nvSpPr>
        <p:spPr>
          <a:xfrm>
            <a:off x="1396800" y="5429899"/>
            <a:ext cx="10382253" cy="1148239"/>
          </a:xfrm>
        </p:spPr>
        <p:txBody>
          <a:bodyPr anchor="ctr" anchorCtr="1">
            <a:noAutofit/>
          </a:bodyPr>
          <a:lstStyle>
            <a:lvl1pPr algn="ctr">
              <a:lnSpc>
                <a:spcPts val="10665"/>
              </a:lnSpc>
              <a:spcBef>
                <a:spcPts val="0"/>
              </a:spcBef>
              <a:defRPr sz="8000" cap="all">
                <a:latin typeface="Eurostile LT Std Condensed"/>
                <a:cs typeface="Segoe UI Semibold" pitchFamily="34"/>
              </a:defRPr>
            </a:lvl1pPr>
          </a:lstStyle>
          <a:p>
            <a:pPr lvl="0"/>
            <a:r>
              <a:rPr lang="en-US"/>
              <a:t>Section 4</a:t>
            </a:r>
          </a:p>
        </p:txBody>
      </p:sp>
    </p:spTree>
    <p:extLst>
      <p:ext uri="{BB962C8B-B14F-4D97-AF65-F5344CB8AC3E}">
        <p14:creationId xmlns:p14="http://schemas.microsoft.com/office/powerpoint/2010/main" val="12758235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4" presetClass="path" presetSubtype="0" fill="hold" nodeType="withEffect">
                                  <p:stCondLst>
                                    <p:cond delay="0"/>
                                  </p:stCondLst>
                                  <p:childTnLst>
                                    <p:animMotion origin="layout" path="M -2.22222E-6 0.20061 L -2.22222E-6 3.20988E-6 ">
                                      <p:cBhvr>
                                        <p:cTn id="9" dur="750" fill="hold"/>
                                        <p:tgtEl>
                                          <p:spTgt spid="5"/>
                                        </p:tgtEl>
                                        <p:attrNameLst>
                                          <p:attrName>ppt_x</p:attrName>
                                        </p:attrNameLst>
                                      </p:cBhvr>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500"/>
                                        <p:tgtEl>
                                          <p:spTgt spid="4"/>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300"/>
                                        <p:tgtEl>
                                          <p:spTgt spid="1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3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300"/>
                                        <p:tgtEl>
                                          <p:spTgt spid="1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P spid="11" grpId="0"/>
      <p:bldP spid="12" grpId="0"/>
      <p:bldP spid="13" grpId="0"/>
      <p:bldP spid="1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544755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logan Magenta BG">
    <p:bg>
      <p:bgPr>
        <a:solidFill>
          <a:srgbClr val="B4009E"/>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B68596E5-CA52-4DF3-868E-040A6B0AA5BF}"/>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80A40007-4274-4306-B858-3ED67DD420C4}"/>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A11F4040-B847-4118-86DC-BDBDC1235F51}"/>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5490D289-AEA9-42D2-BF5B-0570CE7E47D6}"/>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5C005C"/>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67146F72-F2C3-46AC-A53E-70B4C7102398}"/>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pic>
        <p:nvPicPr>
          <p:cNvPr id="7" name="Picture 32">
            <a:extLst>
              <a:ext uri="{FF2B5EF4-FFF2-40B4-BE49-F238E27FC236}">
                <a16:creationId xmlns:a16="http://schemas.microsoft.com/office/drawing/2014/main" id="{D4EAB48A-3CE3-48C0-9497-554B1C1A7711}"/>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237543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logan Blue BG">
    <p:bg>
      <p:bgPr>
        <a:solidFill>
          <a:srgbClr val="0078D7"/>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2BA2A5FB-1DFD-4C5C-8E51-0307AF6EF54C}"/>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8F04B183-27A1-4618-9E7D-4796968CC95E}"/>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2CF6FA3B-C949-45A8-B097-237417098080}"/>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191C8EAD-2CC8-4BE4-A3D7-B0E92832A99D}"/>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38F2A9AC-57CD-40C7-B2D7-647EE7480B72}"/>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pic>
        <p:nvPicPr>
          <p:cNvPr id="7" name="Picture 32">
            <a:extLst>
              <a:ext uri="{FF2B5EF4-FFF2-40B4-BE49-F238E27FC236}">
                <a16:creationId xmlns:a16="http://schemas.microsoft.com/office/drawing/2014/main" id="{B296C732-A766-44AC-A6B2-B34D5E2AD1F2}"/>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5467083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Slogan Dark Magenta BG">
    <p:bg>
      <p:bgPr>
        <a:solidFill>
          <a:srgbClr val="5C005C"/>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03CCFB06-C58D-4D48-A817-39B6AAD661FB}"/>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0F55F37C-5A65-48FF-BED2-E6E4ED84C72E}"/>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C2614CBC-99E7-4C4E-896C-F8F9DB0F1E00}"/>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1FC08295-BBD2-48F3-A78C-82C073432A54}"/>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C8A8FE2C-5E8C-4842-A3A6-65FAD307E860}"/>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pic>
        <p:nvPicPr>
          <p:cNvPr id="7" name="Picture 32">
            <a:extLst>
              <a:ext uri="{FF2B5EF4-FFF2-40B4-BE49-F238E27FC236}">
                <a16:creationId xmlns:a16="http://schemas.microsoft.com/office/drawing/2014/main" id="{489CB95D-F96A-436A-B31B-2C0623CEEABA}"/>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0587376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logan Light Magenta BG">
    <p:bg>
      <p:bgPr>
        <a:solidFill>
          <a:srgbClr val="E3008C"/>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FAD165D5-3EEE-4D4F-8CF7-CD1ECD362028}"/>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E513B8D1-F054-4E1F-B9FD-4EAD8E72BE54}"/>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3C832086-9664-4983-A603-93C4D53EFFE2}"/>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640A8A98-D43F-4F1B-9445-8682CCF6A6ED}"/>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F9F670EA-994D-4EC7-A3A2-DE3D905A5BD9}"/>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pic>
        <p:nvPicPr>
          <p:cNvPr id="7" name="Picture 32">
            <a:extLst>
              <a:ext uri="{FF2B5EF4-FFF2-40B4-BE49-F238E27FC236}">
                <a16:creationId xmlns:a16="http://schemas.microsoft.com/office/drawing/2014/main" id="{B1CABBB4-264D-4EA5-9FBC-8FF402639878}"/>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379878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logan Dark Purple BG">
    <p:bg>
      <p:bgPr>
        <a:solidFill>
          <a:srgbClr val="32145A"/>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6A50CF56-12D2-42B5-9CEF-C94D88A0A86F}"/>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8DC304E5-0EFA-4600-8B8C-D9AE8A13C95E}"/>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046A05A1-9728-47E6-A045-6E2744D33F34}"/>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F4EBD5D3-9B58-4AB9-8100-99CFD3FACA88}"/>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1EBCC55A-82AC-4C2B-9C36-CB78AB32BEBA}"/>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pic>
        <p:nvPicPr>
          <p:cNvPr id="7" name="Picture 32">
            <a:extLst>
              <a:ext uri="{FF2B5EF4-FFF2-40B4-BE49-F238E27FC236}">
                <a16:creationId xmlns:a16="http://schemas.microsoft.com/office/drawing/2014/main" id="{528D9FD7-580C-4E22-82C8-2C07079B730B}"/>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160880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1_Slogan White 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3F60064B-49C1-49D7-8260-06B453F5D3A9}"/>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05B0EBA0-52F4-4A5C-8C24-7C3464ADB1B6}"/>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317696DE-F86E-4004-9470-1A0DF8C717E6}"/>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BEDDB968-969B-41DD-A873-50CFA36A1A92}"/>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194B1C6E-8495-4B78-AC7E-6697E248749B}"/>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solidFill>
                  <a:srgbClr val="32145A"/>
                </a:solidFill>
                <a:latin typeface="Eurostile LT Std Condensed"/>
              </a:defRPr>
            </a:lvl1pPr>
          </a:lstStyle>
          <a:p>
            <a:pPr lvl="0"/>
            <a:r>
              <a:rPr lang="en-US"/>
              <a:t>Click to add title</a:t>
            </a:r>
            <a:endParaRPr lang="en-GB"/>
          </a:p>
        </p:txBody>
      </p:sp>
      <p:pic>
        <p:nvPicPr>
          <p:cNvPr id="7" name="Picture 19">
            <a:extLst>
              <a:ext uri="{FF2B5EF4-FFF2-40B4-BE49-F238E27FC236}">
                <a16:creationId xmlns:a16="http://schemas.microsoft.com/office/drawing/2014/main" id="{2E04A380-5630-42E3-934E-0207FAE4BCC0}"/>
              </a:ext>
            </a:extLst>
          </p:cNvPr>
          <p:cNvPicPr>
            <a:picLocks noChangeAspect="1"/>
          </p:cNvPicPr>
          <p:nvPr/>
        </p:nvPicPr>
        <p:blipFill>
          <a:blip r:embed="rId2"/>
          <a:stretch>
            <a:fillRect/>
          </a:stretch>
        </p:blipFill>
        <p:spPr>
          <a:xfrm>
            <a:off x="10287128" y="6209882"/>
            <a:ext cx="1910437" cy="702743"/>
          </a:xfrm>
          <a:prstGeom prst="rect">
            <a:avLst/>
          </a:prstGeom>
          <a:noFill/>
          <a:ln cap="flat">
            <a:noFill/>
          </a:ln>
        </p:spPr>
      </p:pic>
    </p:spTree>
    <p:extLst>
      <p:ext uri="{BB962C8B-B14F-4D97-AF65-F5344CB8AC3E}">
        <p14:creationId xmlns:p14="http://schemas.microsoft.com/office/powerpoint/2010/main" val="29552710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Demo Magenta BG">
    <p:bg>
      <p:bgPr>
        <a:solidFill>
          <a:srgbClr val="B4009E"/>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66CFD024-0605-4C86-86EE-1A3C36CE1A47}"/>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E71BD762-B1CE-46E8-9834-D76AE13D41BF}"/>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3DCBCB6E-1154-4956-A3FE-B1F66DB96B21}"/>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4551D764-E97B-4D24-872A-0B9E128C973A}"/>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5C005C"/>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4DA95BBD-BF6E-417D-941A-B3FB2BC4283A}"/>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sp>
        <p:nvSpPr>
          <p:cNvPr id="7" name="TextBox 2">
            <a:extLst>
              <a:ext uri="{FF2B5EF4-FFF2-40B4-BE49-F238E27FC236}">
                <a16:creationId xmlns:a16="http://schemas.microsoft.com/office/drawing/2014/main" id="{D8215EE4-0B48-406F-A70A-4B8507C267A3}"/>
              </a:ext>
            </a:extLst>
          </p:cNvPr>
          <p:cNvSpPr txBox="1"/>
          <p:nvPr/>
        </p:nvSpPr>
        <p:spPr>
          <a:xfrm rot="19081901">
            <a:off x="-821643" y="346146"/>
            <a:ext cx="2845247" cy="461662"/>
          </a:xfrm>
          <a:prstGeom prst="rect">
            <a:avLst/>
          </a:prstGeom>
          <a:solidFill>
            <a:srgbClr val="0078D7"/>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32">
            <a:extLst>
              <a:ext uri="{FF2B5EF4-FFF2-40B4-BE49-F238E27FC236}">
                <a16:creationId xmlns:a16="http://schemas.microsoft.com/office/drawing/2014/main" id="{9BC01B17-DB0A-4D5E-91A8-5D1745D25F00}"/>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4410117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Demo Blue BG">
    <p:bg>
      <p:bgPr>
        <a:solidFill>
          <a:srgbClr val="0078D7"/>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207B23A3-82EA-4D88-824C-9C6189B758F1}"/>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E63366DA-EBB1-41CD-937E-DD6269577F88}"/>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A50F481B-7687-4A97-8235-D993A0127B41}"/>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59523193-2F9B-4697-A2D0-B49855FB9F0D}"/>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BB1A16DF-BB2F-4FAF-B15D-862830CCCB0E}"/>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sp>
        <p:nvSpPr>
          <p:cNvPr id="7" name="TextBox 7">
            <a:extLst>
              <a:ext uri="{FF2B5EF4-FFF2-40B4-BE49-F238E27FC236}">
                <a16:creationId xmlns:a16="http://schemas.microsoft.com/office/drawing/2014/main" id="{42BB7397-0403-4E95-9AEB-FB035F1D911A}"/>
              </a:ext>
            </a:extLst>
          </p:cNvPr>
          <p:cNvSpPr txBox="1"/>
          <p:nvPr/>
        </p:nvSpPr>
        <p:spPr>
          <a:xfrm rot="19081901">
            <a:off x="-821643" y="346146"/>
            <a:ext cx="2845247" cy="461662"/>
          </a:xfrm>
          <a:prstGeom prst="rect">
            <a:avLst/>
          </a:prstGeom>
          <a:solidFill>
            <a:srgbClr val="32145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32">
            <a:extLst>
              <a:ext uri="{FF2B5EF4-FFF2-40B4-BE49-F238E27FC236}">
                <a16:creationId xmlns:a16="http://schemas.microsoft.com/office/drawing/2014/main" id="{43BD4133-D421-4000-ACBA-460FB6B52356}"/>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2457031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Demo Dark Magenta BG">
    <p:bg>
      <p:bgPr>
        <a:solidFill>
          <a:srgbClr val="5C005C"/>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78F2A447-6144-410D-9FB3-4FC07C3652B2}"/>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E2E5AF0E-14AE-4AFF-9F79-903F1BF440E5}"/>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B0650B10-A7F0-4419-990E-D06C21ED079A}"/>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E7FC5A88-55A7-48B1-84D0-072161068E8D}"/>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08447B3C-DA70-4602-855B-3C7D383C38FB}"/>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sp>
        <p:nvSpPr>
          <p:cNvPr id="7" name="TextBox 7">
            <a:extLst>
              <a:ext uri="{FF2B5EF4-FFF2-40B4-BE49-F238E27FC236}">
                <a16:creationId xmlns:a16="http://schemas.microsoft.com/office/drawing/2014/main" id="{401839DF-839F-4AE9-AB5F-F1F7EAC5319A}"/>
              </a:ext>
            </a:extLst>
          </p:cNvPr>
          <p:cNvSpPr txBox="1"/>
          <p:nvPr/>
        </p:nvSpPr>
        <p:spPr>
          <a:xfrm rot="19081901">
            <a:off x="-821643" y="346146"/>
            <a:ext cx="2845247" cy="461662"/>
          </a:xfrm>
          <a:prstGeom prst="rect">
            <a:avLst/>
          </a:prstGeom>
          <a:solidFill>
            <a:srgbClr val="32145A"/>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32">
            <a:extLst>
              <a:ext uri="{FF2B5EF4-FFF2-40B4-BE49-F238E27FC236}">
                <a16:creationId xmlns:a16="http://schemas.microsoft.com/office/drawing/2014/main" id="{16099A66-332A-4BE5-B0C2-5A1309CC0CBD}"/>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6064467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Demo Light Magenta BG">
    <p:bg>
      <p:bgPr>
        <a:solidFill>
          <a:srgbClr val="E3008C"/>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71D1EBAD-FA42-4748-9054-5A77F8B7BEFF}"/>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CCB8A19B-6ECC-4AFA-98F2-9819F4D86CF4}"/>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AAA17783-998B-49E2-A08F-1C7CFCC82264}"/>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A039053F-05EA-458A-BA0F-2C116B35329F}"/>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58E6B897-C186-45DA-BDE0-DDC37BC47001}"/>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sp>
        <p:nvSpPr>
          <p:cNvPr id="7" name="TextBox 7">
            <a:extLst>
              <a:ext uri="{FF2B5EF4-FFF2-40B4-BE49-F238E27FC236}">
                <a16:creationId xmlns:a16="http://schemas.microsoft.com/office/drawing/2014/main" id="{673129FC-AF1B-45A8-BD9B-B10CE55EFF3D}"/>
              </a:ext>
            </a:extLst>
          </p:cNvPr>
          <p:cNvSpPr txBox="1"/>
          <p:nvPr/>
        </p:nvSpPr>
        <p:spPr>
          <a:xfrm rot="19081901">
            <a:off x="-821643" y="346146"/>
            <a:ext cx="2845247" cy="461662"/>
          </a:xfrm>
          <a:prstGeom prst="rect">
            <a:avLst/>
          </a:prstGeom>
          <a:solidFill>
            <a:srgbClr val="0078D7"/>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32">
            <a:extLst>
              <a:ext uri="{FF2B5EF4-FFF2-40B4-BE49-F238E27FC236}">
                <a16:creationId xmlns:a16="http://schemas.microsoft.com/office/drawing/2014/main" id="{C077DBEC-57A0-47CB-B8F7-8A46DBBA29F8}"/>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4851592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65786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Demo Dark Purple BG">
    <p:bg>
      <p:bgPr>
        <a:solidFill>
          <a:srgbClr val="32145A"/>
        </a:solidFill>
        <a:effectLst/>
      </p:bgPr>
    </p: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03AD9C29-1601-4740-9691-615E38FCC96C}"/>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CC313AF2-DFCC-489F-9868-DFEBDCA3B963}"/>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0F2F01DD-7C48-4F01-9964-5E56C08CBFC1}"/>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7191E598-6A00-4209-94AD-13420CB99248}"/>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A93F88FD-F5A9-4B6B-9B5D-6A635C0AF272}"/>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latin typeface="Eurostile LT Std Condensed"/>
              </a:defRPr>
            </a:lvl1pPr>
          </a:lstStyle>
          <a:p>
            <a:pPr lvl="0"/>
            <a:r>
              <a:rPr lang="en-US"/>
              <a:t>Click to add title</a:t>
            </a:r>
            <a:endParaRPr lang="en-GB"/>
          </a:p>
        </p:txBody>
      </p:sp>
      <p:sp>
        <p:nvSpPr>
          <p:cNvPr id="7" name="TextBox 7">
            <a:extLst>
              <a:ext uri="{FF2B5EF4-FFF2-40B4-BE49-F238E27FC236}">
                <a16:creationId xmlns:a16="http://schemas.microsoft.com/office/drawing/2014/main" id="{43648D27-1976-4C68-A5CE-1D9CED09291A}"/>
              </a:ext>
            </a:extLst>
          </p:cNvPr>
          <p:cNvSpPr txBox="1"/>
          <p:nvPr/>
        </p:nvSpPr>
        <p:spPr>
          <a:xfrm rot="19081901">
            <a:off x="-821643" y="346146"/>
            <a:ext cx="2845247" cy="461662"/>
          </a:xfrm>
          <a:prstGeom prst="rect">
            <a:avLst/>
          </a:prstGeom>
          <a:solidFill>
            <a:srgbClr val="0078D7"/>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32">
            <a:extLst>
              <a:ext uri="{FF2B5EF4-FFF2-40B4-BE49-F238E27FC236}">
                <a16:creationId xmlns:a16="http://schemas.microsoft.com/office/drawing/2014/main" id="{C8B49758-703B-49E8-BB56-C744D12A505D}"/>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952466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Demo White 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D28A565D-EB8D-4D35-839B-F037FA0132C7}"/>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6EABB52C-2CA0-4415-B915-953E3171741E}"/>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6B94D506-D1FF-4720-809D-6E9A6A62E072}"/>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5CA2B4DB-EEA2-48E8-95FB-E552E29DE57A}"/>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6" name="Title 1">
            <a:extLst>
              <a:ext uri="{FF2B5EF4-FFF2-40B4-BE49-F238E27FC236}">
                <a16:creationId xmlns:a16="http://schemas.microsoft.com/office/drawing/2014/main" id="{044F1014-04FE-4769-B314-996AE01D11BB}"/>
              </a:ext>
            </a:extLst>
          </p:cNvPr>
          <p:cNvSpPr txBox="1">
            <a:spLocks noGrp="1"/>
          </p:cNvSpPr>
          <p:nvPr>
            <p:ph type="title"/>
          </p:nvPr>
        </p:nvSpPr>
        <p:spPr>
          <a:xfrm>
            <a:off x="533396" y="1021494"/>
            <a:ext cx="11129436" cy="5066269"/>
          </a:xfrm>
        </p:spPr>
        <p:txBody>
          <a:bodyPr anchorCtr="1"/>
          <a:lstStyle>
            <a:lvl1pPr algn="ctr">
              <a:lnSpc>
                <a:spcPts val="10665"/>
              </a:lnSpc>
              <a:spcBef>
                <a:spcPts val="0"/>
              </a:spcBef>
              <a:defRPr sz="11733">
                <a:solidFill>
                  <a:srgbClr val="32145A"/>
                </a:solidFill>
                <a:latin typeface="Eurostile LT Std Condensed"/>
              </a:defRPr>
            </a:lvl1pPr>
          </a:lstStyle>
          <a:p>
            <a:pPr lvl="0"/>
            <a:r>
              <a:rPr lang="en-US"/>
              <a:t>Click to add title</a:t>
            </a:r>
            <a:endParaRPr lang="en-GB"/>
          </a:p>
        </p:txBody>
      </p:sp>
      <p:sp>
        <p:nvSpPr>
          <p:cNvPr id="7" name="TextBox 7">
            <a:extLst>
              <a:ext uri="{FF2B5EF4-FFF2-40B4-BE49-F238E27FC236}">
                <a16:creationId xmlns:a16="http://schemas.microsoft.com/office/drawing/2014/main" id="{4BAD9BFF-F484-488E-9901-2C9E663BE96A}"/>
              </a:ext>
            </a:extLst>
          </p:cNvPr>
          <p:cNvSpPr txBox="1"/>
          <p:nvPr/>
        </p:nvSpPr>
        <p:spPr>
          <a:xfrm rot="19081901">
            <a:off x="-821643" y="346146"/>
            <a:ext cx="2845247" cy="461662"/>
          </a:xfrm>
          <a:prstGeom prst="rect">
            <a:avLst/>
          </a:prstGeom>
          <a:solidFill>
            <a:srgbClr val="0078D7"/>
          </a:solid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a:solidFill>
                  <a:srgbClr val="FFFFFF"/>
                </a:solidFill>
                <a:uFillTx/>
                <a:latin typeface="Segoe UI"/>
              </a:rPr>
              <a:t>DEMO</a:t>
            </a:r>
          </a:p>
        </p:txBody>
      </p:sp>
      <p:pic>
        <p:nvPicPr>
          <p:cNvPr id="8" name="Picture 2">
            <a:extLst>
              <a:ext uri="{FF2B5EF4-FFF2-40B4-BE49-F238E27FC236}">
                <a16:creationId xmlns:a16="http://schemas.microsoft.com/office/drawing/2014/main" id="{2E987F45-C14F-46E2-8FDC-E7A8BD243642}"/>
              </a:ext>
            </a:extLst>
          </p:cNvPr>
          <p:cNvPicPr>
            <a:picLocks noChangeAspect="1"/>
          </p:cNvPicPr>
          <p:nvPr/>
        </p:nvPicPr>
        <p:blipFill>
          <a:blip r:embed="rId2"/>
          <a:stretch>
            <a:fillRect/>
          </a:stretch>
        </p:blipFill>
        <p:spPr>
          <a:xfrm>
            <a:off x="10287128" y="6209882"/>
            <a:ext cx="1910437" cy="702743"/>
          </a:xfrm>
          <a:prstGeom prst="rect">
            <a:avLst/>
          </a:prstGeom>
          <a:noFill/>
          <a:ln cap="flat">
            <a:noFill/>
          </a:ln>
        </p:spPr>
      </p:pic>
    </p:spTree>
    <p:extLst>
      <p:ext uri="{BB962C8B-B14F-4D97-AF65-F5344CB8AC3E}">
        <p14:creationId xmlns:p14="http://schemas.microsoft.com/office/powerpoint/2010/main" val="7791752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35" presetClass="path" presetSubtype="0" accel="40000" fill="hold" nodeType="withEffect">
                                  <p:stCondLst>
                                    <p:cond delay="0"/>
                                  </p:stCondLst>
                                  <p:childTnLst>
                                    <p:animMotion origin="layout" path="M -0.08108 3.82716E-6 L -8.33333E-7 3.82716E-6 ">
                                      <p:cBhvr>
                                        <p:cTn id="12" dur="400" fill="hold"/>
                                        <p:tgtEl>
                                          <p:spTgt spid="2"/>
                                        </p:tgtEl>
                                        <p:attrNameLst>
                                          <p:attrName>ppt_x</p:attrName>
                                        </p:attrNameLst>
                                      </p:cBhvr>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0-#ppt_w/2"/>
                                          </p:val>
                                        </p:tav>
                                        <p:tav tm="100000">
                                          <p:val>
                                            <p:strVal val="#ppt_x"/>
                                          </p:val>
                                        </p:tav>
                                      </p:tavLst>
                                    </p:anim>
                                    <p:anim calcmode="lin" valueType="num">
                                      <p:cBhvr>
                                        <p:cTn id="1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CodeVideo Magenta">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5F626E03-DD4F-446A-B366-50BBB6188FAC}"/>
              </a:ext>
            </a:extLst>
          </p:cNvPr>
          <p:cNvSpPr/>
          <p:nvPr/>
        </p:nvSpPr>
        <p:spPr>
          <a:xfrm>
            <a:off x="0" y="0"/>
            <a:ext cx="12191996" cy="529163"/>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977310E1-BAFC-487E-A3DF-ACBC8C836015}"/>
              </a:ext>
            </a:extLst>
          </p:cNvPr>
          <p:cNvSpPr/>
          <p:nvPr/>
        </p:nvSpPr>
        <p:spPr>
          <a:xfrm>
            <a:off x="0" y="5445224"/>
            <a:ext cx="12191996" cy="1412775"/>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10B1E0D6-9261-4A6B-9098-C8FCEADC2071}"/>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4425DC89-7160-409D-8A5F-9CB4EB3D3DA6}"/>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7A511C7F-773B-4B91-A329-EC910A56D17B}"/>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3D558DCB-3632-4D61-919D-24A90ABAA875}"/>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466D5949-4EC6-4AB9-8055-DA6B3081D797}"/>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82594076-D314-418F-923E-2209E1496F7F}"/>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D3611A86-7FB8-498B-976F-00D3B6781874}"/>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5939254B-A9C4-404B-BFBA-CC74239DE590}"/>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cs typeface="Consolas" pitchFamily="49"/>
              </a:defRPr>
            </a:lvl1pPr>
          </a:lstStyle>
          <a:p>
            <a:pPr lvl="0"/>
            <a:r>
              <a:rPr lang="en-GB"/>
              <a:t>http://www.github.com</a:t>
            </a:r>
          </a:p>
        </p:txBody>
      </p:sp>
    </p:spTree>
    <p:extLst>
      <p:ext uri="{BB962C8B-B14F-4D97-AF65-F5344CB8AC3E}">
        <p14:creationId xmlns:p14="http://schemas.microsoft.com/office/powerpoint/2010/main" val="2065923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CodeVideo Blue">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E768AC3A-E994-4A5C-BD2D-D0B754C704DC}"/>
              </a:ext>
            </a:extLst>
          </p:cNvPr>
          <p:cNvSpPr/>
          <p:nvPr/>
        </p:nvSpPr>
        <p:spPr>
          <a:xfrm>
            <a:off x="0" y="0"/>
            <a:ext cx="12191996" cy="529163"/>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7F4E0DC9-B14B-40C9-B1D9-6FD0E61A119E}"/>
              </a:ext>
            </a:extLst>
          </p:cNvPr>
          <p:cNvSpPr/>
          <p:nvPr/>
        </p:nvSpPr>
        <p:spPr>
          <a:xfrm>
            <a:off x="0" y="5445224"/>
            <a:ext cx="12191996" cy="1412775"/>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A08DB904-0D61-45F0-B2DC-4317BE66D83B}"/>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CA537DA8-6FB6-430E-A298-EA3AC228233B}"/>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C0278F11-595C-42E6-B079-7C5E48448603}"/>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89050AF5-553F-4D74-B19F-64F57F069DA3}"/>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CF4FF41B-B84F-4471-876C-9F867A04320A}"/>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87C7D9AC-FE3A-48AB-A070-85DE2C826F1A}"/>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689672D2-EC36-4009-B743-9EEE5A9AE45D}"/>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3DF11359-CA23-4256-A7A1-C9F48F57FD41}"/>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cs typeface="Consolas" pitchFamily="49"/>
              </a:defRPr>
            </a:lvl1pPr>
          </a:lstStyle>
          <a:p>
            <a:pPr lvl="0"/>
            <a:r>
              <a:rPr lang="en-GB"/>
              <a:t>http://www.github.com</a:t>
            </a:r>
          </a:p>
        </p:txBody>
      </p:sp>
    </p:spTree>
    <p:extLst>
      <p:ext uri="{BB962C8B-B14F-4D97-AF65-F5344CB8AC3E}">
        <p14:creationId xmlns:p14="http://schemas.microsoft.com/office/powerpoint/2010/main" val="2268208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odeVideo Dark Magenta">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29C96180-530E-4F0F-BB11-A4C0CE946E3A}"/>
              </a:ext>
            </a:extLst>
          </p:cNvPr>
          <p:cNvSpPr/>
          <p:nvPr/>
        </p:nvSpPr>
        <p:spPr>
          <a:xfrm>
            <a:off x="0" y="0"/>
            <a:ext cx="12191996" cy="529163"/>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0697258F-3EE1-48AD-B03E-977D4C6469E0}"/>
              </a:ext>
            </a:extLst>
          </p:cNvPr>
          <p:cNvSpPr/>
          <p:nvPr/>
        </p:nvSpPr>
        <p:spPr>
          <a:xfrm>
            <a:off x="0" y="5445224"/>
            <a:ext cx="12191996" cy="1412775"/>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1B89E877-0ACC-4537-B350-388B85ECD208}"/>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D82070CF-1B3D-4F9E-87F1-9544E56B5BA9}"/>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07D8B7F4-CAC9-4E05-921D-84A7B91C53C0}"/>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F0E81A92-0E1D-46E6-864B-E6371DBED974}"/>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6D789963-6769-4477-BF39-CC9351E2B3D1}"/>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8F2093E5-3515-4577-B07C-64E619F65F4F}"/>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42AAFBBC-0C03-4CA3-A276-9AFAD78C1B23}"/>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6C7892EE-438A-4B5A-9573-1D84C8C72CE9}"/>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cs typeface="Consolas" pitchFamily="49"/>
              </a:defRPr>
            </a:lvl1pPr>
          </a:lstStyle>
          <a:p>
            <a:pPr lvl="0"/>
            <a:r>
              <a:rPr lang="en-GB"/>
              <a:t>http://www.github.com</a:t>
            </a:r>
          </a:p>
        </p:txBody>
      </p:sp>
    </p:spTree>
    <p:extLst>
      <p:ext uri="{BB962C8B-B14F-4D97-AF65-F5344CB8AC3E}">
        <p14:creationId xmlns:p14="http://schemas.microsoft.com/office/powerpoint/2010/main" val="5050474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CodeVideo Light Magenta">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66A60CE2-18D5-40AC-AF1F-1C5CDDCDB1FB}"/>
              </a:ext>
            </a:extLst>
          </p:cNvPr>
          <p:cNvSpPr/>
          <p:nvPr/>
        </p:nvSpPr>
        <p:spPr>
          <a:xfrm>
            <a:off x="0" y="0"/>
            <a:ext cx="12191996" cy="529163"/>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679A9CC8-0DA5-40CF-8D97-584A74ECE3E9}"/>
              </a:ext>
            </a:extLst>
          </p:cNvPr>
          <p:cNvSpPr/>
          <p:nvPr/>
        </p:nvSpPr>
        <p:spPr>
          <a:xfrm>
            <a:off x="0" y="5445224"/>
            <a:ext cx="12191996" cy="1412775"/>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C1B9B226-B907-474A-B2B9-BA9E83CF10AA}"/>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FEEAB0A0-6A6D-4300-9FBE-E45646527A87}"/>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F2118516-E56F-4269-85AE-ED3546CDA0CB}"/>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97C1C349-A852-4807-A2CF-F31C703DC3F2}"/>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5960E965-CF15-49A8-B191-538D93027CEA}"/>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6A4C7E7A-31D0-4CBF-B96D-07FABDAA02EF}"/>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6490B750-8941-41C2-9872-8019F7D761D4}"/>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A372D6E8-E7BE-49A3-BCB6-A116F74F890B}"/>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cs typeface="Consolas" pitchFamily="49"/>
              </a:defRPr>
            </a:lvl1pPr>
          </a:lstStyle>
          <a:p>
            <a:pPr lvl="0"/>
            <a:r>
              <a:rPr lang="en-GB"/>
              <a:t>http://www.github.com</a:t>
            </a:r>
          </a:p>
        </p:txBody>
      </p:sp>
    </p:spTree>
    <p:extLst>
      <p:ext uri="{BB962C8B-B14F-4D97-AF65-F5344CB8AC3E}">
        <p14:creationId xmlns:p14="http://schemas.microsoft.com/office/powerpoint/2010/main" val="19816780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CodeVideo Dark Purple">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868D7D28-F744-4DBB-88F3-A2425B313703}"/>
              </a:ext>
            </a:extLst>
          </p:cNvPr>
          <p:cNvSpPr/>
          <p:nvPr/>
        </p:nvSpPr>
        <p:spPr>
          <a:xfrm>
            <a:off x="0" y="0"/>
            <a:ext cx="12191996" cy="529163"/>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4247D46B-D565-4222-A7A2-0F7B9AC8E034}"/>
              </a:ext>
            </a:extLst>
          </p:cNvPr>
          <p:cNvSpPr/>
          <p:nvPr/>
        </p:nvSpPr>
        <p:spPr>
          <a:xfrm>
            <a:off x="0" y="5445224"/>
            <a:ext cx="12191996" cy="1412775"/>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F7D343B8-A995-4628-96F5-B4817DCD9474}"/>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D3BA4336-C3B5-4D3B-8A9B-355B17795D46}"/>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389DED71-19D9-4F1E-A7DB-E53A92372C48}"/>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E67552C5-0DB5-4133-BC17-2002A395807C}"/>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AB9C598E-104F-41F7-9186-A3E17C03DC64}"/>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32270E45-4F7E-4B13-A85E-4727158815D6}"/>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13955644-0AFF-4441-A596-7B2091A42CD0}"/>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5665555A-F163-48C6-9262-ED9A518352A1}"/>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cs typeface="Consolas" pitchFamily="49"/>
              </a:defRPr>
            </a:lvl1pPr>
          </a:lstStyle>
          <a:p>
            <a:pPr lvl="0"/>
            <a:r>
              <a:rPr lang="en-GB"/>
              <a:t>http://www.github.com</a:t>
            </a:r>
          </a:p>
        </p:txBody>
      </p:sp>
    </p:spTree>
    <p:extLst>
      <p:ext uri="{BB962C8B-B14F-4D97-AF65-F5344CB8AC3E}">
        <p14:creationId xmlns:p14="http://schemas.microsoft.com/office/powerpoint/2010/main" val="28474629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CodeVideo White">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7C70F448-6AFB-4180-A41C-4729F04EFD14}"/>
              </a:ext>
            </a:extLst>
          </p:cNvPr>
          <p:cNvSpPr/>
          <p:nvPr/>
        </p:nvSpPr>
        <p:spPr>
          <a:xfrm>
            <a:off x="0" y="0"/>
            <a:ext cx="12191996" cy="529163"/>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2">
            <a:extLst>
              <a:ext uri="{FF2B5EF4-FFF2-40B4-BE49-F238E27FC236}">
                <a16:creationId xmlns:a16="http://schemas.microsoft.com/office/drawing/2014/main" id="{BE2223D2-2F01-4B66-8720-D158F25BCF59}"/>
              </a:ext>
            </a:extLst>
          </p:cNvPr>
          <p:cNvSpPr/>
          <p:nvPr/>
        </p:nvSpPr>
        <p:spPr>
          <a:xfrm>
            <a:off x="0" y="5445224"/>
            <a:ext cx="12191996" cy="1412775"/>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4" name="Group 3">
            <a:extLst>
              <a:ext uri="{FF2B5EF4-FFF2-40B4-BE49-F238E27FC236}">
                <a16:creationId xmlns:a16="http://schemas.microsoft.com/office/drawing/2014/main" id="{375699F1-5B60-46FC-95B0-7CEC34634CE2}"/>
              </a:ext>
            </a:extLst>
          </p:cNvPr>
          <p:cNvGrpSpPr/>
          <p:nvPr/>
        </p:nvGrpSpPr>
        <p:grpSpPr>
          <a:xfrm>
            <a:off x="11070467" y="5469236"/>
            <a:ext cx="1190219" cy="1519705"/>
            <a:chOff x="11070467" y="5469236"/>
            <a:chExt cx="1190219" cy="1519705"/>
          </a:xfrm>
        </p:grpSpPr>
        <p:sp>
          <p:nvSpPr>
            <p:cNvPr id="5" name="Freeform 29">
              <a:extLst>
                <a:ext uri="{FF2B5EF4-FFF2-40B4-BE49-F238E27FC236}">
                  <a16:creationId xmlns:a16="http://schemas.microsoft.com/office/drawing/2014/main" id="{FC93E6D2-ABCC-4AEB-857E-A013D49968B1}"/>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00206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0">
              <a:extLst>
                <a:ext uri="{FF2B5EF4-FFF2-40B4-BE49-F238E27FC236}">
                  <a16:creationId xmlns:a16="http://schemas.microsoft.com/office/drawing/2014/main" id="{2FE54E68-B4D7-4946-8247-AA184B9169E4}"/>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1">
              <a:extLst>
                <a:ext uri="{FF2B5EF4-FFF2-40B4-BE49-F238E27FC236}">
                  <a16:creationId xmlns:a16="http://schemas.microsoft.com/office/drawing/2014/main" id="{F1C51D44-598D-48FE-928C-72FE14FFB099}"/>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8" name="Title 1">
            <a:extLst>
              <a:ext uri="{FF2B5EF4-FFF2-40B4-BE49-F238E27FC236}">
                <a16:creationId xmlns:a16="http://schemas.microsoft.com/office/drawing/2014/main" id="{276B2385-86EE-46BA-9CBB-BC5930B7D28D}"/>
              </a:ext>
            </a:extLst>
          </p:cNvPr>
          <p:cNvSpPr txBox="1">
            <a:spLocks noGrp="1"/>
          </p:cNvSpPr>
          <p:nvPr>
            <p:ph type="title"/>
          </p:nvPr>
        </p:nvSpPr>
        <p:spPr>
          <a:xfrm>
            <a:off x="266703" y="5564535"/>
            <a:ext cx="10611657" cy="1253889"/>
          </a:xfrm>
        </p:spPr>
        <p:txBody>
          <a:bodyPr/>
          <a:lstStyle>
            <a:lvl1pPr>
              <a:lnSpc>
                <a:spcPts val="10665"/>
              </a:lnSpc>
              <a:spcBef>
                <a:spcPts val="0"/>
              </a:spcBef>
              <a:defRPr sz="8000">
                <a:solidFill>
                  <a:srgbClr val="32145A"/>
                </a:solidFill>
                <a:latin typeface="Eurostile LT Std Condensed"/>
              </a:defRPr>
            </a:lvl1pPr>
          </a:lstStyle>
          <a:p>
            <a:pPr lvl="0"/>
            <a:r>
              <a:rPr lang="en-US"/>
              <a:t>Click to add title</a:t>
            </a:r>
            <a:endParaRPr lang="en-GB"/>
          </a:p>
        </p:txBody>
      </p:sp>
      <p:sp>
        <p:nvSpPr>
          <p:cNvPr id="9" name="Rectangle 12">
            <a:extLst>
              <a:ext uri="{FF2B5EF4-FFF2-40B4-BE49-F238E27FC236}">
                <a16:creationId xmlns:a16="http://schemas.microsoft.com/office/drawing/2014/main" id="{FAED0806-CB5E-44F0-9E89-C900395BE653}"/>
              </a:ext>
            </a:extLst>
          </p:cNvPr>
          <p:cNvSpPr/>
          <p:nvPr/>
        </p:nvSpPr>
        <p:spPr>
          <a:xfrm>
            <a:off x="0" y="529163"/>
            <a:ext cx="12191996" cy="4931350"/>
          </a:xfrm>
          <a:prstGeom prst="rect">
            <a:avLst/>
          </a:prstGeom>
          <a:solidFill>
            <a:srgbClr val="40404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10" name="Content Placeholder 18">
            <a:extLst>
              <a:ext uri="{FF2B5EF4-FFF2-40B4-BE49-F238E27FC236}">
                <a16:creationId xmlns:a16="http://schemas.microsoft.com/office/drawing/2014/main" id="{C4D0947D-9079-4A1E-A5F7-06FC24A29C11}"/>
              </a:ext>
            </a:extLst>
          </p:cNvPr>
          <p:cNvSpPr txBox="1">
            <a:spLocks noGrp="1"/>
          </p:cNvSpPr>
          <p:nvPr>
            <p:ph idx="4294967295"/>
          </p:nvPr>
        </p:nvSpPr>
        <p:spPr>
          <a:xfrm>
            <a:off x="266703" y="574883"/>
            <a:ext cx="11664945" cy="4821868"/>
          </a:xfrm>
        </p:spPr>
        <p:txBody>
          <a:bodyPr/>
          <a:lstStyle>
            <a:lvl1pPr>
              <a:spcBef>
                <a:spcPts val="800"/>
              </a:spcBef>
              <a:defRPr lang="en-GB" sz="3200">
                <a:latin typeface="Consolas" pitchFamily="49"/>
                <a:cs typeface="Consolas" pitchFamily="49"/>
              </a:defRPr>
            </a:lvl1pPr>
          </a:lstStyle>
          <a:p>
            <a:pPr lvl="0"/>
            <a:r>
              <a:rPr lang="en-GB"/>
              <a:t>Code Goes here</a:t>
            </a:r>
          </a:p>
        </p:txBody>
      </p:sp>
      <p:sp>
        <p:nvSpPr>
          <p:cNvPr id="11" name="Content Placeholder 16">
            <a:extLst>
              <a:ext uri="{FF2B5EF4-FFF2-40B4-BE49-F238E27FC236}">
                <a16:creationId xmlns:a16="http://schemas.microsoft.com/office/drawing/2014/main" id="{D7E53DFE-760F-4DFF-A26D-C7DC7DA02749}"/>
              </a:ext>
            </a:extLst>
          </p:cNvPr>
          <p:cNvSpPr txBox="1">
            <a:spLocks noGrp="1"/>
          </p:cNvSpPr>
          <p:nvPr>
            <p:ph idx="4294967295"/>
          </p:nvPr>
        </p:nvSpPr>
        <p:spPr>
          <a:xfrm>
            <a:off x="266703" y="32817"/>
            <a:ext cx="11664945" cy="443447"/>
          </a:xfrm>
        </p:spPr>
        <p:txBody>
          <a:bodyPr>
            <a:noAutofit/>
          </a:bodyPr>
          <a:lstStyle>
            <a:lvl1pPr algn="r">
              <a:spcBef>
                <a:spcPts val="500"/>
              </a:spcBef>
              <a:defRPr lang="en-GB" sz="2133">
                <a:solidFill>
                  <a:srgbClr val="32145A"/>
                </a:solidFill>
                <a:cs typeface="Consolas" pitchFamily="49"/>
              </a:defRPr>
            </a:lvl1pPr>
          </a:lstStyle>
          <a:p>
            <a:pPr lvl="0"/>
            <a:r>
              <a:rPr lang="en-GB"/>
              <a:t>http://www.github.com</a:t>
            </a:r>
          </a:p>
        </p:txBody>
      </p:sp>
    </p:spTree>
    <p:extLst>
      <p:ext uri="{BB962C8B-B14F-4D97-AF65-F5344CB8AC3E}">
        <p14:creationId xmlns:p14="http://schemas.microsoft.com/office/powerpoint/2010/main" val="28262257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4"/>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500"/>
                                        <p:tgtEl>
                                          <p:spTgt spid="11">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P spid="11" grpId="0" bui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Large Image &amp; Slogan Magenta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6D4CEE1-2321-43E2-A152-3F3E155F5B07}"/>
              </a:ext>
            </a:extLst>
          </p:cNvPr>
          <p:cNvSpPr/>
          <p:nvPr/>
        </p:nvSpPr>
        <p:spPr>
          <a:xfrm>
            <a:off x="0" y="5445224"/>
            <a:ext cx="12191996" cy="1412775"/>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FAA55447-2FCC-46E9-972F-157B5FD9F6FC}"/>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AA082D8C-1FC4-4409-BD88-E588BE12A209}"/>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0B194577-876C-47E2-B4E4-B7D92C7A1B3C}"/>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7DDE0184-01BC-4B19-BEFC-06F247BE5052}"/>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8F766E76-C6B2-40B7-AE4B-13A109F31F9F}"/>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1E9DF2C7-B462-47C2-8344-DE8F69F2B70A}"/>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39903243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Large Image &amp; Slogan Blue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5F4F2A8-B90D-43BA-8AB7-95365A8C09CC}"/>
              </a:ext>
            </a:extLst>
          </p:cNvPr>
          <p:cNvSpPr/>
          <p:nvPr/>
        </p:nvSpPr>
        <p:spPr>
          <a:xfrm>
            <a:off x="0" y="5445224"/>
            <a:ext cx="12191996" cy="1412775"/>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968D8B69-7DDD-4DA8-8E6F-2478C8255FF7}"/>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F75CB162-B8FB-4604-A2DB-689E6B82DB72}"/>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34B1CDE6-A5ED-4869-9F5C-5DB8E35A27A8}"/>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313C2110-97C5-41CF-A47C-E2170D1CA612}"/>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01A296C2-0043-4ABB-A157-96225DCE722D}"/>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F3D96284-4511-4DBD-806E-B8094339A451}"/>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9183177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9979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Large Image &amp; Slogan Dark Magenta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AED888A-2149-448E-864D-195BEAD02D9C}"/>
              </a:ext>
            </a:extLst>
          </p:cNvPr>
          <p:cNvSpPr/>
          <p:nvPr/>
        </p:nvSpPr>
        <p:spPr>
          <a:xfrm>
            <a:off x="0" y="5445224"/>
            <a:ext cx="12191996" cy="1412775"/>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52A60948-CB60-4AFE-9877-4A5E90114621}"/>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F58298C5-125E-4CDB-9AC8-97D14CFA9FDE}"/>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7FB9E672-4363-414B-8581-5F06AAA5CAC4}"/>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90D42545-353C-4855-BB84-3BEF1D8D2B6F}"/>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3669FCD7-A4BC-410E-B9DA-489A352CDC1B}"/>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4DEA3904-34FB-42F2-973D-B3FE40C8BB10}"/>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39572437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Large Image &amp; Slogan Light Magenta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1693C27-CE90-4014-B27B-BF19EA27FDD4}"/>
              </a:ext>
            </a:extLst>
          </p:cNvPr>
          <p:cNvSpPr/>
          <p:nvPr/>
        </p:nvSpPr>
        <p:spPr>
          <a:xfrm>
            <a:off x="0" y="5445224"/>
            <a:ext cx="12191996" cy="1412775"/>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B1497C96-9182-4851-AE59-37AF830249C0}"/>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76912259-D9A8-42F6-8095-767261AFD871}"/>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0E0D4D90-47A3-4F48-8247-823B249FB84E}"/>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ED05D60B-4045-4040-8F54-498CBF2BC42F}"/>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03403732-786C-49EB-93FC-3175C9933F8E}"/>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626353B8-40EB-419A-9C38-5A01F12829EF}"/>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14416266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Large Image &amp; Slogan Dark Purple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536F3E8-7E31-4703-A663-792230B861E8}"/>
              </a:ext>
            </a:extLst>
          </p:cNvPr>
          <p:cNvSpPr/>
          <p:nvPr/>
        </p:nvSpPr>
        <p:spPr>
          <a:xfrm>
            <a:off x="0" y="5445224"/>
            <a:ext cx="12191996" cy="1412775"/>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B9199C26-EF3F-443E-859D-FC42712FC624}"/>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489D1EC8-F7B0-4301-8DD0-F17A9EDB8915}"/>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3A8F0441-7F40-42D3-BC24-2262E4F52A66}"/>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235BE935-4DB3-40CC-8EBA-51048B7E2771}"/>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F31B8591-D79D-47BB-A9CD-408E2A181FF5}"/>
              </a:ext>
            </a:extLst>
          </p:cNvPr>
          <p:cNvSpPr txBox="1">
            <a:spLocks noGrp="1"/>
          </p:cNvSpPr>
          <p:nvPr>
            <p:ph type="title"/>
          </p:nvPr>
        </p:nvSpPr>
        <p:spPr>
          <a:xfrm>
            <a:off x="266703" y="5564535"/>
            <a:ext cx="10611657" cy="1253889"/>
          </a:xfrm>
        </p:spPr>
        <p:txBody>
          <a:bodyPr/>
          <a:lstStyle>
            <a:lvl1pPr>
              <a:lnSpc>
                <a:spcPts val="10665"/>
              </a:lnSpc>
              <a:spcBef>
                <a:spcPts val="0"/>
              </a:spcBef>
              <a:defRPr sz="8000">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AE8BEFA7-54AF-467F-AF6A-13C36DC29010}"/>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23987837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Large Image &amp; Slogan White 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2EF911-2DAD-40C1-970C-B119559B3A74}"/>
              </a:ext>
            </a:extLst>
          </p:cNvPr>
          <p:cNvSpPr/>
          <p:nvPr/>
        </p:nvSpPr>
        <p:spPr>
          <a:xfrm>
            <a:off x="0" y="5445224"/>
            <a:ext cx="12191996" cy="1412775"/>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870126FB-38E2-49F7-9D25-AF8EC0ED2976}"/>
              </a:ext>
            </a:extLst>
          </p:cNvPr>
          <p:cNvGrpSpPr/>
          <p:nvPr/>
        </p:nvGrpSpPr>
        <p:grpSpPr>
          <a:xfrm>
            <a:off x="11070467" y="5469236"/>
            <a:ext cx="1190219" cy="1519705"/>
            <a:chOff x="11070467" y="5469236"/>
            <a:chExt cx="1190219" cy="1519705"/>
          </a:xfrm>
        </p:grpSpPr>
        <p:sp>
          <p:nvSpPr>
            <p:cNvPr id="4" name="Freeform 29">
              <a:extLst>
                <a:ext uri="{FF2B5EF4-FFF2-40B4-BE49-F238E27FC236}">
                  <a16:creationId xmlns:a16="http://schemas.microsoft.com/office/drawing/2014/main" id="{FD7BF548-C957-4AEA-890C-F3208554A823}"/>
                </a:ext>
              </a:extLst>
            </p:cNvPr>
            <p:cNvSpPr/>
            <p:nvPr/>
          </p:nvSpPr>
          <p:spPr>
            <a:xfrm flipV="1">
              <a:off x="11070467" y="5469236"/>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27F05116-3EA7-49A6-89A6-A45DE85DA78C}"/>
                </a:ext>
              </a:extLst>
            </p:cNvPr>
            <p:cNvSpPr/>
            <p:nvPr/>
          </p:nvSpPr>
          <p:spPr>
            <a:xfrm flipV="1">
              <a:off x="11440808" y="5831924"/>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3976D188-9B6C-46DF-8103-8A528A4D4E09}"/>
                </a:ext>
              </a:extLst>
            </p:cNvPr>
            <p:cNvSpPr/>
            <p:nvPr/>
          </p:nvSpPr>
          <p:spPr>
            <a:xfrm flipV="1">
              <a:off x="11808607" y="6199723"/>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7" name="Title 1">
            <a:extLst>
              <a:ext uri="{FF2B5EF4-FFF2-40B4-BE49-F238E27FC236}">
                <a16:creationId xmlns:a16="http://schemas.microsoft.com/office/drawing/2014/main" id="{8C0CB5CA-08E3-4D4F-8C58-1D0D1366AC54}"/>
              </a:ext>
            </a:extLst>
          </p:cNvPr>
          <p:cNvSpPr txBox="1">
            <a:spLocks noGrp="1"/>
          </p:cNvSpPr>
          <p:nvPr>
            <p:ph type="title"/>
          </p:nvPr>
        </p:nvSpPr>
        <p:spPr>
          <a:xfrm>
            <a:off x="266703" y="5564535"/>
            <a:ext cx="10611657" cy="1253889"/>
          </a:xfrm>
        </p:spPr>
        <p:txBody>
          <a:bodyPr/>
          <a:lstStyle>
            <a:lvl1pPr>
              <a:lnSpc>
                <a:spcPts val="10665"/>
              </a:lnSpc>
              <a:spcBef>
                <a:spcPts val="0"/>
              </a:spcBef>
              <a:defRPr sz="8000">
                <a:solidFill>
                  <a:srgbClr val="32145A"/>
                </a:solidFill>
                <a:latin typeface="Eurostile LT Std Condensed"/>
              </a:defRPr>
            </a:lvl1pPr>
          </a:lstStyle>
          <a:p>
            <a:pPr lvl="0"/>
            <a:r>
              <a:rPr lang="en-US"/>
              <a:t>Click to add title</a:t>
            </a:r>
            <a:endParaRPr lang="en-GB"/>
          </a:p>
        </p:txBody>
      </p:sp>
      <p:sp>
        <p:nvSpPr>
          <p:cNvPr id="8" name="Picture Placeholder 7">
            <a:extLst>
              <a:ext uri="{FF2B5EF4-FFF2-40B4-BE49-F238E27FC236}">
                <a16:creationId xmlns:a16="http://schemas.microsoft.com/office/drawing/2014/main" id="{2B54ACD1-95DC-488D-A540-167D1D7D5AEB}"/>
              </a:ext>
            </a:extLst>
          </p:cNvPr>
          <p:cNvSpPr txBox="1">
            <a:spLocks noGrp="1"/>
          </p:cNvSpPr>
          <p:nvPr>
            <p:ph type="pic" idx="4294967295"/>
          </p:nvPr>
        </p:nvSpPr>
        <p:spPr>
          <a:xfrm>
            <a:off x="0" y="0"/>
            <a:ext cx="12191996" cy="5445224"/>
          </a:xfrm>
        </p:spPr>
        <p:txBody>
          <a:bodyPr/>
          <a:lstStyle>
            <a:lvl1pPr>
              <a:defRPr/>
            </a:lvl1pPr>
          </a:lstStyle>
          <a:p>
            <a:pPr lvl="0"/>
            <a:r>
              <a:rPr lang="en-US"/>
              <a:t>Click icon to add picture</a:t>
            </a:r>
            <a:endParaRPr lang="en-GB"/>
          </a:p>
        </p:txBody>
      </p:sp>
    </p:spTree>
    <p:extLst>
      <p:ext uri="{BB962C8B-B14F-4D97-AF65-F5344CB8AC3E}">
        <p14:creationId xmlns:p14="http://schemas.microsoft.com/office/powerpoint/2010/main" val="1063035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1.94444E-6 -3.76118E-6 L 0.08107 -3.76118E-6 ">
                                      <p:cBhvr>
                                        <p:cTn id="9" dur="400" fill="hold"/>
                                        <p:tgtEl>
                                          <p:spTgt spid="3"/>
                                        </p:tgtEl>
                                        <p:attrNameLst>
                                          <p:attrName>ppt_x</p:attrName>
                                        </p:attrNameLst>
                                      </p:cBhvr>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Pic Large Text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FDD90BA-D7FC-4148-9EA8-BACF2C5D5F00}"/>
              </a:ext>
            </a:extLst>
          </p:cNvPr>
          <p:cNvSpPr/>
          <p:nvPr/>
        </p:nvSpPr>
        <p:spPr>
          <a:xfrm>
            <a:off x="266703" y="260347"/>
            <a:ext cx="4078416" cy="6337294"/>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12FF31BD-E89E-48B3-9EE3-C655AF0178BC}"/>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553E0FAE-7131-4D9A-9F0D-A7651011D2D3}"/>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8">
            <a:extLst>
              <a:ext uri="{FF2B5EF4-FFF2-40B4-BE49-F238E27FC236}">
                <a16:creationId xmlns:a16="http://schemas.microsoft.com/office/drawing/2014/main" id="{8F970C1A-9CCE-41BF-8207-35ADAF01AE77}"/>
              </a:ext>
            </a:extLst>
          </p:cNvPr>
          <p:cNvGrpSpPr/>
          <p:nvPr/>
        </p:nvGrpSpPr>
        <p:grpSpPr>
          <a:xfrm>
            <a:off x="-60844" y="5508793"/>
            <a:ext cx="1190219" cy="1519705"/>
            <a:chOff x="-60844" y="5508793"/>
            <a:chExt cx="1190219" cy="1519705"/>
          </a:xfrm>
        </p:grpSpPr>
        <p:sp>
          <p:nvSpPr>
            <p:cNvPr id="6" name="Freeform 29">
              <a:extLst>
                <a:ext uri="{FF2B5EF4-FFF2-40B4-BE49-F238E27FC236}">
                  <a16:creationId xmlns:a16="http://schemas.microsoft.com/office/drawing/2014/main" id="{DC00489F-8674-4DD2-8C2A-E8F9EFA73555}"/>
                </a:ext>
              </a:extLst>
            </p:cNvPr>
            <p:cNvSpPr/>
            <p:nvPr/>
          </p:nvSpPr>
          <p:spPr>
            <a:xfrm flipH="1" flipV="1">
              <a:off x="-60844" y="550879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4C3EA320-2FF7-4C9E-933E-D840E95BE30B}"/>
                </a:ext>
              </a:extLst>
            </p:cNvPr>
            <p:cNvSpPr/>
            <p:nvPr/>
          </p:nvSpPr>
          <p:spPr>
            <a:xfrm flipH="1" flipV="1">
              <a:off x="-60844" y="5871481"/>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E0CDD327-7D01-4DCE-A98B-8FFF81D37471}"/>
                </a:ext>
              </a:extLst>
            </p:cNvPr>
            <p:cNvSpPr/>
            <p:nvPr/>
          </p:nvSpPr>
          <p:spPr>
            <a:xfrm flipH="1" flipV="1">
              <a:off x="-60844" y="6239271"/>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461DDFE2-B9A7-49A0-AC3F-53ADB20CCC02}"/>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1808229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Pic Large Text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038772A-B3B9-4E7F-A278-08FAF3A13B50}"/>
              </a:ext>
            </a:extLst>
          </p:cNvPr>
          <p:cNvSpPr/>
          <p:nvPr/>
        </p:nvSpPr>
        <p:spPr>
          <a:xfrm>
            <a:off x="266703" y="260347"/>
            <a:ext cx="4078416" cy="6337294"/>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CC683F78-4499-4B26-906C-10272F7906D3}"/>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A5428C2B-D929-4F1B-945F-470DDAAE1468}"/>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BDF72B77-4DAD-492B-A66F-E815BD110BA7}"/>
              </a:ext>
            </a:extLst>
          </p:cNvPr>
          <p:cNvGrpSpPr/>
          <p:nvPr/>
        </p:nvGrpSpPr>
        <p:grpSpPr>
          <a:xfrm>
            <a:off x="-61712" y="5551743"/>
            <a:ext cx="1190219" cy="1519704"/>
            <a:chOff x="-61712" y="5551743"/>
            <a:chExt cx="1190219" cy="1519704"/>
          </a:xfrm>
        </p:grpSpPr>
        <p:sp>
          <p:nvSpPr>
            <p:cNvPr id="6" name="Freeform 29">
              <a:extLst>
                <a:ext uri="{FF2B5EF4-FFF2-40B4-BE49-F238E27FC236}">
                  <a16:creationId xmlns:a16="http://schemas.microsoft.com/office/drawing/2014/main" id="{F42C87AA-DB20-4214-8C32-1349C9D60585}"/>
                </a:ext>
              </a:extLst>
            </p:cNvPr>
            <p:cNvSpPr/>
            <p:nvPr/>
          </p:nvSpPr>
          <p:spPr>
            <a:xfrm flipH="1" flipV="1">
              <a:off x="-61712" y="555174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2D5B74B7-A2C7-44F1-9AA6-D53910541D3B}"/>
                </a:ext>
              </a:extLst>
            </p:cNvPr>
            <p:cNvSpPr/>
            <p:nvPr/>
          </p:nvSpPr>
          <p:spPr>
            <a:xfrm flipH="1" flipV="1">
              <a:off x="-61712" y="5914430"/>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36DB4483-22FC-4B41-88F9-A9175AE8CF68}"/>
                </a:ext>
              </a:extLst>
            </p:cNvPr>
            <p:cNvSpPr/>
            <p:nvPr/>
          </p:nvSpPr>
          <p:spPr>
            <a:xfrm flipH="1" flipV="1">
              <a:off x="-61712" y="6282220"/>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F8D65217-C9CE-4349-93E7-082DE65B3B77}"/>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1635438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Pic Large Text Purpl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6FA7357-9B58-443F-9778-CE191E438A97}"/>
              </a:ext>
            </a:extLst>
          </p:cNvPr>
          <p:cNvSpPr/>
          <p:nvPr/>
        </p:nvSpPr>
        <p:spPr>
          <a:xfrm>
            <a:off x="266703" y="260347"/>
            <a:ext cx="4078416" cy="6337294"/>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3A160C73-36CA-4E37-9092-24BFF51C2881}"/>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F3FA335C-A84F-47EA-910A-DDF826384E1B}"/>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A6BAE94D-B194-40AE-859C-BC7D2495782A}"/>
              </a:ext>
            </a:extLst>
          </p:cNvPr>
          <p:cNvGrpSpPr/>
          <p:nvPr/>
        </p:nvGrpSpPr>
        <p:grpSpPr>
          <a:xfrm>
            <a:off x="-61712" y="5551743"/>
            <a:ext cx="1190219" cy="1519704"/>
            <a:chOff x="-61712" y="5551743"/>
            <a:chExt cx="1190219" cy="1519704"/>
          </a:xfrm>
        </p:grpSpPr>
        <p:sp>
          <p:nvSpPr>
            <p:cNvPr id="6" name="Freeform 29">
              <a:extLst>
                <a:ext uri="{FF2B5EF4-FFF2-40B4-BE49-F238E27FC236}">
                  <a16:creationId xmlns:a16="http://schemas.microsoft.com/office/drawing/2014/main" id="{E572C848-2EFE-45FE-88BB-7125E284D887}"/>
                </a:ext>
              </a:extLst>
            </p:cNvPr>
            <p:cNvSpPr/>
            <p:nvPr/>
          </p:nvSpPr>
          <p:spPr>
            <a:xfrm flipH="1" flipV="1">
              <a:off x="-61712" y="555174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6560CEC8-5069-4490-BC60-06602C941FE5}"/>
                </a:ext>
              </a:extLst>
            </p:cNvPr>
            <p:cNvSpPr/>
            <p:nvPr/>
          </p:nvSpPr>
          <p:spPr>
            <a:xfrm flipH="1" flipV="1">
              <a:off x="-61712" y="5914430"/>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9128DF2B-E7D4-4749-AD05-19191B57EDF6}"/>
                </a:ext>
              </a:extLst>
            </p:cNvPr>
            <p:cNvSpPr/>
            <p:nvPr/>
          </p:nvSpPr>
          <p:spPr>
            <a:xfrm flipH="1" flipV="1">
              <a:off x="-61712" y="6282220"/>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9183C2F3-9E74-4E39-B9BD-EB6917D63CDA}"/>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4173598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Pic Large Text Light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9754AC7-6513-4A2D-80EF-6057C5CF4C6A}"/>
              </a:ext>
            </a:extLst>
          </p:cNvPr>
          <p:cNvSpPr/>
          <p:nvPr/>
        </p:nvSpPr>
        <p:spPr>
          <a:xfrm>
            <a:off x="266703" y="260347"/>
            <a:ext cx="4078416" cy="6337294"/>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8651DFA5-B225-47F7-B7BD-297DC3746E39}"/>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2869C965-073D-4752-9EE8-08F2BB70AA01}"/>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293137B7-017E-4BE0-80AE-B4D3A422852A}"/>
              </a:ext>
            </a:extLst>
          </p:cNvPr>
          <p:cNvGrpSpPr/>
          <p:nvPr/>
        </p:nvGrpSpPr>
        <p:grpSpPr>
          <a:xfrm>
            <a:off x="-61712" y="5551743"/>
            <a:ext cx="1190219" cy="1519704"/>
            <a:chOff x="-61712" y="5551743"/>
            <a:chExt cx="1190219" cy="1519704"/>
          </a:xfrm>
        </p:grpSpPr>
        <p:sp>
          <p:nvSpPr>
            <p:cNvPr id="6" name="Freeform 29">
              <a:extLst>
                <a:ext uri="{FF2B5EF4-FFF2-40B4-BE49-F238E27FC236}">
                  <a16:creationId xmlns:a16="http://schemas.microsoft.com/office/drawing/2014/main" id="{25A44621-753E-4C25-BCEC-03BFD52AD79F}"/>
                </a:ext>
              </a:extLst>
            </p:cNvPr>
            <p:cNvSpPr/>
            <p:nvPr/>
          </p:nvSpPr>
          <p:spPr>
            <a:xfrm flipH="1" flipV="1">
              <a:off x="-61712" y="555174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2646B662-05DD-4E54-A518-0BB71F9C9019}"/>
                </a:ext>
              </a:extLst>
            </p:cNvPr>
            <p:cNvSpPr/>
            <p:nvPr/>
          </p:nvSpPr>
          <p:spPr>
            <a:xfrm flipH="1" flipV="1">
              <a:off x="-61712" y="5914430"/>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99D1A65F-52BB-47A9-AB84-1BB014328B73}"/>
                </a:ext>
              </a:extLst>
            </p:cNvPr>
            <p:cNvSpPr/>
            <p:nvPr/>
          </p:nvSpPr>
          <p:spPr>
            <a:xfrm flipH="1" flipV="1">
              <a:off x="-61712" y="6282220"/>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2634CE32-69D3-4553-85AC-7042A316E490}"/>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9463839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Pic Large Text Dark Purple Dark BG">
    <p:bg>
      <p:bgPr>
        <a:solidFill>
          <a:srgbClr val="505050"/>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A3BA993-098A-4BE6-B2DF-74E5591DB10B}"/>
              </a:ext>
            </a:extLst>
          </p:cNvPr>
          <p:cNvSpPr/>
          <p:nvPr/>
        </p:nvSpPr>
        <p:spPr>
          <a:xfrm>
            <a:off x="266703" y="260347"/>
            <a:ext cx="4078416" cy="6337294"/>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6655F673-35E4-4088-B87B-02231B3F4CAD}"/>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4226EF53-B6AE-4DBF-9FBD-C292BADD707E}"/>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869CF162-4C5B-4589-BC7D-6C0D895EB93B}"/>
              </a:ext>
            </a:extLst>
          </p:cNvPr>
          <p:cNvGrpSpPr/>
          <p:nvPr/>
        </p:nvGrpSpPr>
        <p:grpSpPr>
          <a:xfrm>
            <a:off x="-61712" y="5551743"/>
            <a:ext cx="1190219" cy="1519704"/>
            <a:chOff x="-61712" y="5551743"/>
            <a:chExt cx="1190219" cy="1519704"/>
          </a:xfrm>
        </p:grpSpPr>
        <p:sp>
          <p:nvSpPr>
            <p:cNvPr id="6" name="Freeform 29">
              <a:extLst>
                <a:ext uri="{FF2B5EF4-FFF2-40B4-BE49-F238E27FC236}">
                  <a16:creationId xmlns:a16="http://schemas.microsoft.com/office/drawing/2014/main" id="{DE6EE3D8-4BA9-4251-8502-D0DDD57AD24A}"/>
                </a:ext>
              </a:extLst>
            </p:cNvPr>
            <p:cNvSpPr/>
            <p:nvPr/>
          </p:nvSpPr>
          <p:spPr>
            <a:xfrm flipH="1" flipV="1">
              <a:off x="-61712" y="555174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2CE4FF3A-B195-4BA9-8C9E-654D5430A4F9}"/>
                </a:ext>
              </a:extLst>
            </p:cNvPr>
            <p:cNvSpPr/>
            <p:nvPr/>
          </p:nvSpPr>
          <p:spPr>
            <a:xfrm flipH="1" flipV="1">
              <a:off x="-61712" y="5914430"/>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76878E2F-FC89-4F88-9881-8DDBC1C1A158}"/>
                </a:ext>
              </a:extLst>
            </p:cNvPr>
            <p:cNvSpPr/>
            <p:nvPr/>
          </p:nvSpPr>
          <p:spPr>
            <a:xfrm flipH="1" flipV="1">
              <a:off x="-61712" y="6282220"/>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328DF913-B956-4C7B-A4FF-E6125A73EF26}"/>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606525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Pic Large Text Whit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306DB16-1014-45A1-B313-4BB36852632C}"/>
              </a:ext>
            </a:extLst>
          </p:cNvPr>
          <p:cNvSpPr/>
          <p:nvPr/>
        </p:nvSpPr>
        <p:spPr>
          <a:xfrm>
            <a:off x="266703" y="260347"/>
            <a:ext cx="4078416" cy="6337294"/>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1BC0826B-2E99-486E-8C4A-510A222AAA02}"/>
              </a:ext>
            </a:extLst>
          </p:cNvPr>
          <p:cNvSpPr txBox="1">
            <a:spLocks noGrp="1"/>
          </p:cNvSpPr>
          <p:nvPr>
            <p:ph type="pic" idx="4294967295"/>
          </p:nvPr>
        </p:nvSpPr>
        <p:spPr>
          <a:xfrm>
            <a:off x="4487280" y="260347"/>
            <a:ext cx="7436540"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483D55A6-9325-48BF-A065-2EA19A9F8BFA}"/>
              </a:ext>
            </a:extLst>
          </p:cNvPr>
          <p:cNvSpPr txBox="1">
            <a:spLocks noGrp="1"/>
          </p:cNvSpPr>
          <p:nvPr>
            <p:ph type="body" idx="4294967295"/>
          </p:nvPr>
        </p:nvSpPr>
        <p:spPr>
          <a:xfrm>
            <a:off x="533396" y="260347"/>
            <a:ext cx="3811722" cy="6337304"/>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grpSp>
        <p:nvGrpSpPr>
          <p:cNvPr id="5" name="Group 8">
            <a:extLst>
              <a:ext uri="{FF2B5EF4-FFF2-40B4-BE49-F238E27FC236}">
                <a16:creationId xmlns:a16="http://schemas.microsoft.com/office/drawing/2014/main" id="{6F5C4825-40BC-4FBD-9EB6-751ED016BC65}"/>
              </a:ext>
            </a:extLst>
          </p:cNvPr>
          <p:cNvGrpSpPr/>
          <p:nvPr/>
        </p:nvGrpSpPr>
        <p:grpSpPr>
          <a:xfrm>
            <a:off x="-61712" y="5536298"/>
            <a:ext cx="1190219" cy="1519705"/>
            <a:chOff x="-61712" y="5536298"/>
            <a:chExt cx="1190219" cy="1519705"/>
          </a:xfrm>
        </p:grpSpPr>
        <p:sp>
          <p:nvSpPr>
            <p:cNvPr id="6" name="Freeform 29">
              <a:extLst>
                <a:ext uri="{FF2B5EF4-FFF2-40B4-BE49-F238E27FC236}">
                  <a16:creationId xmlns:a16="http://schemas.microsoft.com/office/drawing/2014/main" id="{1E47B924-A1AB-4915-8308-E8C102A38AD3}"/>
                </a:ext>
              </a:extLst>
            </p:cNvPr>
            <p:cNvSpPr/>
            <p:nvPr/>
          </p:nvSpPr>
          <p:spPr>
            <a:xfrm flipH="1" flipV="1">
              <a:off x="-61712" y="5536298"/>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BE2F1C69-DC1C-489A-90C9-228EEC7155A7}"/>
                </a:ext>
              </a:extLst>
            </p:cNvPr>
            <p:cNvSpPr/>
            <p:nvPr/>
          </p:nvSpPr>
          <p:spPr>
            <a:xfrm flipH="1" flipV="1">
              <a:off x="-61712" y="5898986"/>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4AD17E84-2EC0-46D8-86A9-4403C03AD09D}"/>
                </a:ext>
              </a:extLst>
            </p:cNvPr>
            <p:cNvSpPr/>
            <p:nvPr/>
          </p:nvSpPr>
          <p:spPr>
            <a:xfrm flipH="1" flipV="1">
              <a:off x="-61712" y="6266776"/>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B2E7FED6-4844-45A2-ABCB-3BAFED83DECC}"/>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9027500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098577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Pic Large Text 5050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A9AA984-3263-45E3-943B-3647497F01F9}"/>
              </a:ext>
            </a:extLst>
          </p:cNvPr>
          <p:cNvSpPr/>
          <p:nvPr/>
        </p:nvSpPr>
        <p:spPr>
          <a:xfrm>
            <a:off x="266703" y="260347"/>
            <a:ext cx="5824179" cy="6337294"/>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3CC82661-DB11-4D8C-9E3C-677B4ED2D9FA}"/>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2F7C0907-9596-4D59-933C-EFFA8E26AA14}"/>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8">
            <a:extLst>
              <a:ext uri="{FF2B5EF4-FFF2-40B4-BE49-F238E27FC236}">
                <a16:creationId xmlns:a16="http://schemas.microsoft.com/office/drawing/2014/main" id="{5CEE8419-1CA7-4DE9-8A28-7D003BC269AB}"/>
              </a:ext>
            </a:extLst>
          </p:cNvPr>
          <p:cNvGrpSpPr/>
          <p:nvPr/>
        </p:nvGrpSpPr>
        <p:grpSpPr>
          <a:xfrm>
            <a:off x="-60844" y="5508793"/>
            <a:ext cx="1190219" cy="1519705"/>
            <a:chOff x="-60844" y="5508793"/>
            <a:chExt cx="1190219" cy="1519705"/>
          </a:xfrm>
        </p:grpSpPr>
        <p:sp>
          <p:nvSpPr>
            <p:cNvPr id="6" name="Freeform 29">
              <a:extLst>
                <a:ext uri="{FF2B5EF4-FFF2-40B4-BE49-F238E27FC236}">
                  <a16:creationId xmlns:a16="http://schemas.microsoft.com/office/drawing/2014/main" id="{8AD7337A-9E4D-46BC-AC71-22F78613EED6}"/>
                </a:ext>
              </a:extLst>
            </p:cNvPr>
            <p:cNvSpPr/>
            <p:nvPr/>
          </p:nvSpPr>
          <p:spPr>
            <a:xfrm flipH="1" flipV="1">
              <a:off x="-60844" y="5508793"/>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6EC556AB-0B65-40CD-ACCE-0B46D114AF45}"/>
                </a:ext>
              </a:extLst>
            </p:cNvPr>
            <p:cNvSpPr/>
            <p:nvPr/>
          </p:nvSpPr>
          <p:spPr>
            <a:xfrm flipH="1" flipV="1">
              <a:off x="-60844" y="5871481"/>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5723722B-7C87-4455-8BE2-892E700ABA99}"/>
                </a:ext>
              </a:extLst>
            </p:cNvPr>
            <p:cNvSpPr/>
            <p:nvPr/>
          </p:nvSpPr>
          <p:spPr>
            <a:xfrm flipH="1" flipV="1">
              <a:off x="-60844" y="6239271"/>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159D68F1-C0C2-4240-B358-81FF9905DC9C}"/>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8534323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1.94444E-6 -3.76118E-6 L 0.08107 -3.76118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Pic Large Text 5050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D3C6F58-5A8B-4474-9437-B1BE0DA1820C}"/>
              </a:ext>
            </a:extLst>
          </p:cNvPr>
          <p:cNvSpPr/>
          <p:nvPr/>
        </p:nvSpPr>
        <p:spPr>
          <a:xfrm>
            <a:off x="266703" y="260347"/>
            <a:ext cx="5824179" cy="6337294"/>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63D451C9-2666-40EB-9B50-B74D66F090A8}"/>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D971833E-1AC3-4E19-B72D-2D55573F41AA}"/>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178B9BDC-7AD6-4713-AC0F-353D459A6B86}"/>
              </a:ext>
            </a:extLst>
          </p:cNvPr>
          <p:cNvGrpSpPr/>
          <p:nvPr/>
        </p:nvGrpSpPr>
        <p:grpSpPr>
          <a:xfrm>
            <a:off x="-61712" y="5516310"/>
            <a:ext cx="1190219" cy="1519696"/>
            <a:chOff x="-61712" y="5516310"/>
            <a:chExt cx="1190219" cy="1519696"/>
          </a:xfrm>
        </p:grpSpPr>
        <p:sp>
          <p:nvSpPr>
            <p:cNvPr id="6" name="Freeform 29">
              <a:extLst>
                <a:ext uri="{FF2B5EF4-FFF2-40B4-BE49-F238E27FC236}">
                  <a16:creationId xmlns:a16="http://schemas.microsoft.com/office/drawing/2014/main" id="{50529FA2-0017-4D7B-A9DE-818719FECDAE}"/>
                </a:ext>
              </a:extLst>
            </p:cNvPr>
            <p:cNvSpPr/>
            <p:nvPr/>
          </p:nvSpPr>
          <p:spPr>
            <a:xfrm flipH="1" flipV="1">
              <a:off x="-61712" y="5516310"/>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C04D3871-1A2A-4E8F-867F-824BCCCAA9DB}"/>
                </a:ext>
              </a:extLst>
            </p:cNvPr>
            <p:cNvSpPr/>
            <p:nvPr/>
          </p:nvSpPr>
          <p:spPr>
            <a:xfrm flipH="1" flipV="1">
              <a:off x="-61712" y="5878988"/>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25C4096D-20F1-4C8E-B278-8CA2D6A5FD4F}"/>
                </a:ext>
              </a:extLst>
            </p:cNvPr>
            <p:cNvSpPr/>
            <p:nvPr/>
          </p:nvSpPr>
          <p:spPr>
            <a:xfrm flipH="1" flipV="1">
              <a:off x="-61712" y="6246787"/>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7935967A-DC46-422F-AE6C-A2A47F4E9FDC}"/>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3466419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6.93889E-18 -3.45679E-6 L 0.08108 -3.45679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Pic Large Text 5050 Purpl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98D134-C84B-4B7C-9EF2-C2A86E73F561}"/>
              </a:ext>
            </a:extLst>
          </p:cNvPr>
          <p:cNvSpPr/>
          <p:nvPr/>
        </p:nvSpPr>
        <p:spPr>
          <a:xfrm>
            <a:off x="266703" y="260347"/>
            <a:ext cx="5824179" cy="6337294"/>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9813D6A4-6A16-482F-AC7F-E725940EACCB}"/>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0FCF75A4-6735-4566-A3BE-E96150B17254}"/>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859F62B7-D985-4FAD-86EA-785170482F7E}"/>
              </a:ext>
            </a:extLst>
          </p:cNvPr>
          <p:cNvGrpSpPr/>
          <p:nvPr/>
        </p:nvGrpSpPr>
        <p:grpSpPr>
          <a:xfrm>
            <a:off x="-61712" y="5516310"/>
            <a:ext cx="1190219" cy="1519696"/>
            <a:chOff x="-61712" y="5516310"/>
            <a:chExt cx="1190219" cy="1519696"/>
          </a:xfrm>
        </p:grpSpPr>
        <p:sp>
          <p:nvSpPr>
            <p:cNvPr id="6" name="Freeform 29">
              <a:extLst>
                <a:ext uri="{FF2B5EF4-FFF2-40B4-BE49-F238E27FC236}">
                  <a16:creationId xmlns:a16="http://schemas.microsoft.com/office/drawing/2014/main" id="{8257C8DB-CEA3-4500-AF59-8E5B5DFE3284}"/>
                </a:ext>
              </a:extLst>
            </p:cNvPr>
            <p:cNvSpPr/>
            <p:nvPr/>
          </p:nvSpPr>
          <p:spPr>
            <a:xfrm flipH="1" flipV="1">
              <a:off x="-61712" y="5516310"/>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0E4E5648-67FA-440A-B031-7323E2D19A28}"/>
                </a:ext>
              </a:extLst>
            </p:cNvPr>
            <p:cNvSpPr/>
            <p:nvPr/>
          </p:nvSpPr>
          <p:spPr>
            <a:xfrm flipH="1" flipV="1">
              <a:off x="-61712" y="5878988"/>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D218D8E0-4743-4F49-87AD-FBF9F77202FF}"/>
                </a:ext>
              </a:extLst>
            </p:cNvPr>
            <p:cNvSpPr/>
            <p:nvPr/>
          </p:nvSpPr>
          <p:spPr>
            <a:xfrm flipH="1" flipV="1">
              <a:off x="-61712" y="6246787"/>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E94249B6-EC28-4550-A4B9-60A252962BE0}"/>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529809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6.93889E-18 -3.45679E-6 L 0.08108 -3.45679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Pic Large Text 5050 Light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2B5DD28-0EB5-45B2-9CA1-BD366D448222}"/>
              </a:ext>
            </a:extLst>
          </p:cNvPr>
          <p:cNvSpPr/>
          <p:nvPr/>
        </p:nvSpPr>
        <p:spPr>
          <a:xfrm>
            <a:off x="266703" y="260347"/>
            <a:ext cx="5824179" cy="6337294"/>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0283AD5A-F1E8-4701-B245-856B5F1F2B90}"/>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CA93269F-9D05-426D-9EAE-8362E1B22EFE}"/>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CB705ADE-9B3A-4268-B89A-74185BBC3C30}"/>
              </a:ext>
            </a:extLst>
          </p:cNvPr>
          <p:cNvGrpSpPr/>
          <p:nvPr/>
        </p:nvGrpSpPr>
        <p:grpSpPr>
          <a:xfrm>
            <a:off x="-61712" y="5516310"/>
            <a:ext cx="1190219" cy="1519696"/>
            <a:chOff x="-61712" y="5516310"/>
            <a:chExt cx="1190219" cy="1519696"/>
          </a:xfrm>
        </p:grpSpPr>
        <p:sp>
          <p:nvSpPr>
            <p:cNvPr id="6" name="Freeform 29">
              <a:extLst>
                <a:ext uri="{FF2B5EF4-FFF2-40B4-BE49-F238E27FC236}">
                  <a16:creationId xmlns:a16="http://schemas.microsoft.com/office/drawing/2014/main" id="{26374AE2-8DF9-4C5F-90CB-F50B88CB0DE1}"/>
                </a:ext>
              </a:extLst>
            </p:cNvPr>
            <p:cNvSpPr/>
            <p:nvPr/>
          </p:nvSpPr>
          <p:spPr>
            <a:xfrm flipH="1" flipV="1">
              <a:off x="-61712" y="5516310"/>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FCCCD0E9-CB28-458C-B178-7ED3367CD285}"/>
                </a:ext>
              </a:extLst>
            </p:cNvPr>
            <p:cNvSpPr/>
            <p:nvPr/>
          </p:nvSpPr>
          <p:spPr>
            <a:xfrm flipH="1" flipV="1">
              <a:off x="-61712" y="5878988"/>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9782E845-9B75-4008-B00E-A2CB91D45F73}"/>
                </a:ext>
              </a:extLst>
            </p:cNvPr>
            <p:cNvSpPr/>
            <p:nvPr/>
          </p:nvSpPr>
          <p:spPr>
            <a:xfrm flipH="1" flipV="1">
              <a:off x="-61712" y="6246787"/>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31B61CC0-C6FA-4064-8D86-D88963AC00C2}"/>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979329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6.93889E-18 -3.45679E-6 L 0.08108 -3.45679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Pic Large Text 5050 Dark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C010271-5196-4EC7-8D44-99BA2F41FDEA}"/>
              </a:ext>
            </a:extLst>
          </p:cNvPr>
          <p:cNvSpPr/>
          <p:nvPr/>
        </p:nvSpPr>
        <p:spPr>
          <a:xfrm>
            <a:off x="266703" y="260347"/>
            <a:ext cx="5824179" cy="6337294"/>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A9D12D8C-9787-4FE8-B975-B396C52C03D5}"/>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A513C684-6BB7-44CD-A55E-B4BBE25CB746}"/>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latin typeface="Eurostile LT Std Condensed"/>
              </a:defRPr>
            </a:lvl1pPr>
          </a:lstStyle>
          <a:p>
            <a:pPr lvl="0"/>
            <a:r>
              <a:rPr lang="en-US"/>
              <a:t>Insert name</a:t>
            </a:r>
            <a:endParaRPr lang="en-GB"/>
          </a:p>
        </p:txBody>
      </p:sp>
      <p:grpSp>
        <p:nvGrpSpPr>
          <p:cNvPr id="5" name="Group 13">
            <a:extLst>
              <a:ext uri="{FF2B5EF4-FFF2-40B4-BE49-F238E27FC236}">
                <a16:creationId xmlns:a16="http://schemas.microsoft.com/office/drawing/2014/main" id="{880BEC7D-3562-4138-A05E-EF817C77F3CA}"/>
              </a:ext>
            </a:extLst>
          </p:cNvPr>
          <p:cNvGrpSpPr/>
          <p:nvPr/>
        </p:nvGrpSpPr>
        <p:grpSpPr>
          <a:xfrm>
            <a:off x="-61712" y="5516310"/>
            <a:ext cx="1190219" cy="1519696"/>
            <a:chOff x="-61712" y="5516310"/>
            <a:chExt cx="1190219" cy="1519696"/>
          </a:xfrm>
        </p:grpSpPr>
        <p:sp>
          <p:nvSpPr>
            <p:cNvPr id="6" name="Freeform 29">
              <a:extLst>
                <a:ext uri="{FF2B5EF4-FFF2-40B4-BE49-F238E27FC236}">
                  <a16:creationId xmlns:a16="http://schemas.microsoft.com/office/drawing/2014/main" id="{D9CA8834-B3C5-4DBD-B593-DF5FA76F9429}"/>
                </a:ext>
              </a:extLst>
            </p:cNvPr>
            <p:cNvSpPr/>
            <p:nvPr/>
          </p:nvSpPr>
          <p:spPr>
            <a:xfrm flipH="1" flipV="1">
              <a:off x="-61712" y="5516310"/>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B1FFA29C-A2A7-46F3-88EE-BB15850AED57}"/>
                </a:ext>
              </a:extLst>
            </p:cNvPr>
            <p:cNvSpPr/>
            <p:nvPr/>
          </p:nvSpPr>
          <p:spPr>
            <a:xfrm flipH="1" flipV="1">
              <a:off x="-61712" y="5878988"/>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9ADBA857-3FC3-42E1-9E46-F02AA6064E39}"/>
                </a:ext>
              </a:extLst>
            </p:cNvPr>
            <p:cNvSpPr/>
            <p:nvPr/>
          </p:nvSpPr>
          <p:spPr>
            <a:xfrm flipH="1" flipV="1">
              <a:off x="-61712" y="6246787"/>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C6F5D545-0A67-4DA6-A752-7FF0D1AFBA3F}"/>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9332222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6.93889E-18 -3.45679E-6 L 0.08108 -3.45679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Pic Large Text 5050 Whit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DF565BB-1893-46D2-B763-969529AC74B5}"/>
              </a:ext>
            </a:extLst>
          </p:cNvPr>
          <p:cNvSpPr/>
          <p:nvPr/>
        </p:nvSpPr>
        <p:spPr>
          <a:xfrm>
            <a:off x="266703" y="260347"/>
            <a:ext cx="5824179" cy="6337294"/>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Picture Placeholder 23">
            <a:extLst>
              <a:ext uri="{FF2B5EF4-FFF2-40B4-BE49-F238E27FC236}">
                <a16:creationId xmlns:a16="http://schemas.microsoft.com/office/drawing/2014/main" id="{99EE352B-64D7-4D9A-963F-005F6D940572}"/>
              </a:ext>
            </a:extLst>
          </p:cNvPr>
          <p:cNvSpPr txBox="1">
            <a:spLocks noGrp="1"/>
          </p:cNvSpPr>
          <p:nvPr>
            <p:ph type="pic" idx="4294967295"/>
          </p:nvPr>
        </p:nvSpPr>
        <p:spPr>
          <a:xfrm>
            <a:off x="6227420" y="260347"/>
            <a:ext cx="5711763" cy="5943974"/>
          </a:xfrm>
        </p:spPr>
        <p:txBody>
          <a:bodyPr/>
          <a:lstStyle>
            <a:lvl1pPr>
              <a:spcBef>
                <a:spcPts val="500"/>
              </a:spcBef>
              <a:defRPr sz="2133" b="1"/>
            </a:lvl1pPr>
          </a:lstStyle>
          <a:p>
            <a:pPr lvl="0"/>
            <a:r>
              <a:rPr lang="en-US"/>
              <a:t>Click icon to add picture</a:t>
            </a:r>
            <a:endParaRPr lang="en-GB"/>
          </a:p>
        </p:txBody>
      </p:sp>
      <p:sp>
        <p:nvSpPr>
          <p:cNvPr id="4" name="Text Placeholder 9">
            <a:extLst>
              <a:ext uri="{FF2B5EF4-FFF2-40B4-BE49-F238E27FC236}">
                <a16:creationId xmlns:a16="http://schemas.microsoft.com/office/drawing/2014/main" id="{5CD8230F-32C3-4ED8-97A3-A73188DF0565}"/>
              </a:ext>
            </a:extLst>
          </p:cNvPr>
          <p:cNvSpPr txBox="1">
            <a:spLocks noGrp="1"/>
          </p:cNvSpPr>
          <p:nvPr>
            <p:ph type="body" idx="4294967295"/>
          </p:nvPr>
        </p:nvSpPr>
        <p:spPr>
          <a:xfrm>
            <a:off x="533396" y="260347"/>
            <a:ext cx="5427320" cy="6337304"/>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grpSp>
        <p:nvGrpSpPr>
          <p:cNvPr id="5" name="Group 8">
            <a:extLst>
              <a:ext uri="{FF2B5EF4-FFF2-40B4-BE49-F238E27FC236}">
                <a16:creationId xmlns:a16="http://schemas.microsoft.com/office/drawing/2014/main" id="{8DDE41FB-6DEC-4A41-B106-5CEC956D5226}"/>
              </a:ext>
            </a:extLst>
          </p:cNvPr>
          <p:cNvGrpSpPr/>
          <p:nvPr/>
        </p:nvGrpSpPr>
        <p:grpSpPr>
          <a:xfrm>
            <a:off x="-61712" y="5515029"/>
            <a:ext cx="1190219" cy="1519696"/>
            <a:chOff x="-61712" y="5515029"/>
            <a:chExt cx="1190219" cy="1519696"/>
          </a:xfrm>
        </p:grpSpPr>
        <p:sp>
          <p:nvSpPr>
            <p:cNvPr id="6" name="Freeform 29">
              <a:extLst>
                <a:ext uri="{FF2B5EF4-FFF2-40B4-BE49-F238E27FC236}">
                  <a16:creationId xmlns:a16="http://schemas.microsoft.com/office/drawing/2014/main" id="{0135E852-3174-45C6-AEBE-8007EB4E174C}"/>
                </a:ext>
              </a:extLst>
            </p:cNvPr>
            <p:cNvSpPr/>
            <p:nvPr/>
          </p:nvSpPr>
          <p:spPr>
            <a:xfrm flipH="1" flipV="1">
              <a:off x="-61712" y="5515029"/>
              <a:ext cx="1190219" cy="151969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7" name="Freeform 30">
              <a:extLst>
                <a:ext uri="{FF2B5EF4-FFF2-40B4-BE49-F238E27FC236}">
                  <a16:creationId xmlns:a16="http://schemas.microsoft.com/office/drawing/2014/main" id="{A84FBCA8-4912-4E1F-AE1D-E4E92EEE1168}"/>
                </a:ext>
              </a:extLst>
            </p:cNvPr>
            <p:cNvSpPr/>
            <p:nvPr/>
          </p:nvSpPr>
          <p:spPr>
            <a:xfrm flipH="1" flipV="1">
              <a:off x="-61712" y="5877708"/>
              <a:ext cx="819869" cy="1157017"/>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8" name="Freeform 31">
              <a:extLst>
                <a:ext uri="{FF2B5EF4-FFF2-40B4-BE49-F238E27FC236}">
                  <a16:creationId xmlns:a16="http://schemas.microsoft.com/office/drawing/2014/main" id="{76894088-D6CE-49E5-A4A3-5C076B0A7DFE}"/>
                </a:ext>
              </a:extLst>
            </p:cNvPr>
            <p:cNvSpPr/>
            <p:nvPr/>
          </p:nvSpPr>
          <p:spPr>
            <a:xfrm flipH="1" flipV="1">
              <a:off x="-61712" y="6245507"/>
              <a:ext cx="452079" cy="789218"/>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9" name="Picture 32">
            <a:extLst>
              <a:ext uri="{FF2B5EF4-FFF2-40B4-BE49-F238E27FC236}">
                <a16:creationId xmlns:a16="http://schemas.microsoft.com/office/drawing/2014/main" id="{22A9933F-5E1D-4B1E-8991-AA0D746F4F96}"/>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3563090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35" presetClass="path" presetSubtype="0" accel="40000" fill="hold" nodeType="withEffect">
                                  <p:stCondLst>
                                    <p:cond delay="0"/>
                                  </p:stCondLst>
                                  <p:childTnLst>
                                    <p:animMotion origin="layout" path="M 6.93889E-18 -4.81481E-6 L 0.08108 -4.81481E-6 ">
                                      <p:cBhvr>
                                        <p:cTn id="18" dur="4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2_PicInfo 3 Lines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88DA880-55A2-4742-8AFF-CED6561B9225}"/>
              </a:ext>
            </a:extLst>
          </p:cNvPr>
          <p:cNvSpPr/>
          <p:nvPr/>
        </p:nvSpPr>
        <p:spPr>
          <a:xfrm>
            <a:off x="266703" y="260357"/>
            <a:ext cx="5825066" cy="3833201"/>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624D1F3B-A411-44DA-87B1-0E96EE160DB5}"/>
              </a:ext>
            </a:extLst>
          </p:cNvPr>
          <p:cNvSpPr/>
          <p:nvPr/>
        </p:nvSpPr>
        <p:spPr>
          <a:xfrm>
            <a:off x="266703" y="4231340"/>
            <a:ext cx="5825066" cy="236631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1F44C770-2AF0-4E54-A5EB-8C79A10DE418}"/>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94F070B7-4CE8-4D25-96D8-6FC5B35CC796}"/>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0CC9C106-C34B-405B-8F06-0166254EFFB8}"/>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7BDBF151-448D-47A9-A35A-8489D2E68A87}"/>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77C909F2-BFAA-487B-9EFB-F9124BDD058E}"/>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78B03B11-838C-4F9C-98BB-D0519D2BDA72}"/>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3CA8F4BA-9ED9-42E8-8580-8C1CD7A54ED9}"/>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421BACB9-AE95-4E21-8C4D-25222E0BB166}"/>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6E252C1D-0A4B-493F-8FB2-64FB190352CF}"/>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322F4E08-5E26-4AD2-8179-7BF6EEEFB61D}"/>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F9077632-D394-40AD-9689-40753B4AF863}"/>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F422499A-85C2-4D6B-8A86-BD072DC7C181}"/>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72F518C5-71C7-42F9-816E-319234BA84CE}"/>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E753C2A6-A0A9-4A2A-AFA8-9BA5662A45A5}"/>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0226025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PicInfo 3 Lines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7294F74-E8B7-4F30-AF96-E84C4B81647A}"/>
              </a:ext>
            </a:extLst>
          </p:cNvPr>
          <p:cNvSpPr/>
          <p:nvPr/>
        </p:nvSpPr>
        <p:spPr>
          <a:xfrm>
            <a:off x="266703" y="260357"/>
            <a:ext cx="5825066" cy="3833201"/>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F6FD70CD-6C58-4A9D-B82A-3D43F7121F39}"/>
              </a:ext>
            </a:extLst>
          </p:cNvPr>
          <p:cNvSpPr/>
          <p:nvPr/>
        </p:nvSpPr>
        <p:spPr>
          <a:xfrm>
            <a:off x="266703" y="4231340"/>
            <a:ext cx="5825066" cy="236631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D82F609-81CB-44B4-AF8E-B5876D7F4160}"/>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04D849EB-3F4F-4776-AD87-429933C26FD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6ADF9744-9E5A-452C-B795-13E98616BEC4}"/>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C6B4571C-10FB-4038-9060-599AD91E3F7C}"/>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8B15E92C-1D62-4E27-9704-364637C3C908}"/>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5258B46D-F973-4A9F-A7C1-4A6CA9045AF9}"/>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6EF6ED01-4FFF-4A7D-A094-A26A6248FB86}"/>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59EB71BF-F436-408B-A078-FE0EC6168589}"/>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C2A77B2E-A7F7-40BB-9E28-B96BAA2CF1B2}"/>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39F74FB6-CA34-4A4F-903D-97BAD464EBCB}"/>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FCCEB316-87E3-45BC-A78A-FB370FB65234}"/>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6272E259-075B-446D-9F12-F771F7F50CE5}"/>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7B01BF0F-3C07-4943-A130-CA7CA7D02E50}"/>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2FEE876F-762F-42C3-9666-0D241F5DEFA8}"/>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068352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PicInfo 3 Lines Dark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D43F3F0-00B4-4CEA-B288-0AD2DEF6CA46}"/>
              </a:ext>
            </a:extLst>
          </p:cNvPr>
          <p:cNvSpPr/>
          <p:nvPr/>
        </p:nvSpPr>
        <p:spPr>
          <a:xfrm>
            <a:off x="266703" y="260357"/>
            <a:ext cx="5825066" cy="383320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00FD68F2-D359-4331-A677-C5101FF67B4F}"/>
              </a:ext>
            </a:extLst>
          </p:cNvPr>
          <p:cNvSpPr/>
          <p:nvPr/>
        </p:nvSpPr>
        <p:spPr>
          <a:xfrm>
            <a:off x="266703" y="4231340"/>
            <a:ext cx="5825066" cy="2366311"/>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8D2AF25F-8E89-4B48-AB4E-B6A70925FC96}"/>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86B84602-EEF6-4BD3-88AD-922278B3CBD9}"/>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DF7A3F93-0C11-4221-960C-495DAFAAFD78}"/>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C17F6E0E-BA93-42A4-81D5-38BEEC1D0C60}"/>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29595B5A-E1E8-4273-BEA4-6247DD585EA1}"/>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112E2ACF-C814-4492-841D-6D04EB5806CD}"/>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6D1CCD62-C12D-4470-92B1-3765BE234DB6}"/>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6E467C3B-239A-407C-B9D0-A9265C38E561}"/>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AEB789E3-D2A3-4384-B84F-4B3DB7A2A00A}"/>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CC128BEF-4557-4412-B909-9324DD1A7BFD}"/>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9660C697-0E54-4C44-9CA3-5E3C1250E04F}"/>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6235B94C-3D9F-45AA-957B-E08E33CAFCDE}"/>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BFB82E55-E552-408A-9E32-CFE1642D9429}"/>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FC433AAA-2647-441E-880F-6D264F7DB484}"/>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2129404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PicInfo 3 Lines Light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2FCFAD5-79D0-4822-B340-70BB4D251CB2}"/>
              </a:ext>
            </a:extLst>
          </p:cNvPr>
          <p:cNvSpPr/>
          <p:nvPr/>
        </p:nvSpPr>
        <p:spPr>
          <a:xfrm>
            <a:off x="266703" y="260357"/>
            <a:ext cx="5825066" cy="3833201"/>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EEE9CC07-DF56-4254-B3EA-921D89136768}"/>
              </a:ext>
            </a:extLst>
          </p:cNvPr>
          <p:cNvSpPr/>
          <p:nvPr/>
        </p:nvSpPr>
        <p:spPr>
          <a:xfrm>
            <a:off x="266703" y="4231340"/>
            <a:ext cx="5825066" cy="236631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EAA6F061-F7CD-4F08-81A7-401B177A262C}"/>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D14A6305-37F0-44A0-8396-B5020710E45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1F94232A-DF3F-4EA6-AD93-221E0C821259}"/>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CCF1EB20-0AE2-4B02-801E-7439AEA71C4E}"/>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0EADBCF7-423A-4E15-8BC6-C9228B6AD696}"/>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98DA0594-B895-46D7-9A84-63CB387F55BB}"/>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72F26FE7-4FF8-4FC7-A3EE-F19979628E05}"/>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ABDDD981-9DE0-4FD2-84ED-41F568F90CFC}"/>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14F841C2-9D7A-4C67-A9BC-9351D8B235FE}"/>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658E62C7-821E-41D4-8379-F27DCEF82443}"/>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141CB41E-EB39-4847-AD90-49AB586DE52F}"/>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0377D203-8840-46BC-A4A6-D0C6F892BF07}"/>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E57C09DF-838F-43CB-AF02-2A67DE2D3A4E}"/>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80C61CB7-B1E3-4055-A630-4F4C02AB1EF8}"/>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4482131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34975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PicInfo 3 Lines Dark Purpl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4CAB843-E2E2-431F-9D1A-92C457764E10}"/>
              </a:ext>
            </a:extLst>
          </p:cNvPr>
          <p:cNvSpPr/>
          <p:nvPr/>
        </p:nvSpPr>
        <p:spPr>
          <a:xfrm>
            <a:off x="266703" y="260357"/>
            <a:ext cx="5825066" cy="3833201"/>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BB43E2C3-9A4C-4DBC-83DC-DBDE84919383}"/>
              </a:ext>
            </a:extLst>
          </p:cNvPr>
          <p:cNvSpPr/>
          <p:nvPr/>
        </p:nvSpPr>
        <p:spPr>
          <a:xfrm>
            <a:off x="266703" y="4231340"/>
            <a:ext cx="5825066" cy="236631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9BEA9C5D-ED3A-4E88-8A7E-81B7DC0E7267}"/>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6E85338C-046D-423C-978D-E18BF3D69FBD}"/>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C83E9BC5-8B7C-4677-A800-76A98BD3AFF3}"/>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850D9AE9-E18A-4AAC-9215-1F231E698C48}"/>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663023CB-5BCD-4B52-8DB4-C02F43FEF48B}"/>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5694671B-1766-4B9D-AFC6-A6A126106B49}"/>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CDB16D5D-6A36-4DBC-8D31-1666334A5CDA}"/>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F5AD544D-BAD5-439D-A00B-BB0FF2A19837}"/>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5CE39002-44BD-4F39-AD8F-C7D6D09E1731}"/>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586201AA-20DF-452D-8780-491634C39517}"/>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0F370CCF-1C68-4C6D-8378-4E2AE977687E}"/>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F021AE4A-2F5A-4B5B-81E7-F6D6CBAC4DE3}"/>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1D54A6B7-C2A5-422F-A486-774C694F0FC6}"/>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02B5D449-F1C0-40C6-9C97-E45FFAE4C706}"/>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4687259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PicInfo 3 Lines Whit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E4CDE99-3E5E-4AF7-BC01-083DB93AADCA}"/>
              </a:ext>
            </a:extLst>
          </p:cNvPr>
          <p:cNvSpPr/>
          <p:nvPr/>
        </p:nvSpPr>
        <p:spPr>
          <a:xfrm>
            <a:off x="266703" y="260357"/>
            <a:ext cx="5825066" cy="383320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4CB20EB3-36D5-4878-93B4-0C00F16E051E}"/>
              </a:ext>
            </a:extLst>
          </p:cNvPr>
          <p:cNvSpPr/>
          <p:nvPr/>
        </p:nvSpPr>
        <p:spPr>
          <a:xfrm>
            <a:off x="266703" y="4231340"/>
            <a:ext cx="5825066" cy="2366311"/>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9AE5F2D1-CDF4-43DD-B227-E297825EA764}"/>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747D851B-553E-4597-881D-347CCAF585DF}"/>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DBBA563D-9196-4799-A6E0-E35392F923A3}"/>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CCF6FDB2-36F4-4949-B978-2D68C4873D77}"/>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CBD9157C-B03D-4C44-BFD1-87B5B73626AB}"/>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039C2B28-2507-4A2C-A5FD-2151042649E2}"/>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FE6D23D7-C64B-43E1-BA07-7A5E7FC351AC}"/>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27230B5A-B539-404D-A1E3-6C461E72EE57}"/>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108A1D29-62E5-43FA-8D2F-B8C5420AEA3D}"/>
              </a:ext>
            </a:extLst>
          </p:cNvPr>
          <p:cNvGrpSpPr/>
          <p:nvPr/>
        </p:nvGrpSpPr>
        <p:grpSpPr>
          <a:xfrm>
            <a:off x="4856305" y="3391436"/>
            <a:ext cx="1166773" cy="1025956"/>
            <a:chOff x="4856305" y="3391436"/>
            <a:chExt cx="1166773" cy="1025956"/>
          </a:xfrm>
        </p:grpSpPr>
        <p:sp>
          <p:nvSpPr>
            <p:cNvPr id="13" name="Freeform 6">
              <a:extLst>
                <a:ext uri="{FF2B5EF4-FFF2-40B4-BE49-F238E27FC236}">
                  <a16:creationId xmlns:a16="http://schemas.microsoft.com/office/drawing/2014/main" id="{A137A066-B262-44C0-8848-10F6E62F7792}"/>
                </a:ext>
              </a:extLst>
            </p:cNvPr>
            <p:cNvSpPr/>
            <p:nvPr/>
          </p:nvSpPr>
          <p:spPr>
            <a:xfrm>
              <a:off x="5254617" y="364893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C42F334C-0550-488E-9D88-36C25649EFB2}"/>
                </a:ext>
              </a:extLst>
            </p:cNvPr>
            <p:cNvSpPr/>
            <p:nvPr/>
          </p:nvSpPr>
          <p:spPr>
            <a:xfrm>
              <a:off x="5395435" y="378974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8E36C481-FC54-4E85-959B-21FE5D862620}"/>
                </a:ext>
              </a:extLst>
            </p:cNvPr>
            <p:cNvSpPr/>
            <p:nvPr/>
          </p:nvSpPr>
          <p:spPr>
            <a:xfrm>
              <a:off x="4856305" y="339143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0C94E0DE-6F1E-4518-B0DA-B6504139C298}"/>
                </a:ext>
              </a:extLst>
            </p:cNvPr>
            <p:cNvSpPr/>
            <p:nvPr/>
          </p:nvSpPr>
          <p:spPr>
            <a:xfrm>
              <a:off x="4920679" y="346788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7" name="Picture 32">
            <a:extLst>
              <a:ext uri="{FF2B5EF4-FFF2-40B4-BE49-F238E27FC236}">
                <a16:creationId xmlns:a16="http://schemas.microsoft.com/office/drawing/2014/main" id="{186DDA59-FFA0-45F8-9F21-4172B5BED06F}"/>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178859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PicInfo 4 Lines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80D7460-56F3-4206-A93E-DC1AF0D46061}"/>
              </a:ext>
            </a:extLst>
          </p:cNvPr>
          <p:cNvSpPr/>
          <p:nvPr/>
        </p:nvSpPr>
        <p:spPr>
          <a:xfrm>
            <a:off x="266703" y="260357"/>
            <a:ext cx="5825066" cy="3155704"/>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18FE24CE-2DDF-43CE-BDAF-DBD0C903F112}"/>
              </a:ext>
            </a:extLst>
          </p:cNvPr>
          <p:cNvSpPr/>
          <p:nvPr/>
        </p:nvSpPr>
        <p:spPr>
          <a:xfrm>
            <a:off x="266703" y="3590483"/>
            <a:ext cx="5825066" cy="300716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5CD438F-9969-472E-833D-066544468CE7}"/>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4E4F1771-3CFA-4E1B-9329-247CF00484DB}"/>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5393F5B0-DF12-4656-8315-CF4C1070CAF6}"/>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8131DF7C-873A-47CF-937E-39B3FA864C2B}"/>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74BB2EE4-EC2A-40B8-AB7C-84A62FCC3772}"/>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1DA8507B-743A-447E-90C3-9C25E7B98E26}"/>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CEB0A47D-E872-439B-B8B2-B79678AEDEAF}"/>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65A95826-F6C2-4CDC-B86E-9C373FCBBB94}"/>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grpSp>
        <p:nvGrpSpPr>
          <p:cNvPr id="12" name="Group 5">
            <a:extLst>
              <a:ext uri="{FF2B5EF4-FFF2-40B4-BE49-F238E27FC236}">
                <a16:creationId xmlns:a16="http://schemas.microsoft.com/office/drawing/2014/main" id="{003D1189-8E90-4183-A3DD-94ACAE639EA4}"/>
              </a:ext>
            </a:extLst>
          </p:cNvPr>
          <p:cNvGrpSpPr/>
          <p:nvPr/>
        </p:nvGrpSpPr>
        <p:grpSpPr>
          <a:xfrm>
            <a:off x="4826852" y="2719361"/>
            <a:ext cx="1166774" cy="1025956"/>
            <a:chOff x="4826852" y="2719361"/>
            <a:chExt cx="1166774" cy="1025956"/>
          </a:xfrm>
        </p:grpSpPr>
        <p:sp>
          <p:nvSpPr>
            <p:cNvPr id="13" name="Freeform 6">
              <a:extLst>
                <a:ext uri="{FF2B5EF4-FFF2-40B4-BE49-F238E27FC236}">
                  <a16:creationId xmlns:a16="http://schemas.microsoft.com/office/drawing/2014/main" id="{A33EFEC1-71D7-4476-BC59-8AD88BA26E92}"/>
                </a:ext>
              </a:extLst>
            </p:cNvPr>
            <p:cNvSpPr/>
            <p:nvPr/>
          </p:nvSpPr>
          <p:spPr>
            <a:xfrm>
              <a:off x="5225165" y="2976856"/>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248787B2-A507-463D-BD05-BAAAB6837D85}"/>
                </a:ext>
              </a:extLst>
            </p:cNvPr>
            <p:cNvSpPr/>
            <p:nvPr/>
          </p:nvSpPr>
          <p:spPr>
            <a:xfrm>
              <a:off x="5365982" y="3117674"/>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ADBE8039-DD40-4162-B19D-9001E34A579A}"/>
                </a:ext>
              </a:extLst>
            </p:cNvPr>
            <p:cNvSpPr/>
            <p:nvPr/>
          </p:nvSpPr>
          <p:spPr>
            <a:xfrm>
              <a:off x="4826852" y="2719361"/>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AD3310E1-ACC0-4BC3-ACDD-AF5014837A4E}"/>
                </a:ext>
              </a:extLst>
            </p:cNvPr>
            <p:cNvSpPr/>
            <p:nvPr/>
          </p:nvSpPr>
          <p:spPr>
            <a:xfrm>
              <a:off x="4891226" y="2795805"/>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F813E138-77BE-4C14-ACE9-C18172718B82}"/>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18EA525B-C8C0-43F7-8AEA-D51EAAD243AE}"/>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pic>
        <p:nvPicPr>
          <p:cNvPr id="19" name="Picture 32">
            <a:extLst>
              <a:ext uri="{FF2B5EF4-FFF2-40B4-BE49-F238E27FC236}">
                <a16:creationId xmlns:a16="http://schemas.microsoft.com/office/drawing/2014/main" id="{C2CCE34E-E830-48C4-81EE-D1348AFED488}"/>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2066799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8 3.7037E-6 L 0 3.7037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strVal val="0"/>
                                          </p:val>
                                        </p:tav>
                                        <p:tav tm="100000">
                                          <p:val>
                                            <p:strVal val="#ppt_w"/>
                                          </p:val>
                                        </p:tav>
                                      </p:tavLst>
                                    </p:anim>
                                    <p:anim calcmode="lin" valueType="num">
                                      <p:cBhvr>
                                        <p:cTn id="27" dur="500" fill="hold"/>
                                        <p:tgtEl>
                                          <p:spTgt spid="18"/>
                                        </p:tgtEl>
                                        <p:attrNameLst>
                                          <p:attrName>ppt_h</p:attrName>
                                        </p:attrNameLst>
                                      </p:cBhvr>
                                      <p:tavLst>
                                        <p:tav tm="0">
                                          <p:val>
                                            <p:str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PicInfo 4 Lines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88DA159-8EEC-4426-AEEE-129C8C8D3396}"/>
              </a:ext>
            </a:extLst>
          </p:cNvPr>
          <p:cNvSpPr/>
          <p:nvPr/>
        </p:nvSpPr>
        <p:spPr>
          <a:xfrm>
            <a:off x="266703" y="260357"/>
            <a:ext cx="5825066" cy="3155704"/>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CD62A76B-8583-4B0C-80E8-4E27F5235227}"/>
              </a:ext>
            </a:extLst>
          </p:cNvPr>
          <p:cNvSpPr/>
          <p:nvPr/>
        </p:nvSpPr>
        <p:spPr>
          <a:xfrm>
            <a:off x="266703" y="3590483"/>
            <a:ext cx="5825066" cy="300716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BF9E557D-336F-47CF-960E-F272AE7B8188}"/>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CBAD83EE-A193-4601-8CA6-32FBAFBA2487}"/>
              </a:ext>
            </a:extLst>
          </p:cNvPr>
          <p:cNvSpPr txBox="1">
            <a:spLocks noGrp="1"/>
          </p:cNvSpPr>
          <p:nvPr>
            <p:ph type="pic" idx="4294967295"/>
          </p:nvPr>
        </p:nvSpPr>
        <p:spPr>
          <a:xfrm>
            <a:off x="6231517"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E5367E72-33DC-4D2B-AAFF-8638F691E7C6}"/>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075CBE6E-E085-48BC-A9DB-6ABFBD27FDFB}"/>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0EA168C7-5977-4014-AF34-393EB41314DA}"/>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D583F38B-76E8-40EC-9597-F07C0AEE3C71}"/>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1ABB8CD5-E576-476C-ACE1-6CE1EF5F4075}"/>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616161BF-5A36-4835-B63B-FCCA6E6783C1}"/>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sp>
        <p:nvSpPr>
          <p:cNvPr id="12" name="Content Placeholder 2">
            <a:extLst>
              <a:ext uri="{FF2B5EF4-FFF2-40B4-BE49-F238E27FC236}">
                <a16:creationId xmlns:a16="http://schemas.microsoft.com/office/drawing/2014/main" id="{F97A26BC-7DD7-4430-81E4-B74AF7696D4E}"/>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201DC8F6-FBAA-4D4E-98EE-1A8E1BFB6FDD}"/>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grpSp>
        <p:nvGrpSpPr>
          <p:cNvPr id="14" name="Group 18">
            <a:extLst>
              <a:ext uri="{FF2B5EF4-FFF2-40B4-BE49-F238E27FC236}">
                <a16:creationId xmlns:a16="http://schemas.microsoft.com/office/drawing/2014/main" id="{0BF3D9CD-55D3-4935-8B1F-F7C57E51D3DC}"/>
              </a:ext>
            </a:extLst>
          </p:cNvPr>
          <p:cNvGrpSpPr/>
          <p:nvPr/>
        </p:nvGrpSpPr>
        <p:grpSpPr>
          <a:xfrm>
            <a:off x="4835520" y="2719361"/>
            <a:ext cx="1166774" cy="1025956"/>
            <a:chOff x="4835520" y="2719361"/>
            <a:chExt cx="1166774" cy="1025956"/>
          </a:xfrm>
        </p:grpSpPr>
        <p:sp>
          <p:nvSpPr>
            <p:cNvPr id="15" name="Freeform 6">
              <a:extLst>
                <a:ext uri="{FF2B5EF4-FFF2-40B4-BE49-F238E27FC236}">
                  <a16:creationId xmlns:a16="http://schemas.microsoft.com/office/drawing/2014/main" id="{D730F88A-F2D3-485D-A277-B138220782CF}"/>
                </a:ext>
              </a:extLst>
            </p:cNvPr>
            <p:cNvSpPr/>
            <p:nvPr/>
          </p:nvSpPr>
          <p:spPr>
            <a:xfrm>
              <a:off x="5233833" y="2976856"/>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7">
              <a:extLst>
                <a:ext uri="{FF2B5EF4-FFF2-40B4-BE49-F238E27FC236}">
                  <a16:creationId xmlns:a16="http://schemas.microsoft.com/office/drawing/2014/main" id="{0020CCDA-C6A3-4A02-AA62-F93BB0028B3C}"/>
                </a:ext>
              </a:extLst>
            </p:cNvPr>
            <p:cNvSpPr/>
            <p:nvPr/>
          </p:nvSpPr>
          <p:spPr>
            <a:xfrm>
              <a:off x="5374651" y="3117674"/>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7" name="Freeform 8">
              <a:extLst>
                <a:ext uri="{FF2B5EF4-FFF2-40B4-BE49-F238E27FC236}">
                  <a16:creationId xmlns:a16="http://schemas.microsoft.com/office/drawing/2014/main" id="{2DE2DD82-A174-4795-864C-5642263CA30E}"/>
                </a:ext>
              </a:extLst>
            </p:cNvPr>
            <p:cNvSpPr/>
            <p:nvPr/>
          </p:nvSpPr>
          <p:spPr>
            <a:xfrm>
              <a:off x="4835520" y="2719361"/>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9">
              <a:extLst>
                <a:ext uri="{FF2B5EF4-FFF2-40B4-BE49-F238E27FC236}">
                  <a16:creationId xmlns:a16="http://schemas.microsoft.com/office/drawing/2014/main" id="{5119CB74-E33D-4E80-89E0-FD7BE9229B25}"/>
                </a:ext>
              </a:extLst>
            </p:cNvPr>
            <p:cNvSpPr/>
            <p:nvPr/>
          </p:nvSpPr>
          <p:spPr>
            <a:xfrm>
              <a:off x="4899894" y="2795805"/>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9" name="Picture 32">
            <a:extLst>
              <a:ext uri="{FF2B5EF4-FFF2-40B4-BE49-F238E27FC236}">
                <a16:creationId xmlns:a16="http://schemas.microsoft.com/office/drawing/2014/main" id="{3BD8F9EC-F323-430A-8454-FE6D0394FD88}"/>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2409233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500"/>
                                  </p:stCondLst>
                                  <p:childTnLst>
                                    <p:animMotion origin="layout" path="M -0.08107 3.7037E-6 L -4.44444E-6 3.7037E-6 ">
                                      <p:cBhvr>
                                        <p:cTn id="18" dur="400" fill="hold"/>
                                        <p:tgtEl>
                                          <p:spTgt spid="14"/>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PicInfo 4 Lines Dark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375A8C8A-9363-4752-9846-3ACC679E00CC}"/>
              </a:ext>
            </a:extLst>
          </p:cNvPr>
          <p:cNvSpPr/>
          <p:nvPr/>
        </p:nvSpPr>
        <p:spPr>
          <a:xfrm>
            <a:off x="266703" y="260357"/>
            <a:ext cx="5825066" cy="3155704"/>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F9DCB7FD-E522-4559-8012-0BFB9928BEFA}"/>
              </a:ext>
            </a:extLst>
          </p:cNvPr>
          <p:cNvSpPr/>
          <p:nvPr/>
        </p:nvSpPr>
        <p:spPr>
          <a:xfrm>
            <a:off x="266703" y="3590483"/>
            <a:ext cx="5825066" cy="3007168"/>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07C17B45-FA23-4415-A952-A0CE78CDA6C1}"/>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56259A7D-145E-4DFD-A476-CFE580E5EE40}"/>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3E88B052-C5A4-41E3-BF52-164D9DAAF247}"/>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F15E159B-D57E-44FD-84EF-BDD6E3363E97}"/>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172D4FBF-125D-43AE-9086-2C37B7AD7718}"/>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C0D7D19E-4C14-4E5C-BDD1-6ADE1639C58E}"/>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FBDFB95F-8D3E-412E-AF98-6973BB870EBB}"/>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2F265158-955D-4F49-9489-6165ECDED699}"/>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sp>
        <p:nvSpPr>
          <p:cNvPr id="12" name="Content Placeholder 2">
            <a:extLst>
              <a:ext uri="{FF2B5EF4-FFF2-40B4-BE49-F238E27FC236}">
                <a16:creationId xmlns:a16="http://schemas.microsoft.com/office/drawing/2014/main" id="{1200617D-846F-47A7-8AFF-4249A03AEEC7}"/>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2350349A-89F4-451B-A7FB-D6D7BFE52B53}"/>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grpSp>
        <p:nvGrpSpPr>
          <p:cNvPr id="14" name="Group 18">
            <a:extLst>
              <a:ext uri="{FF2B5EF4-FFF2-40B4-BE49-F238E27FC236}">
                <a16:creationId xmlns:a16="http://schemas.microsoft.com/office/drawing/2014/main" id="{74BD5E5D-A7C6-4630-8B47-C50479BEE545}"/>
              </a:ext>
            </a:extLst>
          </p:cNvPr>
          <p:cNvGrpSpPr/>
          <p:nvPr/>
        </p:nvGrpSpPr>
        <p:grpSpPr>
          <a:xfrm>
            <a:off x="4828809" y="2710766"/>
            <a:ext cx="1166773" cy="1025956"/>
            <a:chOff x="4828809" y="2710766"/>
            <a:chExt cx="1166773" cy="1025956"/>
          </a:xfrm>
        </p:grpSpPr>
        <p:sp>
          <p:nvSpPr>
            <p:cNvPr id="15" name="Freeform 6">
              <a:extLst>
                <a:ext uri="{FF2B5EF4-FFF2-40B4-BE49-F238E27FC236}">
                  <a16:creationId xmlns:a16="http://schemas.microsoft.com/office/drawing/2014/main" id="{3D29A44D-55CF-412A-9831-D3C32FD2D0D6}"/>
                </a:ext>
              </a:extLst>
            </p:cNvPr>
            <p:cNvSpPr/>
            <p:nvPr/>
          </p:nvSpPr>
          <p:spPr>
            <a:xfrm>
              <a:off x="5227121" y="296826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7">
              <a:extLst>
                <a:ext uri="{FF2B5EF4-FFF2-40B4-BE49-F238E27FC236}">
                  <a16:creationId xmlns:a16="http://schemas.microsoft.com/office/drawing/2014/main" id="{49E04583-8C7E-4E08-AFAA-40E8527D8A92}"/>
                </a:ext>
              </a:extLst>
            </p:cNvPr>
            <p:cNvSpPr/>
            <p:nvPr/>
          </p:nvSpPr>
          <p:spPr>
            <a:xfrm>
              <a:off x="5367939" y="3109078"/>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7" name="Freeform 8">
              <a:extLst>
                <a:ext uri="{FF2B5EF4-FFF2-40B4-BE49-F238E27FC236}">
                  <a16:creationId xmlns:a16="http://schemas.microsoft.com/office/drawing/2014/main" id="{EEB1620E-751A-49C4-84C1-78BE5C77CE37}"/>
                </a:ext>
              </a:extLst>
            </p:cNvPr>
            <p:cNvSpPr/>
            <p:nvPr/>
          </p:nvSpPr>
          <p:spPr>
            <a:xfrm>
              <a:off x="4828809" y="271076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9">
              <a:extLst>
                <a:ext uri="{FF2B5EF4-FFF2-40B4-BE49-F238E27FC236}">
                  <a16:creationId xmlns:a16="http://schemas.microsoft.com/office/drawing/2014/main" id="{6E5B6394-5D57-4BCA-8057-07AE8FBAE224}"/>
                </a:ext>
              </a:extLst>
            </p:cNvPr>
            <p:cNvSpPr/>
            <p:nvPr/>
          </p:nvSpPr>
          <p:spPr>
            <a:xfrm>
              <a:off x="4893183" y="278721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9" name="Picture 32">
            <a:extLst>
              <a:ext uri="{FF2B5EF4-FFF2-40B4-BE49-F238E27FC236}">
                <a16:creationId xmlns:a16="http://schemas.microsoft.com/office/drawing/2014/main" id="{E21D1398-4763-400B-A137-4FA608BBF944}"/>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4409310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500"/>
                                  </p:stCondLst>
                                  <p:childTnLst>
                                    <p:animMotion origin="layout" path="M -0.08107 -1.7284E-6 L -3.61111E-6 -1.7284E-6 ">
                                      <p:cBhvr>
                                        <p:cTn id="18" dur="400" fill="hold"/>
                                        <p:tgtEl>
                                          <p:spTgt spid="14"/>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icInfo 4 Lines Light Magenta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1C55C88-0670-45BE-BDAA-8836F8F6C666}"/>
              </a:ext>
            </a:extLst>
          </p:cNvPr>
          <p:cNvSpPr/>
          <p:nvPr/>
        </p:nvSpPr>
        <p:spPr>
          <a:xfrm>
            <a:off x="266703" y="260357"/>
            <a:ext cx="5825066" cy="3155704"/>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D0EE7F47-59F2-4914-AD56-88EC1BC7FC38}"/>
              </a:ext>
            </a:extLst>
          </p:cNvPr>
          <p:cNvSpPr/>
          <p:nvPr/>
        </p:nvSpPr>
        <p:spPr>
          <a:xfrm>
            <a:off x="266703" y="3590483"/>
            <a:ext cx="5825066" cy="300716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CEE40ECE-2FAE-45D4-B5BF-BC8C817ED8B6}"/>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2139B7B4-ABE6-43EE-B074-85E76B1077E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30A2F42D-EED7-42BF-9300-B4F10AE3ACAD}"/>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58BFE092-DD17-4353-8E20-7DCC023DCEBA}"/>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58000710-98A7-425F-BB62-BFBD0701B001}"/>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EC26E8AD-B7C0-4EAF-B42B-F4CE03A1C5BA}"/>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97724B99-6236-4E77-8C0F-490E726CAEFB}"/>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DD6C32FF-9081-487C-8384-CB7DAE31E30A}"/>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sp>
        <p:nvSpPr>
          <p:cNvPr id="12" name="Content Placeholder 2">
            <a:extLst>
              <a:ext uri="{FF2B5EF4-FFF2-40B4-BE49-F238E27FC236}">
                <a16:creationId xmlns:a16="http://schemas.microsoft.com/office/drawing/2014/main" id="{43AD3619-2B37-4686-97B5-3AB11C969AF8}"/>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F4F0333D-D1D0-41DF-9BB0-72A421BB960E}"/>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grpSp>
        <p:nvGrpSpPr>
          <p:cNvPr id="14" name="Group 18">
            <a:extLst>
              <a:ext uri="{FF2B5EF4-FFF2-40B4-BE49-F238E27FC236}">
                <a16:creationId xmlns:a16="http://schemas.microsoft.com/office/drawing/2014/main" id="{A9ECD3A2-47F2-4609-9A0C-79BB12C39C85}"/>
              </a:ext>
            </a:extLst>
          </p:cNvPr>
          <p:cNvGrpSpPr/>
          <p:nvPr/>
        </p:nvGrpSpPr>
        <p:grpSpPr>
          <a:xfrm>
            <a:off x="4828809" y="2710766"/>
            <a:ext cx="1166773" cy="1025956"/>
            <a:chOff x="4828809" y="2710766"/>
            <a:chExt cx="1166773" cy="1025956"/>
          </a:xfrm>
        </p:grpSpPr>
        <p:sp>
          <p:nvSpPr>
            <p:cNvPr id="15" name="Freeform 6">
              <a:extLst>
                <a:ext uri="{FF2B5EF4-FFF2-40B4-BE49-F238E27FC236}">
                  <a16:creationId xmlns:a16="http://schemas.microsoft.com/office/drawing/2014/main" id="{0C33BC30-F172-42B9-9FEE-2D6D2CA29209}"/>
                </a:ext>
              </a:extLst>
            </p:cNvPr>
            <p:cNvSpPr/>
            <p:nvPr/>
          </p:nvSpPr>
          <p:spPr>
            <a:xfrm>
              <a:off x="5227121" y="296826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7">
              <a:extLst>
                <a:ext uri="{FF2B5EF4-FFF2-40B4-BE49-F238E27FC236}">
                  <a16:creationId xmlns:a16="http://schemas.microsoft.com/office/drawing/2014/main" id="{37511DB8-D712-4A58-A01D-C6AEAD08C2C2}"/>
                </a:ext>
              </a:extLst>
            </p:cNvPr>
            <p:cNvSpPr/>
            <p:nvPr/>
          </p:nvSpPr>
          <p:spPr>
            <a:xfrm>
              <a:off x="5367939" y="3109078"/>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7" name="Freeform 8">
              <a:extLst>
                <a:ext uri="{FF2B5EF4-FFF2-40B4-BE49-F238E27FC236}">
                  <a16:creationId xmlns:a16="http://schemas.microsoft.com/office/drawing/2014/main" id="{35C11BC7-01B6-4116-BDA0-E3A169B9E62A}"/>
                </a:ext>
              </a:extLst>
            </p:cNvPr>
            <p:cNvSpPr/>
            <p:nvPr/>
          </p:nvSpPr>
          <p:spPr>
            <a:xfrm>
              <a:off x="4828809" y="271076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9">
              <a:extLst>
                <a:ext uri="{FF2B5EF4-FFF2-40B4-BE49-F238E27FC236}">
                  <a16:creationId xmlns:a16="http://schemas.microsoft.com/office/drawing/2014/main" id="{2A9B4E28-F6F9-4F9E-A729-CD7A35196262}"/>
                </a:ext>
              </a:extLst>
            </p:cNvPr>
            <p:cNvSpPr/>
            <p:nvPr/>
          </p:nvSpPr>
          <p:spPr>
            <a:xfrm>
              <a:off x="4893183" y="278721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13134653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500"/>
                                  </p:stCondLst>
                                  <p:childTnLst>
                                    <p:animMotion origin="layout" path="M -0.08107 -1.7284E-6 L -3.61111E-6 -1.7284E-6 ">
                                      <p:cBhvr>
                                        <p:cTn id="18" dur="400" fill="hold"/>
                                        <p:tgtEl>
                                          <p:spTgt spid="14"/>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PicInfo 4 Lines Dark Purpl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D282047-973D-43F9-96ED-91585040E65E}"/>
              </a:ext>
            </a:extLst>
          </p:cNvPr>
          <p:cNvSpPr/>
          <p:nvPr/>
        </p:nvSpPr>
        <p:spPr>
          <a:xfrm>
            <a:off x="266703" y="260357"/>
            <a:ext cx="5825066" cy="3155704"/>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80B42996-BD6C-4949-8ED9-B592BC968AC7}"/>
              </a:ext>
            </a:extLst>
          </p:cNvPr>
          <p:cNvSpPr/>
          <p:nvPr/>
        </p:nvSpPr>
        <p:spPr>
          <a:xfrm>
            <a:off x="266703" y="3590483"/>
            <a:ext cx="5825066" cy="300716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2E9057A4-DA97-4302-8CED-39AD62386ED6}"/>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56BDA09C-DB4C-49CF-93EF-89629AFA108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F0D2F060-71C8-441B-BA97-9EF2EEF0E703}"/>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4DE63FF5-2378-4205-952A-C8CC7C22F4DE}"/>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515AF5C1-EF41-4225-AC32-CBC53179DE3F}"/>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07E5520C-587A-479E-ACE9-9BE5470EDDA6}"/>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594989C8-D75E-4B77-B4C7-9443EE18E311}"/>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A315385F-5DB6-4CC8-B5E8-A0054BF9E704}"/>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sp>
        <p:nvSpPr>
          <p:cNvPr id="12" name="Content Placeholder 2">
            <a:extLst>
              <a:ext uri="{FF2B5EF4-FFF2-40B4-BE49-F238E27FC236}">
                <a16:creationId xmlns:a16="http://schemas.microsoft.com/office/drawing/2014/main" id="{495A60A6-4862-4227-BDB6-D82009229CDC}"/>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6781AC1D-364C-4F30-AB85-2B15CF5581AE}"/>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grpSp>
        <p:nvGrpSpPr>
          <p:cNvPr id="14" name="Group 18">
            <a:extLst>
              <a:ext uri="{FF2B5EF4-FFF2-40B4-BE49-F238E27FC236}">
                <a16:creationId xmlns:a16="http://schemas.microsoft.com/office/drawing/2014/main" id="{20702BBD-F35C-4418-BC3F-4C1F6CDAD2BC}"/>
              </a:ext>
            </a:extLst>
          </p:cNvPr>
          <p:cNvGrpSpPr/>
          <p:nvPr/>
        </p:nvGrpSpPr>
        <p:grpSpPr>
          <a:xfrm>
            <a:off x="4828809" y="2710766"/>
            <a:ext cx="1166773" cy="1025956"/>
            <a:chOff x="4828809" y="2710766"/>
            <a:chExt cx="1166773" cy="1025956"/>
          </a:xfrm>
        </p:grpSpPr>
        <p:sp>
          <p:nvSpPr>
            <p:cNvPr id="15" name="Freeform 6">
              <a:extLst>
                <a:ext uri="{FF2B5EF4-FFF2-40B4-BE49-F238E27FC236}">
                  <a16:creationId xmlns:a16="http://schemas.microsoft.com/office/drawing/2014/main" id="{A6E710CD-F5BD-4EA3-B79C-912C781310CC}"/>
                </a:ext>
              </a:extLst>
            </p:cNvPr>
            <p:cNvSpPr/>
            <p:nvPr/>
          </p:nvSpPr>
          <p:spPr>
            <a:xfrm>
              <a:off x="5227121" y="2968261"/>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7">
              <a:extLst>
                <a:ext uri="{FF2B5EF4-FFF2-40B4-BE49-F238E27FC236}">
                  <a16:creationId xmlns:a16="http://schemas.microsoft.com/office/drawing/2014/main" id="{E23EE097-0B24-4705-8E44-FED642B62ADF}"/>
                </a:ext>
              </a:extLst>
            </p:cNvPr>
            <p:cNvSpPr/>
            <p:nvPr/>
          </p:nvSpPr>
          <p:spPr>
            <a:xfrm>
              <a:off x="5367939" y="3109078"/>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7" name="Freeform 8">
              <a:extLst>
                <a:ext uri="{FF2B5EF4-FFF2-40B4-BE49-F238E27FC236}">
                  <a16:creationId xmlns:a16="http://schemas.microsoft.com/office/drawing/2014/main" id="{7F8B7556-B470-4360-B07B-88EEA869AB7F}"/>
                </a:ext>
              </a:extLst>
            </p:cNvPr>
            <p:cNvSpPr/>
            <p:nvPr/>
          </p:nvSpPr>
          <p:spPr>
            <a:xfrm>
              <a:off x="4828809" y="2710766"/>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9">
              <a:extLst>
                <a:ext uri="{FF2B5EF4-FFF2-40B4-BE49-F238E27FC236}">
                  <a16:creationId xmlns:a16="http://schemas.microsoft.com/office/drawing/2014/main" id="{D8EE4906-CBBE-47A8-B5E6-8DAB2EE5B786}"/>
                </a:ext>
              </a:extLst>
            </p:cNvPr>
            <p:cNvSpPr/>
            <p:nvPr/>
          </p:nvSpPr>
          <p:spPr>
            <a:xfrm>
              <a:off x="4893183" y="278721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9" name="Picture 32">
            <a:extLst>
              <a:ext uri="{FF2B5EF4-FFF2-40B4-BE49-F238E27FC236}">
                <a16:creationId xmlns:a16="http://schemas.microsoft.com/office/drawing/2014/main" id="{84D11DF5-0664-4CF8-97F7-0FEF2A92AFC6}"/>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5199909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500"/>
                                  </p:stCondLst>
                                  <p:childTnLst>
                                    <p:animMotion origin="layout" path="M -0.08107 -1.7284E-6 L -3.61111E-6 -1.7284E-6 ">
                                      <p:cBhvr>
                                        <p:cTn id="18" dur="400" fill="hold"/>
                                        <p:tgtEl>
                                          <p:spTgt spid="14"/>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PicInfo 4 Lines Whit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1262FD6-6B9B-4EA6-AECE-DF648A99F7F0}"/>
              </a:ext>
            </a:extLst>
          </p:cNvPr>
          <p:cNvSpPr/>
          <p:nvPr/>
        </p:nvSpPr>
        <p:spPr>
          <a:xfrm>
            <a:off x="266703" y="260357"/>
            <a:ext cx="5825066" cy="3155704"/>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EAF1DDB0-3424-48CE-A5DD-23175CE3EF79}"/>
              </a:ext>
            </a:extLst>
          </p:cNvPr>
          <p:cNvSpPr/>
          <p:nvPr/>
        </p:nvSpPr>
        <p:spPr>
          <a:xfrm>
            <a:off x="266703" y="3590483"/>
            <a:ext cx="5825066" cy="300716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18ECFB9-4381-4F39-86FD-9BDF4F937788}"/>
              </a:ext>
            </a:extLst>
          </p:cNvPr>
          <p:cNvSpPr txBox="1">
            <a:spLocks noGrp="1"/>
          </p:cNvSpPr>
          <p:nvPr>
            <p:ph idx="4294967295"/>
          </p:nvPr>
        </p:nvSpPr>
        <p:spPr>
          <a:xfrm>
            <a:off x="842683" y="4485113"/>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8F01D199-1F7A-46B1-83DB-69BC688D56CC}"/>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DAFBAEBB-FB11-42E6-A045-13D247FD3E55}"/>
              </a:ext>
            </a:extLst>
          </p:cNvPr>
          <p:cNvSpPr txBox="1">
            <a:spLocks noGrp="1"/>
          </p:cNvSpPr>
          <p:nvPr>
            <p:ph type="body" idx="4294967295"/>
          </p:nvPr>
        </p:nvSpPr>
        <p:spPr>
          <a:xfrm>
            <a:off x="533396" y="260347"/>
            <a:ext cx="5558363" cy="3072640"/>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A524A4A4-3912-4D72-803D-4B9FC294CD4B}"/>
              </a:ext>
            </a:extLst>
          </p:cNvPr>
          <p:cNvPicPr>
            <a:picLocks noChangeAspect="1"/>
          </p:cNvPicPr>
          <p:nvPr/>
        </p:nvPicPr>
        <p:blipFill>
          <a:blip r:embed="rId2"/>
          <a:stretch>
            <a:fillRect/>
          </a:stretch>
        </p:blipFill>
        <p:spPr>
          <a:xfrm>
            <a:off x="533396" y="4612709"/>
            <a:ext cx="224640" cy="224640"/>
          </a:xfrm>
          <a:prstGeom prst="rect">
            <a:avLst/>
          </a:prstGeom>
          <a:noFill/>
          <a:ln cap="flat">
            <a:noFill/>
          </a:ln>
        </p:spPr>
      </p:pic>
      <p:sp>
        <p:nvSpPr>
          <p:cNvPr id="8" name="Content Placeholder 2">
            <a:extLst>
              <a:ext uri="{FF2B5EF4-FFF2-40B4-BE49-F238E27FC236}">
                <a16:creationId xmlns:a16="http://schemas.microsoft.com/office/drawing/2014/main" id="{CCB10ECD-AC91-44B2-87F1-4EEEBC492C82}"/>
              </a:ext>
            </a:extLst>
          </p:cNvPr>
          <p:cNvSpPr txBox="1">
            <a:spLocks noGrp="1"/>
          </p:cNvSpPr>
          <p:nvPr>
            <p:ph idx="4294967295"/>
          </p:nvPr>
        </p:nvSpPr>
        <p:spPr>
          <a:xfrm>
            <a:off x="842683" y="5161504"/>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681EAD25-7765-4975-B7FA-D6065BF2060E}"/>
              </a:ext>
            </a:extLst>
          </p:cNvPr>
          <p:cNvSpPr txBox="1">
            <a:spLocks noGrp="1"/>
          </p:cNvSpPr>
          <p:nvPr>
            <p:ph idx="4294967295"/>
          </p:nvPr>
        </p:nvSpPr>
        <p:spPr>
          <a:xfrm>
            <a:off x="842683" y="5837895"/>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8F43AE9D-C6F3-4654-AA52-2D6634CA9FC1}"/>
              </a:ext>
            </a:extLst>
          </p:cNvPr>
          <p:cNvPicPr>
            <a:picLocks noChangeAspect="1"/>
          </p:cNvPicPr>
          <p:nvPr/>
        </p:nvPicPr>
        <p:blipFill>
          <a:blip r:embed="rId2"/>
          <a:stretch>
            <a:fillRect/>
          </a:stretch>
        </p:blipFill>
        <p:spPr>
          <a:xfrm>
            <a:off x="533396" y="5292501"/>
            <a:ext cx="224640" cy="224640"/>
          </a:xfrm>
          <a:prstGeom prst="rect">
            <a:avLst/>
          </a:prstGeom>
          <a:noFill/>
          <a:ln cap="flat">
            <a:noFill/>
          </a:ln>
        </p:spPr>
      </p:pic>
      <p:pic>
        <p:nvPicPr>
          <p:cNvPr id="11" name="Picture 13">
            <a:extLst>
              <a:ext uri="{FF2B5EF4-FFF2-40B4-BE49-F238E27FC236}">
                <a16:creationId xmlns:a16="http://schemas.microsoft.com/office/drawing/2014/main" id="{49087457-E58F-4FFD-9CB2-657596CE044A}"/>
              </a:ext>
            </a:extLst>
          </p:cNvPr>
          <p:cNvPicPr>
            <a:picLocks noChangeAspect="1"/>
          </p:cNvPicPr>
          <p:nvPr/>
        </p:nvPicPr>
        <p:blipFill>
          <a:blip r:embed="rId2"/>
          <a:stretch>
            <a:fillRect/>
          </a:stretch>
        </p:blipFill>
        <p:spPr>
          <a:xfrm>
            <a:off x="533396" y="5979691"/>
            <a:ext cx="224640" cy="224640"/>
          </a:xfrm>
          <a:prstGeom prst="rect">
            <a:avLst/>
          </a:prstGeom>
          <a:noFill/>
          <a:ln cap="flat">
            <a:noFill/>
          </a:ln>
        </p:spPr>
      </p:pic>
      <p:sp>
        <p:nvSpPr>
          <p:cNvPr id="12" name="Content Placeholder 2">
            <a:extLst>
              <a:ext uri="{FF2B5EF4-FFF2-40B4-BE49-F238E27FC236}">
                <a16:creationId xmlns:a16="http://schemas.microsoft.com/office/drawing/2014/main" id="{EF377EAF-4618-4DFF-8F7D-36F0AF72836C}"/>
              </a:ext>
            </a:extLst>
          </p:cNvPr>
          <p:cNvSpPr txBox="1">
            <a:spLocks noGrp="1"/>
          </p:cNvSpPr>
          <p:nvPr>
            <p:ph idx="4294967295"/>
          </p:nvPr>
        </p:nvSpPr>
        <p:spPr>
          <a:xfrm>
            <a:off x="842683" y="3828391"/>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F397D1C9-BA94-42D0-9DDF-240C27FD0DF2}"/>
              </a:ext>
            </a:extLst>
          </p:cNvPr>
          <p:cNvPicPr>
            <a:picLocks noChangeAspect="1"/>
          </p:cNvPicPr>
          <p:nvPr/>
        </p:nvPicPr>
        <p:blipFill>
          <a:blip r:embed="rId2"/>
          <a:stretch>
            <a:fillRect/>
          </a:stretch>
        </p:blipFill>
        <p:spPr>
          <a:xfrm>
            <a:off x="533396" y="3957358"/>
            <a:ext cx="224640" cy="224640"/>
          </a:xfrm>
          <a:prstGeom prst="rect">
            <a:avLst/>
          </a:prstGeom>
          <a:noFill/>
          <a:ln cap="flat">
            <a:noFill/>
          </a:ln>
        </p:spPr>
      </p:pic>
      <p:grpSp>
        <p:nvGrpSpPr>
          <p:cNvPr id="14" name="Group 19">
            <a:extLst>
              <a:ext uri="{FF2B5EF4-FFF2-40B4-BE49-F238E27FC236}">
                <a16:creationId xmlns:a16="http://schemas.microsoft.com/office/drawing/2014/main" id="{4169118B-4992-48A8-9B98-DE55EA96AF45}"/>
              </a:ext>
            </a:extLst>
          </p:cNvPr>
          <p:cNvGrpSpPr/>
          <p:nvPr/>
        </p:nvGrpSpPr>
        <p:grpSpPr>
          <a:xfrm>
            <a:off x="4856305" y="2717157"/>
            <a:ext cx="1166773" cy="1025956"/>
            <a:chOff x="4856305" y="2717157"/>
            <a:chExt cx="1166773" cy="1025956"/>
          </a:xfrm>
        </p:grpSpPr>
        <p:sp>
          <p:nvSpPr>
            <p:cNvPr id="15" name="Freeform 6">
              <a:extLst>
                <a:ext uri="{FF2B5EF4-FFF2-40B4-BE49-F238E27FC236}">
                  <a16:creationId xmlns:a16="http://schemas.microsoft.com/office/drawing/2014/main" id="{136F9676-FE6B-479D-A081-672533CCF487}"/>
                </a:ext>
              </a:extLst>
            </p:cNvPr>
            <p:cNvSpPr/>
            <p:nvPr/>
          </p:nvSpPr>
          <p:spPr>
            <a:xfrm>
              <a:off x="5254617" y="2974652"/>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7">
              <a:extLst>
                <a:ext uri="{FF2B5EF4-FFF2-40B4-BE49-F238E27FC236}">
                  <a16:creationId xmlns:a16="http://schemas.microsoft.com/office/drawing/2014/main" id="{5698A063-4A3C-4E18-87E8-8F69FC0909F6}"/>
                </a:ext>
              </a:extLst>
            </p:cNvPr>
            <p:cNvSpPr/>
            <p:nvPr/>
          </p:nvSpPr>
          <p:spPr>
            <a:xfrm>
              <a:off x="5395435" y="3115470"/>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7" name="Freeform 8">
              <a:extLst>
                <a:ext uri="{FF2B5EF4-FFF2-40B4-BE49-F238E27FC236}">
                  <a16:creationId xmlns:a16="http://schemas.microsoft.com/office/drawing/2014/main" id="{AEEA397B-4D7E-4922-8698-149DBFFE3C43}"/>
                </a:ext>
              </a:extLst>
            </p:cNvPr>
            <p:cNvSpPr/>
            <p:nvPr/>
          </p:nvSpPr>
          <p:spPr>
            <a:xfrm>
              <a:off x="4856305" y="2717157"/>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9">
              <a:extLst>
                <a:ext uri="{FF2B5EF4-FFF2-40B4-BE49-F238E27FC236}">
                  <a16:creationId xmlns:a16="http://schemas.microsoft.com/office/drawing/2014/main" id="{04FA3062-026B-4FCF-981F-CEA44E720F55}"/>
                </a:ext>
              </a:extLst>
            </p:cNvPr>
            <p:cNvSpPr/>
            <p:nvPr/>
          </p:nvSpPr>
          <p:spPr>
            <a:xfrm>
              <a:off x="4920679" y="2793601"/>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19" name="Picture 32">
            <a:extLst>
              <a:ext uri="{FF2B5EF4-FFF2-40B4-BE49-F238E27FC236}">
                <a16:creationId xmlns:a16="http://schemas.microsoft.com/office/drawing/2014/main" id="{13B404F0-F005-4D67-A5D8-34BD84A1398B}"/>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39145270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strVal val="0"/>
                                          </p:val>
                                        </p:tav>
                                        <p:tav tm="100000">
                                          <p:val>
                                            <p:strVal val="#ppt_w"/>
                                          </p:val>
                                        </p:tav>
                                      </p:tavLst>
                                    </p:anim>
                                    <p:anim calcmode="lin" valueType="num">
                                      <p:cBhvr>
                                        <p:cTn id="22" dur="500" fill="hold"/>
                                        <p:tgtEl>
                                          <p:spTgt spid="13"/>
                                        </p:tgtEl>
                                        <p:attrNameLst>
                                          <p:attrName>ppt_h</p:attrName>
                                        </p:attrNameLst>
                                      </p:cBhvr>
                                      <p:tavLst>
                                        <p:tav tm="0">
                                          <p:val>
                                            <p:strVal val="0"/>
                                          </p:val>
                                        </p:tav>
                                        <p:tav tm="100000">
                                          <p:val>
                                            <p:strVal val="#ppt_h"/>
                                          </p:val>
                                        </p:tav>
                                      </p:tavLst>
                                    </p:anim>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strVal val="0"/>
                                          </p:val>
                                        </p:tav>
                                        <p:tav tm="100000">
                                          <p:val>
                                            <p:strVal val="#ppt_w"/>
                                          </p:val>
                                        </p:tav>
                                      </p:tavLst>
                                    </p:anim>
                                    <p:anim calcmode="lin" valueType="num">
                                      <p:cBhvr>
                                        <p:cTn id="32" dur="500" fill="hold"/>
                                        <p:tgtEl>
                                          <p:spTgt spid="7"/>
                                        </p:tgtEl>
                                        <p:attrNameLst>
                                          <p:attrName>ppt_h</p:attrName>
                                        </p:attrNameLst>
                                      </p:cBhvr>
                                      <p:tavLst>
                                        <p:tav tm="0">
                                          <p:val>
                                            <p:strVal val="0"/>
                                          </p:val>
                                        </p:tav>
                                        <p:tav tm="100000">
                                          <p:val>
                                            <p:strVal val="#ppt_h"/>
                                          </p:val>
                                        </p:tav>
                                      </p:tavLst>
                                    </p:anim>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5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strVal val="0"/>
                                          </p:val>
                                        </p:tav>
                                        <p:tav tm="100000">
                                          <p:val>
                                            <p:strVal val="#ppt_w"/>
                                          </p:val>
                                        </p:tav>
                                      </p:tavLst>
                                    </p:anim>
                                    <p:anim calcmode="lin" valueType="num">
                                      <p:cBhvr>
                                        <p:cTn id="42" dur="500" fill="hold"/>
                                        <p:tgtEl>
                                          <p:spTgt spid="10"/>
                                        </p:tgtEl>
                                        <p:attrNameLst>
                                          <p:attrName>ppt_h</p:attrName>
                                        </p:attrNameLst>
                                      </p:cBhvr>
                                      <p:tavLst>
                                        <p:tav tm="0">
                                          <p:val>
                                            <p:strVal val="0"/>
                                          </p:val>
                                        </p:tav>
                                        <p:tav tm="100000">
                                          <p:val>
                                            <p:strVal val="#ppt_h"/>
                                          </p:val>
                                        </p:tav>
                                      </p:tavLst>
                                    </p:anim>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Effect transition="in" filter="fade">
                                      <p:cBhvr>
                                        <p:cTn id="46" dur="500"/>
                                        <p:tgtEl>
                                          <p:spTgt spid="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strVal val="0"/>
                                          </p:val>
                                        </p:tav>
                                        <p:tav tm="100000">
                                          <p:val>
                                            <p:strVal val="#ppt_w"/>
                                          </p:val>
                                        </p:tav>
                                      </p:tavLst>
                                    </p:anim>
                                    <p:anim calcmode="lin" valueType="num">
                                      <p:cBhvr>
                                        <p:cTn id="52" dur="500" fill="hold"/>
                                        <p:tgtEl>
                                          <p:spTgt spid="11"/>
                                        </p:tgtEl>
                                        <p:attrNameLst>
                                          <p:attrName>ppt_h</p:attrName>
                                        </p:attrNameLst>
                                      </p:cBhvr>
                                      <p:tavLst>
                                        <p:tav tm="0">
                                          <p:val>
                                            <p:strVal val="0"/>
                                          </p:val>
                                        </p:tav>
                                        <p:tav tm="100000">
                                          <p:val>
                                            <p:strVal val="#ppt_h"/>
                                          </p:val>
                                        </p:tav>
                                      </p:tavLst>
                                    </p:anim>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0" end="0"/>
                                            </p:txEl>
                                          </p:spTgt>
                                        </p:tgtEl>
                                        <p:attrNameLst>
                                          <p:attrName>style.visibility</p:attrName>
                                        </p:attrNameLst>
                                      </p:cBhvr>
                                      <p:to>
                                        <p:strVal val="visible"/>
                                      </p:to>
                                    </p:set>
                                    <p:animEffect transition="in" filter="fade">
                                      <p:cBhvr>
                                        <p:cTn id="56" dur="500"/>
                                        <p:tgtEl>
                                          <p:spTgt spid="9">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200"/>
                                        <p:tgtEl>
                                          <p:spTgt spid="14"/>
                                        </p:tgtEl>
                                      </p:cBhvr>
                                    </p:animEffect>
                                  </p:childTnLst>
                                </p:cTn>
                              </p:par>
                              <p:par>
                                <p:cTn id="60" presetID="35" presetClass="path" presetSubtype="0" accel="40000" fill="hold" nodeType="withEffect">
                                  <p:stCondLst>
                                    <p:cond delay="800"/>
                                  </p:stCondLst>
                                  <p:childTnLst>
                                    <p:animMotion origin="layout" path="M -0.08108 2.34568E-6 L -5.55556E-7 2.34568E-6 ">
                                      <p:cBhvr>
                                        <p:cTn id="61" dur="400" fill="hold"/>
                                        <p:tgtEl>
                                          <p:spTgt spid="14"/>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PicInfo 5 Lines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84855AB-4D0F-4FA3-8953-B2C39AAFCCCC}"/>
              </a:ext>
            </a:extLst>
          </p:cNvPr>
          <p:cNvSpPr/>
          <p:nvPr/>
        </p:nvSpPr>
        <p:spPr>
          <a:xfrm>
            <a:off x="266703" y="260357"/>
            <a:ext cx="5825066" cy="2430155"/>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3120C1B2-579A-4708-BA6D-B4000392FBB8}"/>
              </a:ext>
            </a:extLst>
          </p:cNvPr>
          <p:cNvSpPr/>
          <p:nvPr/>
        </p:nvSpPr>
        <p:spPr>
          <a:xfrm>
            <a:off x="266703" y="2905643"/>
            <a:ext cx="5825066" cy="369200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23637874-DE82-497F-8EB7-EA267A40A193}"/>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F6077AE1-9406-4E33-B404-2241D4E8C737}"/>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0DCB025A-9F47-4598-87B5-13D95CBB2428}"/>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C3C0A4A9-A0ED-4239-A628-B6D6225CB02A}"/>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8C4D94FA-6120-4278-91AB-99DB7595E254}"/>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3BB38BDE-90B1-4D20-B2F1-6EB8C45FF8E3}"/>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58C886E8-593F-40F4-A642-51239DF1C1EF}"/>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A98F72A6-AEA5-48D4-B1D5-DCFCB3D6070D}"/>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grpSp>
        <p:nvGrpSpPr>
          <p:cNvPr id="12" name="Group 5">
            <a:extLst>
              <a:ext uri="{FF2B5EF4-FFF2-40B4-BE49-F238E27FC236}">
                <a16:creationId xmlns:a16="http://schemas.microsoft.com/office/drawing/2014/main" id="{224A556F-2815-4D11-8E30-689B14AFFD3D}"/>
              </a:ext>
            </a:extLst>
          </p:cNvPr>
          <p:cNvGrpSpPr/>
          <p:nvPr/>
        </p:nvGrpSpPr>
        <p:grpSpPr>
          <a:xfrm>
            <a:off x="4826852" y="2032564"/>
            <a:ext cx="1166774" cy="1025956"/>
            <a:chOff x="4826852" y="2032564"/>
            <a:chExt cx="1166774" cy="1025956"/>
          </a:xfrm>
        </p:grpSpPr>
        <p:sp>
          <p:nvSpPr>
            <p:cNvPr id="13" name="Freeform 6">
              <a:extLst>
                <a:ext uri="{FF2B5EF4-FFF2-40B4-BE49-F238E27FC236}">
                  <a16:creationId xmlns:a16="http://schemas.microsoft.com/office/drawing/2014/main" id="{19A4BD72-C2BC-423A-BFBA-DB5108643EC1}"/>
                </a:ext>
              </a:extLst>
            </p:cNvPr>
            <p:cNvSpPr/>
            <p:nvPr/>
          </p:nvSpPr>
          <p:spPr>
            <a:xfrm>
              <a:off x="5225165" y="2290059"/>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11F06640-CC52-472A-A6BD-3F8F8B43FB44}"/>
                </a:ext>
              </a:extLst>
            </p:cNvPr>
            <p:cNvSpPr/>
            <p:nvPr/>
          </p:nvSpPr>
          <p:spPr>
            <a:xfrm>
              <a:off x="5365982" y="2430877"/>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341F943A-3BB3-4D36-99D3-BEBDA5A9B03B}"/>
                </a:ext>
              </a:extLst>
            </p:cNvPr>
            <p:cNvSpPr/>
            <p:nvPr/>
          </p:nvSpPr>
          <p:spPr>
            <a:xfrm>
              <a:off x="4826852" y="2032564"/>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7CB35353-F235-4555-9F45-9AF8DEDD6694}"/>
                </a:ext>
              </a:extLst>
            </p:cNvPr>
            <p:cNvSpPr/>
            <p:nvPr/>
          </p:nvSpPr>
          <p:spPr>
            <a:xfrm>
              <a:off x="4891226" y="2109008"/>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18A8F8E8-2586-4DB8-B930-C918C2AF2FEA}"/>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3DFD95F9-4BA8-427A-9CAB-360AD3079DF0}"/>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9" name="Content Placeholder 2">
            <a:extLst>
              <a:ext uri="{FF2B5EF4-FFF2-40B4-BE49-F238E27FC236}">
                <a16:creationId xmlns:a16="http://schemas.microsoft.com/office/drawing/2014/main" id="{E51CFF24-2190-450B-925B-A16AB803EF96}"/>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20" name="Picture 23">
            <a:extLst>
              <a:ext uri="{FF2B5EF4-FFF2-40B4-BE49-F238E27FC236}">
                <a16:creationId xmlns:a16="http://schemas.microsoft.com/office/drawing/2014/main" id="{7167A186-1A69-464D-B156-1A37C45F324F}"/>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pic>
        <p:nvPicPr>
          <p:cNvPr id="21" name="Picture 32">
            <a:extLst>
              <a:ext uri="{FF2B5EF4-FFF2-40B4-BE49-F238E27FC236}">
                <a16:creationId xmlns:a16="http://schemas.microsoft.com/office/drawing/2014/main" id="{6179EA93-059E-45F4-9650-886EF6B982CF}"/>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215485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8 2.34568E-6 L 0 2.34568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strVal val="0"/>
                                          </p:val>
                                        </p:tav>
                                        <p:tav tm="100000">
                                          <p:val>
                                            <p:strVal val="#ppt_w"/>
                                          </p:val>
                                        </p:tav>
                                      </p:tavLst>
                                    </p:anim>
                                    <p:anim calcmode="lin" valueType="num">
                                      <p:cBhvr>
                                        <p:cTn id="27" dur="500" fill="hold"/>
                                        <p:tgtEl>
                                          <p:spTgt spid="18"/>
                                        </p:tgtEl>
                                        <p:attrNameLst>
                                          <p:attrName>ppt_h</p:attrName>
                                        </p:attrNameLst>
                                      </p:cBhvr>
                                      <p:tavLst>
                                        <p:tav tm="0">
                                          <p:val>
                                            <p:str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500" fill="hold"/>
                                        <p:tgtEl>
                                          <p:spTgt spid="20"/>
                                        </p:tgtEl>
                                        <p:attrNameLst>
                                          <p:attrName>ppt_w</p:attrName>
                                        </p:attrNameLst>
                                      </p:cBhvr>
                                      <p:tavLst>
                                        <p:tav tm="0">
                                          <p:val>
                                            <p:strVal val="0"/>
                                          </p:val>
                                        </p:tav>
                                        <p:tav tm="100000">
                                          <p:val>
                                            <p:strVal val="#ppt_w"/>
                                          </p:val>
                                        </p:tav>
                                      </p:tavLst>
                                    </p:anim>
                                    <p:anim calcmode="lin" valueType="num">
                                      <p:cBhvr>
                                        <p:cTn id="67" dur="500" fill="hold"/>
                                        <p:tgtEl>
                                          <p:spTgt spid="20"/>
                                        </p:tgtEl>
                                        <p:attrNameLst>
                                          <p:attrName>ppt_h</p:attrName>
                                        </p:attrNameLst>
                                      </p:cBhvr>
                                      <p:tavLst>
                                        <p:tav tm="0">
                                          <p:val>
                                            <p:strVal val="0"/>
                                          </p:val>
                                        </p:tav>
                                        <p:tav tm="100000">
                                          <p:val>
                                            <p:strVal val="#ppt_h"/>
                                          </p:val>
                                        </p:tav>
                                      </p:tavLst>
                                    </p:anim>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PicInfo 5 Lines Blu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3D0616C-B45E-439B-B3DF-78D28ED47D09}"/>
              </a:ext>
            </a:extLst>
          </p:cNvPr>
          <p:cNvSpPr/>
          <p:nvPr/>
        </p:nvSpPr>
        <p:spPr>
          <a:xfrm>
            <a:off x="266703" y="260357"/>
            <a:ext cx="5825066" cy="2430155"/>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7BB535FB-E734-4829-BEAA-C18AD435ED06}"/>
              </a:ext>
            </a:extLst>
          </p:cNvPr>
          <p:cNvSpPr/>
          <p:nvPr/>
        </p:nvSpPr>
        <p:spPr>
          <a:xfrm>
            <a:off x="266703" y="2905643"/>
            <a:ext cx="5825066" cy="369200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066AA176-739C-421E-8233-17DEE8FA11DC}"/>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E57BB76F-A188-4DF6-BDF8-D4397250C1D6}"/>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384A6E3C-7419-4D13-A417-0C96B50F04EE}"/>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DEAD61AA-5051-4562-AB25-1CDF1DE0E524}"/>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F1BE1D30-64B9-48B9-AE69-2E53879666CB}"/>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8A427EAB-998C-4863-9370-8BB71B9A671F}"/>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EDC4464D-712B-40E9-9B1A-6D2F095A4A5D}"/>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358468B9-4835-42C6-99CE-36D8CCEFD8B7}"/>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sp>
        <p:nvSpPr>
          <p:cNvPr id="12" name="Content Placeholder 2">
            <a:extLst>
              <a:ext uri="{FF2B5EF4-FFF2-40B4-BE49-F238E27FC236}">
                <a16:creationId xmlns:a16="http://schemas.microsoft.com/office/drawing/2014/main" id="{C982BD33-D6B9-42C1-8BD0-4BA23053C4F1}"/>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9A29C66E-7072-4F50-96F6-87BC452DEC40}"/>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4" name="Content Placeholder 2">
            <a:extLst>
              <a:ext uri="{FF2B5EF4-FFF2-40B4-BE49-F238E27FC236}">
                <a16:creationId xmlns:a16="http://schemas.microsoft.com/office/drawing/2014/main" id="{57BB1E7A-EB86-47C0-A2FF-18C3D7197FFC}"/>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15" name="Picture 23">
            <a:extLst>
              <a:ext uri="{FF2B5EF4-FFF2-40B4-BE49-F238E27FC236}">
                <a16:creationId xmlns:a16="http://schemas.microsoft.com/office/drawing/2014/main" id="{CDD50864-C2EE-4494-B32B-069621F7E5D4}"/>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grpSp>
        <p:nvGrpSpPr>
          <p:cNvPr id="16" name="Group 24">
            <a:extLst>
              <a:ext uri="{FF2B5EF4-FFF2-40B4-BE49-F238E27FC236}">
                <a16:creationId xmlns:a16="http://schemas.microsoft.com/office/drawing/2014/main" id="{FA324956-B7DF-45EA-866C-2D5EB08C8939}"/>
              </a:ext>
            </a:extLst>
          </p:cNvPr>
          <p:cNvGrpSpPr/>
          <p:nvPr/>
        </p:nvGrpSpPr>
        <p:grpSpPr>
          <a:xfrm>
            <a:off x="4827949" y="2039194"/>
            <a:ext cx="1166774" cy="1025956"/>
            <a:chOff x="4827949" y="2039194"/>
            <a:chExt cx="1166774" cy="1025956"/>
          </a:xfrm>
        </p:grpSpPr>
        <p:sp>
          <p:nvSpPr>
            <p:cNvPr id="17" name="Freeform 6">
              <a:extLst>
                <a:ext uri="{FF2B5EF4-FFF2-40B4-BE49-F238E27FC236}">
                  <a16:creationId xmlns:a16="http://schemas.microsoft.com/office/drawing/2014/main" id="{1D7FD681-6FC9-4207-85A4-DE132631D36F}"/>
                </a:ext>
              </a:extLst>
            </p:cNvPr>
            <p:cNvSpPr/>
            <p:nvPr/>
          </p:nvSpPr>
          <p:spPr>
            <a:xfrm>
              <a:off x="5226262" y="2296689"/>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7">
              <a:extLst>
                <a:ext uri="{FF2B5EF4-FFF2-40B4-BE49-F238E27FC236}">
                  <a16:creationId xmlns:a16="http://schemas.microsoft.com/office/drawing/2014/main" id="{7304E2BA-A080-4315-AFFF-40C6D057B8E1}"/>
                </a:ext>
              </a:extLst>
            </p:cNvPr>
            <p:cNvSpPr/>
            <p:nvPr/>
          </p:nvSpPr>
          <p:spPr>
            <a:xfrm>
              <a:off x="5367079" y="2437506"/>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9" name="Freeform 8">
              <a:extLst>
                <a:ext uri="{FF2B5EF4-FFF2-40B4-BE49-F238E27FC236}">
                  <a16:creationId xmlns:a16="http://schemas.microsoft.com/office/drawing/2014/main" id="{EA2CD822-A231-4490-841D-6294610034FB}"/>
                </a:ext>
              </a:extLst>
            </p:cNvPr>
            <p:cNvSpPr/>
            <p:nvPr/>
          </p:nvSpPr>
          <p:spPr>
            <a:xfrm>
              <a:off x="4827949" y="2039194"/>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20" name="Freeform 9">
              <a:extLst>
                <a:ext uri="{FF2B5EF4-FFF2-40B4-BE49-F238E27FC236}">
                  <a16:creationId xmlns:a16="http://schemas.microsoft.com/office/drawing/2014/main" id="{83DD35F1-333A-43C7-A6F6-9D0CC7F85573}"/>
                </a:ext>
              </a:extLst>
            </p:cNvPr>
            <p:cNvSpPr/>
            <p:nvPr/>
          </p:nvSpPr>
          <p:spPr>
            <a:xfrm>
              <a:off x="4892323" y="2115638"/>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21" name="Picture 32">
            <a:extLst>
              <a:ext uri="{FF2B5EF4-FFF2-40B4-BE49-F238E27FC236}">
                <a16:creationId xmlns:a16="http://schemas.microsoft.com/office/drawing/2014/main" id="{336F2957-0831-4643-BDFE-01AD306D8BD5}"/>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4264941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35" presetClass="path" presetSubtype="0" accel="40000" fill="hold" nodeType="withEffect">
                                  <p:stCondLst>
                                    <p:cond delay="500"/>
                                  </p:stCondLst>
                                  <p:childTnLst>
                                    <p:animMotion origin="layout" path="M -0.08108 -3.58025E-6 L 0 -3.58025E-6 ">
                                      <p:cBhvr>
                                        <p:cTn id="18" dur="400" fill="hold"/>
                                        <p:tgtEl>
                                          <p:spTgt spid="16"/>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strVal val="0"/>
                                          </p:val>
                                        </p:tav>
                                        <p:tav tm="100000">
                                          <p:val>
                                            <p:strVal val="#ppt_w"/>
                                          </p:val>
                                        </p:tav>
                                      </p:tavLst>
                                    </p:anim>
                                    <p:anim calcmode="lin" valueType="num">
                                      <p:cBhvr>
                                        <p:cTn id="67" dur="500" fill="hold"/>
                                        <p:tgtEl>
                                          <p:spTgt spid="15"/>
                                        </p:tgtEl>
                                        <p:attrNameLst>
                                          <p:attrName>ppt_h</p:attrName>
                                        </p:attrNameLst>
                                      </p:cBhvr>
                                      <p:tavLst>
                                        <p:tav tm="0">
                                          <p:val>
                                            <p:strVal val="0"/>
                                          </p:val>
                                        </p:tav>
                                        <p:tav tm="100000">
                                          <p:val>
                                            <p:strVal val="#ppt_h"/>
                                          </p:val>
                                        </p:tav>
                                      </p:tavLst>
                                    </p:anim>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P spid="14" grpId="0" bui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46135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PicInfo 5 Lines Dark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C3B9C30-23B3-4DFD-A6C9-36C44E9ECC26}"/>
              </a:ext>
            </a:extLst>
          </p:cNvPr>
          <p:cNvSpPr/>
          <p:nvPr/>
        </p:nvSpPr>
        <p:spPr>
          <a:xfrm>
            <a:off x="266703" y="260357"/>
            <a:ext cx="5825066" cy="2430155"/>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4B35EE62-5F4F-42C4-A674-2455DDA203D4}"/>
              </a:ext>
            </a:extLst>
          </p:cNvPr>
          <p:cNvSpPr/>
          <p:nvPr/>
        </p:nvSpPr>
        <p:spPr>
          <a:xfrm>
            <a:off x="266703" y="2905643"/>
            <a:ext cx="5825066" cy="3692008"/>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ECE479CC-1A84-42A0-8EB1-A68ED2206192}"/>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4AD02751-9FA0-40A6-B6A8-94C99CDD457E}"/>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C56CB628-A138-4489-AFB7-AA3F786BB45E}"/>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6FE88BFE-90D6-4C6D-A6D8-6FC4D064789A}"/>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83F11FE6-F2DD-42FA-AFF6-9A50F99EB2A6}"/>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AF6BBF1E-6FC4-40ED-B7CB-1FF8B565835C}"/>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77BD3141-B96E-4504-9CC2-8E758143C833}"/>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D178B34B-8886-421F-9E84-F747D9F106E0}"/>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sp>
        <p:nvSpPr>
          <p:cNvPr id="12" name="Content Placeholder 2">
            <a:extLst>
              <a:ext uri="{FF2B5EF4-FFF2-40B4-BE49-F238E27FC236}">
                <a16:creationId xmlns:a16="http://schemas.microsoft.com/office/drawing/2014/main" id="{CFC5246E-E5F7-47B6-87FB-8F1AE2F0C8CF}"/>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C3ADF391-075F-405F-AFBE-7737366D6F1F}"/>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4" name="Content Placeholder 2">
            <a:extLst>
              <a:ext uri="{FF2B5EF4-FFF2-40B4-BE49-F238E27FC236}">
                <a16:creationId xmlns:a16="http://schemas.microsoft.com/office/drawing/2014/main" id="{8345388F-7EDE-4020-AD2E-65E84D060C27}"/>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15" name="Picture 23">
            <a:extLst>
              <a:ext uri="{FF2B5EF4-FFF2-40B4-BE49-F238E27FC236}">
                <a16:creationId xmlns:a16="http://schemas.microsoft.com/office/drawing/2014/main" id="{93AE13F6-3446-44E3-8F31-5EB4B44E38EF}"/>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grpSp>
        <p:nvGrpSpPr>
          <p:cNvPr id="16" name="Group 24">
            <a:extLst>
              <a:ext uri="{FF2B5EF4-FFF2-40B4-BE49-F238E27FC236}">
                <a16:creationId xmlns:a16="http://schemas.microsoft.com/office/drawing/2014/main" id="{7BE25958-E5BA-4BE1-B7B0-9A2980069E3F}"/>
              </a:ext>
            </a:extLst>
          </p:cNvPr>
          <p:cNvGrpSpPr/>
          <p:nvPr/>
        </p:nvGrpSpPr>
        <p:grpSpPr>
          <a:xfrm>
            <a:off x="4827949" y="2039194"/>
            <a:ext cx="1166774" cy="1025956"/>
            <a:chOff x="4827949" y="2039194"/>
            <a:chExt cx="1166774" cy="1025956"/>
          </a:xfrm>
        </p:grpSpPr>
        <p:sp>
          <p:nvSpPr>
            <p:cNvPr id="17" name="Freeform 6">
              <a:extLst>
                <a:ext uri="{FF2B5EF4-FFF2-40B4-BE49-F238E27FC236}">
                  <a16:creationId xmlns:a16="http://schemas.microsoft.com/office/drawing/2014/main" id="{678107BB-95F0-447F-860E-9D75C0DF402E}"/>
                </a:ext>
              </a:extLst>
            </p:cNvPr>
            <p:cNvSpPr/>
            <p:nvPr/>
          </p:nvSpPr>
          <p:spPr>
            <a:xfrm>
              <a:off x="5226262" y="2296689"/>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7">
              <a:extLst>
                <a:ext uri="{FF2B5EF4-FFF2-40B4-BE49-F238E27FC236}">
                  <a16:creationId xmlns:a16="http://schemas.microsoft.com/office/drawing/2014/main" id="{CD1126AE-8438-4C9E-BC8C-58B4FB17CB05}"/>
                </a:ext>
              </a:extLst>
            </p:cNvPr>
            <p:cNvSpPr/>
            <p:nvPr/>
          </p:nvSpPr>
          <p:spPr>
            <a:xfrm>
              <a:off x="5367079" y="2437506"/>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9" name="Freeform 8">
              <a:extLst>
                <a:ext uri="{FF2B5EF4-FFF2-40B4-BE49-F238E27FC236}">
                  <a16:creationId xmlns:a16="http://schemas.microsoft.com/office/drawing/2014/main" id="{E82BF926-C5E2-4B08-874C-3FF3284E0F0A}"/>
                </a:ext>
              </a:extLst>
            </p:cNvPr>
            <p:cNvSpPr/>
            <p:nvPr/>
          </p:nvSpPr>
          <p:spPr>
            <a:xfrm>
              <a:off x="4827949" y="2039194"/>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20" name="Freeform 9">
              <a:extLst>
                <a:ext uri="{FF2B5EF4-FFF2-40B4-BE49-F238E27FC236}">
                  <a16:creationId xmlns:a16="http://schemas.microsoft.com/office/drawing/2014/main" id="{C5DA347A-7627-42FE-AA17-FD143BAC30F9}"/>
                </a:ext>
              </a:extLst>
            </p:cNvPr>
            <p:cNvSpPr/>
            <p:nvPr/>
          </p:nvSpPr>
          <p:spPr>
            <a:xfrm>
              <a:off x="4892323" y="2115638"/>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21" name="Picture 32">
            <a:extLst>
              <a:ext uri="{FF2B5EF4-FFF2-40B4-BE49-F238E27FC236}">
                <a16:creationId xmlns:a16="http://schemas.microsoft.com/office/drawing/2014/main" id="{F66034AC-6071-458D-9DBF-106A1A517B13}"/>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517294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35" presetClass="path" presetSubtype="0" accel="40000" fill="hold" nodeType="withEffect">
                                  <p:stCondLst>
                                    <p:cond delay="500"/>
                                  </p:stCondLst>
                                  <p:childTnLst>
                                    <p:animMotion origin="layout" path="M -0.08108 -3.58025E-6 L 0 -3.58025E-6 ">
                                      <p:cBhvr>
                                        <p:cTn id="18" dur="400" fill="hold"/>
                                        <p:tgtEl>
                                          <p:spTgt spid="16"/>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strVal val="0"/>
                                          </p:val>
                                        </p:tav>
                                        <p:tav tm="100000">
                                          <p:val>
                                            <p:strVal val="#ppt_w"/>
                                          </p:val>
                                        </p:tav>
                                      </p:tavLst>
                                    </p:anim>
                                    <p:anim calcmode="lin" valueType="num">
                                      <p:cBhvr>
                                        <p:cTn id="67" dur="500" fill="hold"/>
                                        <p:tgtEl>
                                          <p:spTgt spid="15"/>
                                        </p:tgtEl>
                                        <p:attrNameLst>
                                          <p:attrName>ppt_h</p:attrName>
                                        </p:attrNameLst>
                                      </p:cBhvr>
                                      <p:tavLst>
                                        <p:tav tm="0">
                                          <p:val>
                                            <p:strVal val="0"/>
                                          </p:val>
                                        </p:tav>
                                        <p:tav tm="100000">
                                          <p:val>
                                            <p:strVal val="#ppt_h"/>
                                          </p:val>
                                        </p:tav>
                                      </p:tavLst>
                                    </p:anim>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P spid="14" grpId="0" bui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PicInfo 5 Lines Light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EEB4B82-27A1-43D5-BB79-1075D6C499BC}"/>
              </a:ext>
            </a:extLst>
          </p:cNvPr>
          <p:cNvSpPr/>
          <p:nvPr/>
        </p:nvSpPr>
        <p:spPr>
          <a:xfrm>
            <a:off x="266703" y="260357"/>
            <a:ext cx="5825066" cy="2430155"/>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FD2C8956-ED06-4E95-8D9D-7C9177BAE977}"/>
              </a:ext>
            </a:extLst>
          </p:cNvPr>
          <p:cNvSpPr/>
          <p:nvPr/>
        </p:nvSpPr>
        <p:spPr>
          <a:xfrm>
            <a:off x="266703" y="2905643"/>
            <a:ext cx="5825066" cy="369200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1CD2CCE5-D634-4B5C-99D0-99F17B9DBB03}"/>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28CD78D7-33A6-400A-8BB9-41ACCC8B0A1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4181DD8D-417D-4136-ADF2-816F164586E3}"/>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9311BD9A-D12D-4A93-9663-A3CF9A9FCA46}"/>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7CC5F555-8B55-402C-BB16-101A29F19B2A}"/>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CEDB7D34-3E61-42CF-AF9E-6D131DD42941}"/>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73951342-F4D2-447C-BEE5-577337B9E887}"/>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362AA6E9-49A8-49FC-82A9-04DF659608E1}"/>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sp>
        <p:nvSpPr>
          <p:cNvPr id="12" name="Content Placeholder 2">
            <a:extLst>
              <a:ext uri="{FF2B5EF4-FFF2-40B4-BE49-F238E27FC236}">
                <a16:creationId xmlns:a16="http://schemas.microsoft.com/office/drawing/2014/main" id="{7A8F5559-AEBF-4A80-A12A-8A539996A17A}"/>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7B0458E9-6639-4BDE-8B82-57A1B7865DEC}"/>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4" name="Content Placeholder 2">
            <a:extLst>
              <a:ext uri="{FF2B5EF4-FFF2-40B4-BE49-F238E27FC236}">
                <a16:creationId xmlns:a16="http://schemas.microsoft.com/office/drawing/2014/main" id="{55E3BC9C-02E6-4AEE-86C6-307008DE9185}"/>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15" name="Picture 23">
            <a:extLst>
              <a:ext uri="{FF2B5EF4-FFF2-40B4-BE49-F238E27FC236}">
                <a16:creationId xmlns:a16="http://schemas.microsoft.com/office/drawing/2014/main" id="{306A5E03-0B68-4811-804C-481E7BED60F9}"/>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grpSp>
        <p:nvGrpSpPr>
          <p:cNvPr id="16" name="Group 24">
            <a:extLst>
              <a:ext uri="{FF2B5EF4-FFF2-40B4-BE49-F238E27FC236}">
                <a16:creationId xmlns:a16="http://schemas.microsoft.com/office/drawing/2014/main" id="{4ED3C457-B46C-4A34-88F1-17B863C32220}"/>
              </a:ext>
            </a:extLst>
          </p:cNvPr>
          <p:cNvGrpSpPr/>
          <p:nvPr/>
        </p:nvGrpSpPr>
        <p:grpSpPr>
          <a:xfrm>
            <a:off x="4827949" y="2039194"/>
            <a:ext cx="1166774" cy="1025956"/>
            <a:chOff x="4827949" y="2039194"/>
            <a:chExt cx="1166774" cy="1025956"/>
          </a:xfrm>
        </p:grpSpPr>
        <p:sp>
          <p:nvSpPr>
            <p:cNvPr id="17" name="Freeform 6">
              <a:extLst>
                <a:ext uri="{FF2B5EF4-FFF2-40B4-BE49-F238E27FC236}">
                  <a16:creationId xmlns:a16="http://schemas.microsoft.com/office/drawing/2014/main" id="{2EF959E3-91B0-4653-AD38-6FDFEDF77865}"/>
                </a:ext>
              </a:extLst>
            </p:cNvPr>
            <p:cNvSpPr/>
            <p:nvPr/>
          </p:nvSpPr>
          <p:spPr>
            <a:xfrm>
              <a:off x="5226262" y="2296689"/>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7">
              <a:extLst>
                <a:ext uri="{FF2B5EF4-FFF2-40B4-BE49-F238E27FC236}">
                  <a16:creationId xmlns:a16="http://schemas.microsoft.com/office/drawing/2014/main" id="{19C9AA49-046B-4CCC-8F4A-56C3D13BE082}"/>
                </a:ext>
              </a:extLst>
            </p:cNvPr>
            <p:cNvSpPr/>
            <p:nvPr/>
          </p:nvSpPr>
          <p:spPr>
            <a:xfrm>
              <a:off x="5367079" y="2437506"/>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9" name="Freeform 8">
              <a:extLst>
                <a:ext uri="{FF2B5EF4-FFF2-40B4-BE49-F238E27FC236}">
                  <a16:creationId xmlns:a16="http://schemas.microsoft.com/office/drawing/2014/main" id="{A4C56B20-0ACD-483F-B7B1-3E9C886EF99C}"/>
                </a:ext>
              </a:extLst>
            </p:cNvPr>
            <p:cNvSpPr/>
            <p:nvPr/>
          </p:nvSpPr>
          <p:spPr>
            <a:xfrm>
              <a:off x="4827949" y="2039194"/>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20" name="Freeform 9">
              <a:extLst>
                <a:ext uri="{FF2B5EF4-FFF2-40B4-BE49-F238E27FC236}">
                  <a16:creationId xmlns:a16="http://schemas.microsoft.com/office/drawing/2014/main" id="{B14A4774-92F9-4999-A573-3313818D6020}"/>
                </a:ext>
              </a:extLst>
            </p:cNvPr>
            <p:cNvSpPr/>
            <p:nvPr/>
          </p:nvSpPr>
          <p:spPr>
            <a:xfrm>
              <a:off x="4892323" y="2115638"/>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pic>
        <p:nvPicPr>
          <p:cNvPr id="21" name="Picture 32">
            <a:extLst>
              <a:ext uri="{FF2B5EF4-FFF2-40B4-BE49-F238E27FC236}">
                <a16:creationId xmlns:a16="http://schemas.microsoft.com/office/drawing/2014/main" id="{B666A4DA-701C-490C-82EC-6BD594E0F2A2}"/>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854672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35" presetClass="path" presetSubtype="0" accel="40000" fill="hold" nodeType="withEffect">
                                  <p:stCondLst>
                                    <p:cond delay="500"/>
                                  </p:stCondLst>
                                  <p:childTnLst>
                                    <p:animMotion origin="layout" path="M -0.08108 -3.58025E-6 L 0 -3.58025E-6 ">
                                      <p:cBhvr>
                                        <p:cTn id="18" dur="400" fill="hold"/>
                                        <p:tgtEl>
                                          <p:spTgt spid="16"/>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strVal val="0"/>
                                          </p:val>
                                        </p:tav>
                                        <p:tav tm="100000">
                                          <p:val>
                                            <p:strVal val="#ppt_w"/>
                                          </p:val>
                                        </p:tav>
                                      </p:tavLst>
                                    </p:anim>
                                    <p:anim calcmode="lin" valueType="num">
                                      <p:cBhvr>
                                        <p:cTn id="67" dur="500" fill="hold"/>
                                        <p:tgtEl>
                                          <p:spTgt spid="15"/>
                                        </p:tgtEl>
                                        <p:attrNameLst>
                                          <p:attrName>ppt_h</p:attrName>
                                        </p:attrNameLst>
                                      </p:cBhvr>
                                      <p:tavLst>
                                        <p:tav tm="0">
                                          <p:val>
                                            <p:strVal val="0"/>
                                          </p:val>
                                        </p:tav>
                                        <p:tav tm="100000">
                                          <p:val>
                                            <p:strVal val="#ppt_h"/>
                                          </p:val>
                                        </p:tav>
                                      </p:tavLst>
                                    </p:anim>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P spid="14" grpId="0" bui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PicInfo 5 Lines Dark Purple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A897835-77E1-463B-9355-CFED801BAB24}"/>
              </a:ext>
            </a:extLst>
          </p:cNvPr>
          <p:cNvSpPr/>
          <p:nvPr/>
        </p:nvSpPr>
        <p:spPr>
          <a:xfrm>
            <a:off x="266703" y="260357"/>
            <a:ext cx="5825066" cy="2430155"/>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269FC688-51CC-4565-B5C8-AE30846A9A83}"/>
              </a:ext>
            </a:extLst>
          </p:cNvPr>
          <p:cNvSpPr/>
          <p:nvPr/>
        </p:nvSpPr>
        <p:spPr>
          <a:xfrm>
            <a:off x="266703" y="2905643"/>
            <a:ext cx="5825066" cy="369200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7F5A92D3-A481-4E1A-91EB-35C9425CC1E6}"/>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2F7D9580-A347-4C79-8451-F01004A39C63}"/>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8DAA7BE8-3234-4D72-83E4-477606FE2400}"/>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A0EBF1E8-491E-411B-8BAA-98D20BB06036}"/>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1767566C-9F7C-4D57-80D4-6537A24A2383}"/>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2458AD6A-7A39-44B6-972D-F86C45BCE06F}"/>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AC63569B-36C0-4DA2-A7AC-28EF29E433E0}"/>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2FDC1C09-7B45-4509-9199-697B6C6873F3}"/>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sp>
        <p:nvSpPr>
          <p:cNvPr id="12" name="Content Placeholder 2">
            <a:extLst>
              <a:ext uri="{FF2B5EF4-FFF2-40B4-BE49-F238E27FC236}">
                <a16:creationId xmlns:a16="http://schemas.microsoft.com/office/drawing/2014/main" id="{E5682427-0885-49E9-9FD0-96730415905D}"/>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013284DC-1750-4388-AC73-14E94F53B9D5}"/>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4" name="Content Placeholder 2">
            <a:extLst>
              <a:ext uri="{FF2B5EF4-FFF2-40B4-BE49-F238E27FC236}">
                <a16:creationId xmlns:a16="http://schemas.microsoft.com/office/drawing/2014/main" id="{CCA37D08-093B-40B9-8B4D-1C3668A40660}"/>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15" name="Picture 23">
            <a:extLst>
              <a:ext uri="{FF2B5EF4-FFF2-40B4-BE49-F238E27FC236}">
                <a16:creationId xmlns:a16="http://schemas.microsoft.com/office/drawing/2014/main" id="{4CFAE06F-F471-40A0-9DF9-B5CFA0663AB5}"/>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grpSp>
        <p:nvGrpSpPr>
          <p:cNvPr id="16" name="Group 24">
            <a:extLst>
              <a:ext uri="{FF2B5EF4-FFF2-40B4-BE49-F238E27FC236}">
                <a16:creationId xmlns:a16="http://schemas.microsoft.com/office/drawing/2014/main" id="{14143F12-1EA5-4529-BAE9-1650E02921BA}"/>
              </a:ext>
            </a:extLst>
          </p:cNvPr>
          <p:cNvGrpSpPr/>
          <p:nvPr/>
        </p:nvGrpSpPr>
        <p:grpSpPr>
          <a:xfrm>
            <a:off x="4827949" y="2039194"/>
            <a:ext cx="1166774" cy="1025956"/>
            <a:chOff x="4827949" y="2039194"/>
            <a:chExt cx="1166774" cy="1025956"/>
          </a:xfrm>
        </p:grpSpPr>
        <p:sp>
          <p:nvSpPr>
            <p:cNvPr id="17" name="Freeform 6">
              <a:extLst>
                <a:ext uri="{FF2B5EF4-FFF2-40B4-BE49-F238E27FC236}">
                  <a16:creationId xmlns:a16="http://schemas.microsoft.com/office/drawing/2014/main" id="{620793DF-2672-4F06-A479-C512251CD948}"/>
                </a:ext>
              </a:extLst>
            </p:cNvPr>
            <p:cNvSpPr/>
            <p:nvPr/>
          </p:nvSpPr>
          <p:spPr>
            <a:xfrm>
              <a:off x="5226262" y="2296689"/>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7">
              <a:extLst>
                <a:ext uri="{FF2B5EF4-FFF2-40B4-BE49-F238E27FC236}">
                  <a16:creationId xmlns:a16="http://schemas.microsoft.com/office/drawing/2014/main" id="{BD403E75-B12D-47E5-B54E-1FD648D1E004}"/>
                </a:ext>
              </a:extLst>
            </p:cNvPr>
            <p:cNvSpPr/>
            <p:nvPr/>
          </p:nvSpPr>
          <p:spPr>
            <a:xfrm>
              <a:off x="5367079" y="2437506"/>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9" name="Freeform 8">
              <a:extLst>
                <a:ext uri="{FF2B5EF4-FFF2-40B4-BE49-F238E27FC236}">
                  <a16:creationId xmlns:a16="http://schemas.microsoft.com/office/drawing/2014/main" id="{083A7034-0EB4-4E8F-BF2F-5899820664A6}"/>
                </a:ext>
              </a:extLst>
            </p:cNvPr>
            <p:cNvSpPr/>
            <p:nvPr/>
          </p:nvSpPr>
          <p:spPr>
            <a:xfrm>
              <a:off x="4827949" y="2039194"/>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20" name="Freeform 9">
              <a:extLst>
                <a:ext uri="{FF2B5EF4-FFF2-40B4-BE49-F238E27FC236}">
                  <a16:creationId xmlns:a16="http://schemas.microsoft.com/office/drawing/2014/main" id="{22C6862E-7C76-482A-A952-727284EABD5D}"/>
                </a:ext>
              </a:extLst>
            </p:cNvPr>
            <p:cNvSpPr/>
            <p:nvPr/>
          </p:nvSpPr>
          <p:spPr>
            <a:xfrm>
              <a:off x="4892323" y="2115638"/>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2075568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35" presetClass="path" presetSubtype="0" accel="40000" fill="hold" nodeType="withEffect">
                                  <p:stCondLst>
                                    <p:cond delay="500"/>
                                  </p:stCondLst>
                                  <p:childTnLst>
                                    <p:animMotion origin="layout" path="M -0.08108 -3.58025E-6 L 0 -3.58025E-6 ">
                                      <p:cBhvr>
                                        <p:cTn id="18" dur="400" fill="hold"/>
                                        <p:tgtEl>
                                          <p:spTgt spid="16"/>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strVal val="0"/>
                                          </p:val>
                                        </p:tav>
                                        <p:tav tm="100000">
                                          <p:val>
                                            <p:strVal val="#ppt_w"/>
                                          </p:val>
                                        </p:tav>
                                      </p:tavLst>
                                    </p:anim>
                                    <p:anim calcmode="lin" valueType="num">
                                      <p:cBhvr>
                                        <p:cTn id="67" dur="500" fill="hold"/>
                                        <p:tgtEl>
                                          <p:spTgt spid="15"/>
                                        </p:tgtEl>
                                        <p:attrNameLst>
                                          <p:attrName>ppt_h</p:attrName>
                                        </p:attrNameLst>
                                      </p:cBhvr>
                                      <p:tavLst>
                                        <p:tav tm="0">
                                          <p:val>
                                            <p:strVal val="0"/>
                                          </p:val>
                                        </p:tav>
                                        <p:tav tm="100000">
                                          <p:val>
                                            <p:strVal val="#ppt_h"/>
                                          </p:val>
                                        </p:tav>
                                      </p:tavLst>
                                    </p:anim>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P spid="14" grpId="0" bui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PicInfo 5 Lines White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1C745A0-CAFB-4A56-AAA1-76780A24ADE2}"/>
              </a:ext>
            </a:extLst>
          </p:cNvPr>
          <p:cNvSpPr/>
          <p:nvPr/>
        </p:nvSpPr>
        <p:spPr>
          <a:xfrm>
            <a:off x="266703" y="260357"/>
            <a:ext cx="5825066" cy="2430155"/>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50D2B05E-7569-4704-B587-40C02EC9CE33}"/>
              </a:ext>
            </a:extLst>
          </p:cNvPr>
          <p:cNvSpPr/>
          <p:nvPr/>
        </p:nvSpPr>
        <p:spPr>
          <a:xfrm>
            <a:off x="266703" y="2905643"/>
            <a:ext cx="5825066" cy="3692008"/>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E2DDB08-36D2-4269-A2BC-B7D5EA7EA98D}"/>
              </a:ext>
            </a:extLst>
          </p:cNvPr>
          <p:cNvSpPr txBox="1">
            <a:spLocks noGrp="1"/>
          </p:cNvSpPr>
          <p:nvPr>
            <p:ph idx="4294967295"/>
          </p:nvPr>
        </p:nvSpPr>
        <p:spPr>
          <a:xfrm>
            <a:off x="840397" y="3813541"/>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59B9F59D-B68D-444D-895A-88D5C5A72E36}"/>
              </a:ext>
            </a:extLst>
          </p:cNvPr>
          <p:cNvSpPr txBox="1">
            <a:spLocks noGrp="1"/>
          </p:cNvSpPr>
          <p:nvPr>
            <p:ph type="pic" idx="4294967295"/>
          </p:nvPr>
        </p:nvSpPr>
        <p:spPr>
          <a:xfrm>
            <a:off x="6205301" y="260347"/>
            <a:ext cx="5718520" cy="5943974"/>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42DD252C-662B-4004-B6DD-003A3277578B}"/>
              </a:ext>
            </a:extLst>
          </p:cNvPr>
          <p:cNvSpPr txBox="1">
            <a:spLocks noGrp="1"/>
          </p:cNvSpPr>
          <p:nvPr>
            <p:ph type="body" idx="4294967295"/>
          </p:nvPr>
        </p:nvSpPr>
        <p:spPr>
          <a:xfrm>
            <a:off x="533396" y="260347"/>
            <a:ext cx="5558363" cy="2252798"/>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40BF7F80-A9E0-4598-8151-DDC227026300}"/>
              </a:ext>
            </a:extLst>
          </p:cNvPr>
          <p:cNvPicPr>
            <a:picLocks noChangeAspect="1"/>
          </p:cNvPicPr>
          <p:nvPr/>
        </p:nvPicPr>
        <p:blipFill>
          <a:blip r:embed="rId2"/>
          <a:stretch>
            <a:fillRect/>
          </a:stretch>
        </p:blipFill>
        <p:spPr>
          <a:xfrm>
            <a:off x="531120" y="3941137"/>
            <a:ext cx="224640" cy="224640"/>
          </a:xfrm>
          <a:prstGeom prst="rect">
            <a:avLst/>
          </a:prstGeom>
          <a:noFill/>
          <a:ln cap="flat">
            <a:noFill/>
          </a:ln>
        </p:spPr>
      </p:pic>
      <p:sp>
        <p:nvSpPr>
          <p:cNvPr id="8" name="Content Placeholder 2">
            <a:extLst>
              <a:ext uri="{FF2B5EF4-FFF2-40B4-BE49-F238E27FC236}">
                <a16:creationId xmlns:a16="http://schemas.microsoft.com/office/drawing/2014/main" id="{CC790ED3-9E00-4F6B-9858-CEAA82298657}"/>
              </a:ext>
            </a:extLst>
          </p:cNvPr>
          <p:cNvSpPr txBox="1">
            <a:spLocks noGrp="1"/>
          </p:cNvSpPr>
          <p:nvPr>
            <p:ph idx="4294967295"/>
          </p:nvPr>
        </p:nvSpPr>
        <p:spPr>
          <a:xfrm>
            <a:off x="840397" y="4489932"/>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65815912-D824-4595-BF21-F9BB9014DCBB}"/>
              </a:ext>
            </a:extLst>
          </p:cNvPr>
          <p:cNvSpPr txBox="1">
            <a:spLocks noGrp="1"/>
          </p:cNvSpPr>
          <p:nvPr>
            <p:ph idx="4294967295"/>
          </p:nvPr>
        </p:nvSpPr>
        <p:spPr>
          <a:xfrm>
            <a:off x="840397" y="5166323"/>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505284E1-B67B-4614-A8DE-BC36F43A564E}"/>
              </a:ext>
            </a:extLst>
          </p:cNvPr>
          <p:cNvPicPr>
            <a:picLocks noChangeAspect="1"/>
          </p:cNvPicPr>
          <p:nvPr/>
        </p:nvPicPr>
        <p:blipFill>
          <a:blip r:embed="rId2"/>
          <a:stretch>
            <a:fillRect/>
          </a:stretch>
        </p:blipFill>
        <p:spPr>
          <a:xfrm>
            <a:off x="531120" y="4620929"/>
            <a:ext cx="224640" cy="224640"/>
          </a:xfrm>
          <a:prstGeom prst="rect">
            <a:avLst/>
          </a:prstGeom>
          <a:noFill/>
          <a:ln cap="flat">
            <a:noFill/>
          </a:ln>
        </p:spPr>
      </p:pic>
      <p:pic>
        <p:nvPicPr>
          <p:cNvPr id="11" name="Picture 13">
            <a:extLst>
              <a:ext uri="{FF2B5EF4-FFF2-40B4-BE49-F238E27FC236}">
                <a16:creationId xmlns:a16="http://schemas.microsoft.com/office/drawing/2014/main" id="{788B291B-1792-45EB-A077-9BB14CEAB6AA}"/>
              </a:ext>
            </a:extLst>
          </p:cNvPr>
          <p:cNvPicPr>
            <a:picLocks noChangeAspect="1"/>
          </p:cNvPicPr>
          <p:nvPr/>
        </p:nvPicPr>
        <p:blipFill>
          <a:blip r:embed="rId2"/>
          <a:stretch>
            <a:fillRect/>
          </a:stretch>
        </p:blipFill>
        <p:spPr>
          <a:xfrm>
            <a:off x="531120" y="5308119"/>
            <a:ext cx="224640" cy="224640"/>
          </a:xfrm>
          <a:prstGeom prst="rect">
            <a:avLst/>
          </a:prstGeom>
          <a:noFill/>
          <a:ln cap="flat">
            <a:noFill/>
          </a:ln>
        </p:spPr>
      </p:pic>
      <p:sp>
        <p:nvSpPr>
          <p:cNvPr id="12" name="Content Placeholder 2">
            <a:extLst>
              <a:ext uri="{FF2B5EF4-FFF2-40B4-BE49-F238E27FC236}">
                <a16:creationId xmlns:a16="http://schemas.microsoft.com/office/drawing/2014/main" id="{A2534D49-25D2-42C1-991D-EEBD01037B95}"/>
              </a:ext>
            </a:extLst>
          </p:cNvPr>
          <p:cNvSpPr txBox="1">
            <a:spLocks noGrp="1"/>
          </p:cNvSpPr>
          <p:nvPr>
            <p:ph idx="4294967295"/>
          </p:nvPr>
        </p:nvSpPr>
        <p:spPr>
          <a:xfrm>
            <a:off x="840397" y="3156819"/>
            <a:ext cx="5007428" cy="493062"/>
          </a:xfrm>
        </p:spPr>
        <p:txBody>
          <a:bodyPr anchor="ctr"/>
          <a:lstStyle>
            <a:lvl1pPr>
              <a:defRPr/>
            </a:lvl1pPr>
          </a:lstStyle>
          <a:p>
            <a:pPr lvl="0"/>
            <a:r>
              <a:rPr lang="en-US"/>
              <a:t>Edit Master text styles</a:t>
            </a:r>
          </a:p>
        </p:txBody>
      </p:sp>
      <p:pic>
        <p:nvPicPr>
          <p:cNvPr id="13" name="Picture 17">
            <a:extLst>
              <a:ext uri="{FF2B5EF4-FFF2-40B4-BE49-F238E27FC236}">
                <a16:creationId xmlns:a16="http://schemas.microsoft.com/office/drawing/2014/main" id="{7B098806-25E3-4C31-81CB-90232D6DED3A}"/>
              </a:ext>
            </a:extLst>
          </p:cNvPr>
          <p:cNvPicPr>
            <a:picLocks noChangeAspect="1"/>
          </p:cNvPicPr>
          <p:nvPr/>
        </p:nvPicPr>
        <p:blipFill>
          <a:blip r:embed="rId2"/>
          <a:stretch>
            <a:fillRect/>
          </a:stretch>
        </p:blipFill>
        <p:spPr>
          <a:xfrm>
            <a:off x="531120" y="3285777"/>
            <a:ext cx="224640" cy="224640"/>
          </a:xfrm>
          <a:prstGeom prst="rect">
            <a:avLst/>
          </a:prstGeom>
          <a:noFill/>
          <a:ln cap="flat">
            <a:noFill/>
          </a:ln>
        </p:spPr>
      </p:pic>
      <p:sp>
        <p:nvSpPr>
          <p:cNvPr id="14" name="Content Placeholder 2">
            <a:extLst>
              <a:ext uri="{FF2B5EF4-FFF2-40B4-BE49-F238E27FC236}">
                <a16:creationId xmlns:a16="http://schemas.microsoft.com/office/drawing/2014/main" id="{056B939F-F3C9-4949-B351-ADF094FB6B34}"/>
              </a:ext>
            </a:extLst>
          </p:cNvPr>
          <p:cNvSpPr txBox="1">
            <a:spLocks noGrp="1"/>
          </p:cNvSpPr>
          <p:nvPr>
            <p:ph idx="4294967295"/>
          </p:nvPr>
        </p:nvSpPr>
        <p:spPr>
          <a:xfrm>
            <a:off x="840397" y="5838727"/>
            <a:ext cx="5007428" cy="493062"/>
          </a:xfrm>
        </p:spPr>
        <p:txBody>
          <a:bodyPr anchor="ctr"/>
          <a:lstStyle>
            <a:lvl1pPr>
              <a:defRPr/>
            </a:lvl1pPr>
          </a:lstStyle>
          <a:p>
            <a:pPr lvl="0"/>
            <a:r>
              <a:rPr lang="en-US"/>
              <a:t>Edit Master text styles</a:t>
            </a:r>
          </a:p>
        </p:txBody>
      </p:sp>
      <p:pic>
        <p:nvPicPr>
          <p:cNvPr id="15" name="Picture 23">
            <a:extLst>
              <a:ext uri="{FF2B5EF4-FFF2-40B4-BE49-F238E27FC236}">
                <a16:creationId xmlns:a16="http://schemas.microsoft.com/office/drawing/2014/main" id="{0B4FDEA8-3787-4AA2-A3CF-B6FB60845AB0}"/>
              </a:ext>
            </a:extLst>
          </p:cNvPr>
          <p:cNvPicPr>
            <a:picLocks noChangeAspect="1"/>
          </p:cNvPicPr>
          <p:nvPr/>
        </p:nvPicPr>
        <p:blipFill>
          <a:blip r:embed="rId2"/>
          <a:stretch>
            <a:fillRect/>
          </a:stretch>
        </p:blipFill>
        <p:spPr>
          <a:xfrm>
            <a:off x="531120" y="5980523"/>
            <a:ext cx="224640" cy="224640"/>
          </a:xfrm>
          <a:prstGeom prst="rect">
            <a:avLst/>
          </a:prstGeom>
          <a:noFill/>
          <a:ln cap="flat">
            <a:noFill/>
          </a:ln>
        </p:spPr>
      </p:pic>
      <p:grpSp>
        <p:nvGrpSpPr>
          <p:cNvPr id="16" name="Group 20">
            <a:extLst>
              <a:ext uri="{FF2B5EF4-FFF2-40B4-BE49-F238E27FC236}">
                <a16:creationId xmlns:a16="http://schemas.microsoft.com/office/drawing/2014/main" id="{34BBDD41-FC82-4190-BAD6-FC0DF2DCFD9B}"/>
              </a:ext>
            </a:extLst>
          </p:cNvPr>
          <p:cNvGrpSpPr/>
          <p:nvPr/>
        </p:nvGrpSpPr>
        <p:grpSpPr>
          <a:xfrm>
            <a:off x="4856305" y="2036067"/>
            <a:ext cx="1166773" cy="1025956"/>
            <a:chOff x="4856305" y="2036067"/>
            <a:chExt cx="1166773" cy="1025956"/>
          </a:xfrm>
        </p:grpSpPr>
        <p:sp>
          <p:nvSpPr>
            <p:cNvPr id="17" name="Freeform 6">
              <a:extLst>
                <a:ext uri="{FF2B5EF4-FFF2-40B4-BE49-F238E27FC236}">
                  <a16:creationId xmlns:a16="http://schemas.microsoft.com/office/drawing/2014/main" id="{3DEDA158-442D-4A0F-B9D7-0C79DC0C352E}"/>
                </a:ext>
              </a:extLst>
            </p:cNvPr>
            <p:cNvSpPr/>
            <p:nvPr/>
          </p:nvSpPr>
          <p:spPr>
            <a:xfrm>
              <a:off x="5254617" y="2293562"/>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8" name="Freeform 7">
              <a:extLst>
                <a:ext uri="{FF2B5EF4-FFF2-40B4-BE49-F238E27FC236}">
                  <a16:creationId xmlns:a16="http://schemas.microsoft.com/office/drawing/2014/main" id="{CCFA50CD-FD66-4E0B-8306-A49E33D3C66F}"/>
                </a:ext>
              </a:extLst>
            </p:cNvPr>
            <p:cNvSpPr/>
            <p:nvPr/>
          </p:nvSpPr>
          <p:spPr>
            <a:xfrm>
              <a:off x="5395435" y="2434379"/>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9" name="Freeform 8">
              <a:extLst>
                <a:ext uri="{FF2B5EF4-FFF2-40B4-BE49-F238E27FC236}">
                  <a16:creationId xmlns:a16="http://schemas.microsoft.com/office/drawing/2014/main" id="{934D96C2-A630-41FE-9AB8-6BDED69F60C1}"/>
                </a:ext>
              </a:extLst>
            </p:cNvPr>
            <p:cNvSpPr/>
            <p:nvPr/>
          </p:nvSpPr>
          <p:spPr>
            <a:xfrm>
              <a:off x="4856305" y="2036067"/>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20" name="Freeform 9">
              <a:extLst>
                <a:ext uri="{FF2B5EF4-FFF2-40B4-BE49-F238E27FC236}">
                  <a16:creationId xmlns:a16="http://schemas.microsoft.com/office/drawing/2014/main" id="{A3661D7C-A8D3-4DF0-B4A5-D9C9350D8C52}"/>
                </a:ext>
              </a:extLst>
            </p:cNvPr>
            <p:cNvSpPr/>
            <p:nvPr/>
          </p:nvSpPr>
          <p:spPr>
            <a:xfrm>
              <a:off x="4920679" y="2112510"/>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2979375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35" presetClass="path" presetSubtype="0" accel="40000" fill="hold" nodeType="withEffect">
                                  <p:stCondLst>
                                    <p:cond delay="500"/>
                                  </p:stCondLst>
                                  <p:childTnLst>
                                    <p:animMotion origin="layout" path="M -0.08108 -4.93827E-6 L -5.55556E-7 -4.93827E-6 ">
                                      <p:cBhvr>
                                        <p:cTn id="18" dur="400" fill="hold"/>
                                        <p:tgtEl>
                                          <p:spTgt spid="16"/>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strVal val="0"/>
                                          </p:val>
                                        </p:tav>
                                        <p:tav tm="100000">
                                          <p:val>
                                            <p:strVal val="#ppt_w"/>
                                          </p:val>
                                        </p:tav>
                                      </p:tavLst>
                                    </p:anim>
                                    <p:anim calcmode="lin" valueType="num">
                                      <p:cBhvr>
                                        <p:cTn id="27" dur="500" fill="hold"/>
                                        <p:tgtEl>
                                          <p:spTgt spid="13"/>
                                        </p:tgtEl>
                                        <p:attrNameLst>
                                          <p:attrName>ppt_h</p:attrName>
                                        </p:attrNameLst>
                                      </p:cBhvr>
                                      <p:tavLst>
                                        <p:tav tm="0">
                                          <p:val>
                                            <p:strVal val="0"/>
                                          </p:val>
                                        </p:tav>
                                        <p:tav tm="100000">
                                          <p:val>
                                            <p:strVal val="#ppt_h"/>
                                          </p:val>
                                        </p:tav>
                                      </p:tavLst>
                                    </p:anim>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strVal val="0"/>
                                          </p:val>
                                        </p:tav>
                                        <p:tav tm="100000">
                                          <p:val>
                                            <p:strVal val="#ppt_w"/>
                                          </p:val>
                                        </p:tav>
                                      </p:tavLst>
                                    </p:anim>
                                    <p:anim calcmode="lin" valueType="num">
                                      <p:cBhvr>
                                        <p:cTn id="37" dur="500" fill="hold"/>
                                        <p:tgtEl>
                                          <p:spTgt spid="7"/>
                                        </p:tgtEl>
                                        <p:attrNameLst>
                                          <p:attrName>ppt_h</p:attrName>
                                        </p:attrNameLst>
                                      </p:cBhvr>
                                      <p:tavLst>
                                        <p:tav tm="0">
                                          <p:val>
                                            <p:strVal val="0"/>
                                          </p:val>
                                        </p:tav>
                                        <p:tav tm="100000">
                                          <p:val>
                                            <p:strVal val="#ppt_h"/>
                                          </p:val>
                                        </p:tav>
                                      </p:tavLst>
                                    </p:anim>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strVal val="0"/>
                                          </p:val>
                                        </p:tav>
                                        <p:tav tm="100000">
                                          <p:val>
                                            <p:strVal val="#ppt_w"/>
                                          </p:val>
                                        </p:tav>
                                      </p:tavLst>
                                    </p:anim>
                                    <p:anim calcmode="lin" valueType="num">
                                      <p:cBhvr>
                                        <p:cTn id="47" dur="500" fill="hold"/>
                                        <p:tgtEl>
                                          <p:spTgt spid="10"/>
                                        </p:tgtEl>
                                        <p:attrNameLst>
                                          <p:attrName>ppt_h</p:attrName>
                                        </p:attrNameLst>
                                      </p:cBhvr>
                                      <p:tavLst>
                                        <p:tav tm="0">
                                          <p:val>
                                            <p:strVal val="0"/>
                                          </p:val>
                                        </p:tav>
                                        <p:tav tm="100000">
                                          <p:val>
                                            <p:strVal val="#ppt_h"/>
                                          </p:val>
                                        </p:tav>
                                      </p:tavLst>
                                    </p:anim>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Effect transition="in" filter="fade">
                                      <p:cBhvr>
                                        <p:cTn id="51" dur="500"/>
                                        <p:tgtEl>
                                          <p:spTgt spid="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strVal val="0"/>
                                          </p:val>
                                        </p:tav>
                                        <p:tav tm="100000">
                                          <p:val>
                                            <p:strVal val="#ppt_w"/>
                                          </p:val>
                                        </p:tav>
                                      </p:tavLst>
                                    </p:anim>
                                    <p:anim calcmode="lin" valueType="num">
                                      <p:cBhvr>
                                        <p:cTn id="57" dur="500" fill="hold"/>
                                        <p:tgtEl>
                                          <p:spTgt spid="11"/>
                                        </p:tgtEl>
                                        <p:attrNameLst>
                                          <p:attrName>ppt_h</p:attrName>
                                        </p:attrNameLst>
                                      </p:cBhvr>
                                      <p:tavLst>
                                        <p:tav tm="0">
                                          <p:val>
                                            <p:strVal val="0"/>
                                          </p:val>
                                        </p:tav>
                                        <p:tav tm="100000">
                                          <p:val>
                                            <p:strVal val="#ppt_h"/>
                                          </p:val>
                                        </p:tav>
                                      </p:tavLst>
                                    </p:anim>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fade">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p:cTn id="66" dur="500" fill="hold"/>
                                        <p:tgtEl>
                                          <p:spTgt spid="15"/>
                                        </p:tgtEl>
                                        <p:attrNameLst>
                                          <p:attrName>ppt_w</p:attrName>
                                        </p:attrNameLst>
                                      </p:cBhvr>
                                      <p:tavLst>
                                        <p:tav tm="0">
                                          <p:val>
                                            <p:strVal val="0"/>
                                          </p:val>
                                        </p:tav>
                                        <p:tav tm="100000">
                                          <p:val>
                                            <p:strVal val="#ppt_w"/>
                                          </p:val>
                                        </p:tav>
                                      </p:tavLst>
                                    </p:anim>
                                    <p:anim calcmode="lin" valueType="num">
                                      <p:cBhvr>
                                        <p:cTn id="67" dur="500" fill="hold"/>
                                        <p:tgtEl>
                                          <p:spTgt spid="15"/>
                                        </p:tgtEl>
                                        <p:attrNameLst>
                                          <p:attrName>ppt_h</p:attrName>
                                        </p:attrNameLst>
                                      </p:cBhvr>
                                      <p:tavLst>
                                        <p:tav tm="0">
                                          <p:val>
                                            <p:strVal val="0"/>
                                          </p:val>
                                        </p:tav>
                                        <p:tav tm="100000">
                                          <p:val>
                                            <p:strVal val="#ppt_h"/>
                                          </p:val>
                                        </p:tav>
                                      </p:tavLst>
                                    </p:anim>
                                    <p:animEffect transition="in" filter="fade">
                                      <p:cBhvr>
                                        <p:cTn id="68" dur="500"/>
                                        <p:tgtEl>
                                          <p:spTgt spid="1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2" grpId="0" build="p"/>
      <p:bldP spid="14" grpId="0" bui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PicInfo 6 Lines Magenta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138FB6A-C7FB-453D-8692-EA6CAB4890EE}"/>
              </a:ext>
            </a:extLst>
          </p:cNvPr>
          <p:cNvSpPr/>
          <p:nvPr/>
        </p:nvSpPr>
        <p:spPr>
          <a:xfrm>
            <a:off x="266703" y="260357"/>
            <a:ext cx="5825066" cy="2375519"/>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E1149079-64C1-4B3C-B431-D41AB559EAB6}"/>
              </a:ext>
            </a:extLst>
          </p:cNvPr>
          <p:cNvSpPr/>
          <p:nvPr/>
        </p:nvSpPr>
        <p:spPr>
          <a:xfrm>
            <a:off x="266703" y="2756925"/>
            <a:ext cx="5825066" cy="3840726"/>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56A96282-E8F9-452B-8A41-AB5F983DAE58}"/>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7F2E945B-FA07-48B3-89BC-A5B3063F3F4C}"/>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870B9121-B5E2-4703-AB7C-E4802C91835F}"/>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1D62CFA9-E450-481B-8864-0496131B2649}"/>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E1126D28-234B-4E7D-89F9-E5A272B8039E}"/>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84053A62-FEFD-4863-928F-C08F900DBDB8}"/>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E1288A1C-ACDC-471E-B1CD-3B2C1702B4BF}"/>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496B4F56-8ED5-47DA-A065-BF8F51DAF2A2}"/>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F8DDA14F-BBF9-49CC-99A3-D59A99AE3AC4}"/>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22B78A22-D0C1-4AEA-B2BB-A4C1B4E07B31}"/>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F995C859-602B-4E94-B163-A46586922635}"/>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15FFA6AC-4B78-4575-8CA8-C25A3A508B1C}"/>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5AEB295E-BCAA-420F-BCC1-528D32E31969}"/>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C50E8C99-C5A6-4D0E-86B3-5C4FEA6D4C5F}"/>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8F779F32-C454-46A2-9072-1585A88F7347}"/>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1D1B50F7-9520-4F83-A5F7-F42B75F15F42}"/>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088262EE-EDC1-46B4-A66C-8AE55F48A6A6}"/>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29121E5A-ED04-48F9-A529-DD90A6B7FA17}"/>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528FE47C-A8E4-47FA-85F6-3EEA1FA713DD}"/>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pic>
        <p:nvPicPr>
          <p:cNvPr id="23" name="Picture 32">
            <a:extLst>
              <a:ext uri="{FF2B5EF4-FFF2-40B4-BE49-F238E27FC236}">
                <a16:creationId xmlns:a16="http://schemas.microsoft.com/office/drawing/2014/main" id="{F75B03BA-2524-4843-940B-DAB31C0F83F6}"/>
              </a:ext>
            </a:extLst>
          </p:cNvPr>
          <p:cNvPicPr>
            <a:picLocks noChangeAspect="1"/>
          </p:cNvPicPr>
          <p:nvPr/>
        </p:nvPicPr>
        <p:blipFill>
          <a:blip r:embed="rId3"/>
          <a:stretch>
            <a:fillRect/>
          </a:stretch>
        </p:blipFill>
        <p:spPr>
          <a:xfrm>
            <a:off x="10334749" y="6241639"/>
            <a:ext cx="1795854" cy="577022"/>
          </a:xfrm>
          <a:prstGeom prst="rect">
            <a:avLst/>
          </a:prstGeom>
          <a:solidFill>
            <a:srgbClr val="32145A"/>
          </a:solidFill>
          <a:ln cap="flat">
            <a:noFill/>
          </a:ln>
        </p:spPr>
      </p:pic>
    </p:spTree>
    <p:extLst>
      <p:ext uri="{BB962C8B-B14F-4D97-AF65-F5344CB8AC3E}">
        <p14:creationId xmlns:p14="http://schemas.microsoft.com/office/powerpoint/2010/main" val="14762293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icInfo 6 Lines Blue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4CD5C6D-E2A5-4816-A98A-8E7CF1DED484}"/>
              </a:ext>
            </a:extLst>
          </p:cNvPr>
          <p:cNvSpPr/>
          <p:nvPr/>
        </p:nvSpPr>
        <p:spPr>
          <a:xfrm>
            <a:off x="266703" y="260357"/>
            <a:ext cx="5825066" cy="2375519"/>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4B5D79CF-1A0C-4639-BA6A-8C78613A4B00}"/>
              </a:ext>
            </a:extLst>
          </p:cNvPr>
          <p:cNvSpPr/>
          <p:nvPr/>
        </p:nvSpPr>
        <p:spPr>
          <a:xfrm>
            <a:off x="266703" y="2756925"/>
            <a:ext cx="5825066" cy="3840726"/>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DEF5D468-0AAC-4D03-A5DA-F485B8DF2604}"/>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7CC76737-DCC6-46E6-8266-998027598F8A}"/>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86DE4300-E58E-46EA-95A4-BA8C084BE15D}"/>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F5731949-A709-4F63-AD99-2B1737B98167}"/>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10348C18-1AB6-472E-B9EB-F69AF9819481}"/>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4D9A593B-2A35-4E3A-8470-4DC8D2D51C21}"/>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A4428843-0524-4888-9B11-D38F583B85A5}"/>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FCC4AB76-8BC9-4C0D-B5C1-195473D002D0}"/>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2384687C-7DCD-4F51-A687-8342327A9F10}"/>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54E33218-01EE-4456-9913-AD8B76C5C99B}"/>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2BA07251-CCF1-4901-A9E2-6F7D91D299F6}"/>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B9C62AD4-B965-4BDF-9565-633607E020B0}"/>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19AF69C2-59DB-499F-BF0A-B2B9BB644700}"/>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F4AD6D59-51E5-4E75-AB31-667853782931}"/>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494F6340-D482-44A1-A82D-9280D0CFAFBD}"/>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D009EF0E-E310-4A4B-83CA-C3F4C367FF47}"/>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C455B94F-B7FC-42F8-AFA9-3914C73BBCE5}"/>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E7E96EDA-20D5-431C-A17E-0139561ACE3D}"/>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D20DD4F8-3B0C-4B66-B323-1FC491A4C721}"/>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spTree>
    <p:extLst>
      <p:ext uri="{BB962C8B-B14F-4D97-AF65-F5344CB8AC3E}">
        <p14:creationId xmlns:p14="http://schemas.microsoft.com/office/powerpoint/2010/main" val="26710063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PicInfo 6 Lines Dark Magenta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1E9082E-CFBD-490A-A5A5-EBD1CF3BB6A0}"/>
              </a:ext>
            </a:extLst>
          </p:cNvPr>
          <p:cNvSpPr/>
          <p:nvPr/>
        </p:nvSpPr>
        <p:spPr>
          <a:xfrm>
            <a:off x="266703" y="260357"/>
            <a:ext cx="5825066" cy="2375519"/>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F2EDBCB6-3A61-49F0-96CF-D58AB3D0B5C0}"/>
              </a:ext>
            </a:extLst>
          </p:cNvPr>
          <p:cNvSpPr/>
          <p:nvPr/>
        </p:nvSpPr>
        <p:spPr>
          <a:xfrm>
            <a:off x="266703" y="2756925"/>
            <a:ext cx="5825066" cy="3840726"/>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B433303-5BE9-4152-ABD3-A320BAAD6CB0}"/>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3705217E-A2BD-47CF-8BC3-AC3DE8820F5B}"/>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E3C85563-2691-4C9E-83BF-1E0182711AE8}"/>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5E807A14-DA9D-450C-93D7-DF2220F499FA}"/>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6BD0AC85-5914-4C05-A3EE-68BA32B27C31}"/>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649DA207-08AC-4B3E-9D52-7A4A1274AB1F}"/>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729D2DB3-33C3-412F-804E-FB2D3960FDF0}"/>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24668BEF-8FF8-411B-BFD2-82AE9F8682FB}"/>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72577C6D-45CC-4371-91AD-3714FE0AECDC}"/>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DDFE74D7-1E2C-4748-A961-60AA6D1CA4D2}"/>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2C3321A0-CFAF-407E-8C7B-D4916724F93F}"/>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02AE9D81-3E5C-418A-B66C-6EDB9FDDDBAF}"/>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799E638E-7168-4562-823E-64C01D155FD2}"/>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9CF9F02D-A59C-4E0F-B745-CB4293A7E56C}"/>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5E95C153-3263-42BF-BE59-D9EC0F36B28E}"/>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CDB1E131-1B51-4673-BE7B-B970C1AC318B}"/>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BBFEF2C9-634B-428A-B580-81F43673A193}"/>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9F057B99-6968-43A4-9D4B-4AE9672DC36D}"/>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E640C372-116B-4F9F-B6DF-74E0D55FE8C1}"/>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spTree>
    <p:extLst>
      <p:ext uri="{BB962C8B-B14F-4D97-AF65-F5344CB8AC3E}">
        <p14:creationId xmlns:p14="http://schemas.microsoft.com/office/powerpoint/2010/main" val="9888796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PicInfo 6 Lines Light Magenta Dark 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65F7D0D-B21F-4749-BDA5-88E1318D6539}"/>
              </a:ext>
            </a:extLst>
          </p:cNvPr>
          <p:cNvSpPr/>
          <p:nvPr/>
        </p:nvSpPr>
        <p:spPr>
          <a:xfrm>
            <a:off x="266703" y="260357"/>
            <a:ext cx="5825066" cy="2375519"/>
          </a:xfrm>
          <a:prstGeom prst="rect">
            <a:avLst/>
          </a:prstGeom>
          <a:solidFill>
            <a:srgbClr val="E300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D64DEFE8-D42E-4C2B-BCDE-872A5CFF2B90}"/>
              </a:ext>
            </a:extLst>
          </p:cNvPr>
          <p:cNvSpPr/>
          <p:nvPr/>
        </p:nvSpPr>
        <p:spPr>
          <a:xfrm>
            <a:off x="266703" y="2756925"/>
            <a:ext cx="5825066" cy="3840726"/>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AE319E5D-85A8-4552-A277-B8354A1655D0}"/>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9A37959B-925A-41C3-86D3-5F11BE366C15}"/>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4177C718-BB32-49AA-BB39-BF516201C35D}"/>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E6821CDD-9839-47DE-BA2B-8937650FBB64}"/>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883B9C15-26B1-4550-8AD0-CBADDB22B513}"/>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E2A9E1CB-BC85-49F5-B399-47E93B4EFDB0}"/>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7DD7CAD9-E9D4-4CF9-AE5B-EB159D06E3BD}"/>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CA98379B-CE95-476F-A90E-FAB6FD01A04A}"/>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E0DF5A87-EBF5-44F7-A536-121CA99C4A06}"/>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E0D2A058-30BD-41A9-821D-DC1E0C49BA82}"/>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27A0768C-A3D8-4443-860C-05341CA1D409}"/>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A24FC589-9C7A-44E8-BDE8-67631ED3C4E2}"/>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B5F91087-9EF5-4ECD-8808-9C144BC310B0}"/>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6BC77CBC-13A2-40D3-8F1C-0462C43AB53D}"/>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1CF8889E-B471-47BB-AC7A-7D4E5A9BDD57}"/>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F08AF8F1-8B17-4753-A600-E57BE53617C8}"/>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79F60471-4FF8-4CA6-A798-47B27D9C67D9}"/>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D8CC53EE-B389-42C0-9CE2-8FE873792AF5}"/>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9C24669C-27BC-4F56-9DFB-586CBFED84F0}"/>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spTree>
    <p:extLst>
      <p:ext uri="{BB962C8B-B14F-4D97-AF65-F5344CB8AC3E}">
        <p14:creationId xmlns:p14="http://schemas.microsoft.com/office/powerpoint/2010/main" val="15565115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PicInfo 6 Lines Dark Purple Dark BG">
    <p:bg>
      <p:bgPr>
        <a:solidFill>
          <a:srgbClr val="32145A"/>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10908D8-EA1E-4BD8-B585-8201D65E0C09}"/>
              </a:ext>
            </a:extLst>
          </p:cNvPr>
          <p:cNvSpPr/>
          <p:nvPr/>
        </p:nvSpPr>
        <p:spPr>
          <a:xfrm>
            <a:off x="266703" y="260357"/>
            <a:ext cx="5825066" cy="2375519"/>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08AB16BD-E964-4C65-B643-552C149DE6C8}"/>
              </a:ext>
            </a:extLst>
          </p:cNvPr>
          <p:cNvSpPr/>
          <p:nvPr/>
        </p:nvSpPr>
        <p:spPr>
          <a:xfrm>
            <a:off x="266703" y="2756925"/>
            <a:ext cx="5825066" cy="3840726"/>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F8C31EE0-0647-4EA6-946C-30369B41F2EF}"/>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726B1C2B-2F72-4841-A88B-E6D74F5C2F1D}"/>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F0247878-6945-4CFE-A767-A7A62D8A50F3}"/>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E0189BC1-707E-4A01-8361-0B9010AD01C8}"/>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B9436010-5829-49E4-B407-A1D4CDD02A91}"/>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E528D490-689D-4067-9A21-25008CF45550}"/>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C1EC1EEC-A959-45CA-B269-4E7443508B34}"/>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03B3AD26-6CEC-4D39-A294-B43109728956}"/>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79E9AA3C-BA26-4BDB-9109-1B8141CC98E6}"/>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66AC224C-A3E0-41BE-ACEE-F34C28F5C5B8}"/>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1B7390BB-ACC0-4D86-B949-0D602970A062}"/>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5F97E871-6650-49C2-94E5-F750AC48862E}"/>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1AEE631C-48CC-4AEA-B4BB-A2EAFC245554}"/>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EDF91DC1-D0F2-48DB-8437-A568544F6109}"/>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49A4494E-7DE7-4398-BDCF-646F7E2F9485}"/>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F717E8A4-6394-470E-B298-CBFDD5158D01}"/>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895C8D50-260D-4D85-B8C8-26533DAD1ABE}"/>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002C694B-1143-4F17-A640-F75FC51095F0}"/>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58CB9E5F-8589-474C-BBD6-B3340A0233B3}"/>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pic>
        <p:nvPicPr>
          <p:cNvPr id="23" name="Picture 32">
            <a:extLst>
              <a:ext uri="{FF2B5EF4-FFF2-40B4-BE49-F238E27FC236}">
                <a16:creationId xmlns:a16="http://schemas.microsoft.com/office/drawing/2014/main" id="{38BA3D4D-792E-4A3C-AC8F-05AD18621376}"/>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9399119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PicInfo 6 Lines White Dark BG">
    <p:bg>
      <p:bgPr>
        <a:solidFill>
          <a:srgbClr val="870076"/>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25B2447F-448C-4B20-9806-05334E8973EE}"/>
              </a:ext>
            </a:extLst>
          </p:cNvPr>
          <p:cNvSpPr/>
          <p:nvPr/>
        </p:nvSpPr>
        <p:spPr>
          <a:xfrm>
            <a:off x="266703" y="242773"/>
            <a:ext cx="5825066" cy="2375519"/>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7">
            <a:extLst>
              <a:ext uri="{FF2B5EF4-FFF2-40B4-BE49-F238E27FC236}">
                <a16:creationId xmlns:a16="http://schemas.microsoft.com/office/drawing/2014/main" id="{66282DFF-111A-4D86-84C0-42D29CD3349F}"/>
              </a:ext>
            </a:extLst>
          </p:cNvPr>
          <p:cNvSpPr/>
          <p:nvPr/>
        </p:nvSpPr>
        <p:spPr>
          <a:xfrm>
            <a:off x="266703" y="2756925"/>
            <a:ext cx="5825066" cy="3840726"/>
          </a:xfrm>
          <a:prstGeom prst="rect">
            <a:avLst/>
          </a:prstGeom>
          <a:solidFill>
            <a:srgbClr val="5C005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Content Placeholder 2">
            <a:extLst>
              <a:ext uri="{FF2B5EF4-FFF2-40B4-BE49-F238E27FC236}">
                <a16:creationId xmlns:a16="http://schemas.microsoft.com/office/drawing/2014/main" id="{E5512B11-73E8-4DB3-B8D5-E74B1C74AD4C}"/>
              </a:ext>
            </a:extLst>
          </p:cNvPr>
          <p:cNvSpPr txBox="1">
            <a:spLocks noGrp="1"/>
          </p:cNvSpPr>
          <p:nvPr>
            <p:ph idx="4294967295"/>
          </p:nvPr>
        </p:nvSpPr>
        <p:spPr>
          <a:xfrm>
            <a:off x="842683" y="2978347"/>
            <a:ext cx="5007428" cy="493062"/>
          </a:xfrm>
        </p:spPr>
        <p:txBody>
          <a:bodyPr anchor="ctr"/>
          <a:lstStyle>
            <a:lvl1pPr>
              <a:defRPr/>
            </a:lvl1pPr>
          </a:lstStyle>
          <a:p>
            <a:pPr lvl="0"/>
            <a:r>
              <a:rPr lang="en-US"/>
              <a:t>Edit Master text styles</a:t>
            </a:r>
          </a:p>
        </p:txBody>
      </p:sp>
      <p:sp>
        <p:nvSpPr>
          <p:cNvPr id="5" name="Picture Placeholder 23">
            <a:extLst>
              <a:ext uri="{FF2B5EF4-FFF2-40B4-BE49-F238E27FC236}">
                <a16:creationId xmlns:a16="http://schemas.microsoft.com/office/drawing/2014/main" id="{F4EA1856-01BA-4C0F-A0CE-0E3097C89C9D}"/>
              </a:ext>
            </a:extLst>
          </p:cNvPr>
          <p:cNvSpPr txBox="1">
            <a:spLocks noGrp="1"/>
          </p:cNvSpPr>
          <p:nvPr>
            <p:ph type="pic" idx="4294967295"/>
          </p:nvPr>
        </p:nvSpPr>
        <p:spPr>
          <a:xfrm>
            <a:off x="6205301" y="260347"/>
            <a:ext cx="5718520" cy="5994157"/>
          </a:xfrm>
        </p:spPr>
        <p:txBody>
          <a:bodyPr/>
          <a:lstStyle>
            <a:lvl1pPr>
              <a:spcBef>
                <a:spcPts val="500"/>
              </a:spcBef>
              <a:defRPr sz="2133" b="1"/>
            </a:lvl1pPr>
          </a:lstStyle>
          <a:p>
            <a:pPr lvl="0"/>
            <a:r>
              <a:rPr lang="en-US"/>
              <a:t>Click icon to add picture</a:t>
            </a:r>
            <a:endParaRPr lang="en-GB"/>
          </a:p>
        </p:txBody>
      </p:sp>
      <p:sp>
        <p:nvSpPr>
          <p:cNvPr id="6" name="Text Placeholder 9">
            <a:extLst>
              <a:ext uri="{FF2B5EF4-FFF2-40B4-BE49-F238E27FC236}">
                <a16:creationId xmlns:a16="http://schemas.microsoft.com/office/drawing/2014/main" id="{13F42291-3E67-46AD-B2E4-D9CE3DDB11B4}"/>
              </a:ext>
            </a:extLst>
          </p:cNvPr>
          <p:cNvSpPr txBox="1">
            <a:spLocks noGrp="1"/>
          </p:cNvSpPr>
          <p:nvPr>
            <p:ph type="body" idx="4294967295"/>
          </p:nvPr>
        </p:nvSpPr>
        <p:spPr>
          <a:xfrm>
            <a:off x="533396" y="260347"/>
            <a:ext cx="5558363" cy="2304553"/>
          </a:xfrm>
        </p:spPr>
        <p:txBody>
          <a:bodyPr>
            <a:noAutofit/>
          </a:bodyPr>
          <a:lstStyle>
            <a:lvl1pPr>
              <a:spcBef>
                <a:spcPts val="1700"/>
              </a:spcBef>
              <a:defRPr sz="7200" cap="all">
                <a:solidFill>
                  <a:srgbClr val="32145A"/>
                </a:solidFill>
                <a:latin typeface="Eurostile LT Std Condensed"/>
              </a:defRPr>
            </a:lvl1pPr>
          </a:lstStyle>
          <a:p>
            <a:pPr lvl="0"/>
            <a:r>
              <a:rPr lang="en-US"/>
              <a:t>Insert name</a:t>
            </a:r>
            <a:endParaRPr lang="en-GB"/>
          </a:p>
        </p:txBody>
      </p:sp>
      <p:pic>
        <p:nvPicPr>
          <p:cNvPr id="7" name="Picture 8">
            <a:extLst>
              <a:ext uri="{FF2B5EF4-FFF2-40B4-BE49-F238E27FC236}">
                <a16:creationId xmlns:a16="http://schemas.microsoft.com/office/drawing/2014/main" id="{03165BBA-6553-4C89-B7D0-F9DB0FAEC6B0}"/>
              </a:ext>
            </a:extLst>
          </p:cNvPr>
          <p:cNvPicPr>
            <a:picLocks noChangeAspect="1"/>
          </p:cNvPicPr>
          <p:nvPr/>
        </p:nvPicPr>
        <p:blipFill>
          <a:blip r:embed="rId2"/>
          <a:stretch>
            <a:fillRect/>
          </a:stretch>
        </p:blipFill>
        <p:spPr>
          <a:xfrm>
            <a:off x="533396" y="3105942"/>
            <a:ext cx="224640" cy="224640"/>
          </a:xfrm>
          <a:prstGeom prst="rect">
            <a:avLst/>
          </a:prstGeom>
          <a:noFill/>
          <a:ln cap="flat">
            <a:noFill/>
          </a:ln>
        </p:spPr>
      </p:pic>
      <p:sp>
        <p:nvSpPr>
          <p:cNvPr id="8" name="Content Placeholder 2">
            <a:extLst>
              <a:ext uri="{FF2B5EF4-FFF2-40B4-BE49-F238E27FC236}">
                <a16:creationId xmlns:a16="http://schemas.microsoft.com/office/drawing/2014/main" id="{5BCA541B-2B51-4EE3-8547-70D3F59A316C}"/>
              </a:ext>
            </a:extLst>
          </p:cNvPr>
          <p:cNvSpPr txBox="1">
            <a:spLocks noGrp="1"/>
          </p:cNvSpPr>
          <p:nvPr>
            <p:ph idx="4294967295"/>
          </p:nvPr>
        </p:nvSpPr>
        <p:spPr>
          <a:xfrm>
            <a:off x="842683" y="3560289"/>
            <a:ext cx="5007428" cy="493062"/>
          </a:xfrm>
        </p:spPr>
        <p:txBody>
          <a:bodyPr anchor="ctr"/>
          <a:lstStyle>
            <a:lvl1pPr>
              <a:defRPr/>
            </a:lvl1pPr>
          </a:lstStyle>
          <a:p>
            <a:pPr lvl="0"/>
            <a:r>
              <a:rPr lang="en-US"/>
              <a:t>Edit Master text styles</a:t>
            </a:r>
          </a:p>
        </p:txBody>
      </p:sp>
      <p:sp>
        <p:nvSpPr>
          <p:cNvPr id="9" name="Content Placeholder 2">
            <a:extLst>
              <a:ext uri="{FF2B5EF4-FFF2-40B4-BE49-F238E27FC236}">
                <a16:creationId xmlns:a16="http://schemas.microsoft.com/office/drawing/2014/main" id="{F165DF60-3144-4D2C-9666-E22B54630136}"/>
              </a:ext>
            </a:extLst>
          </p:cNvPr>
          <p:cNvSpPr txBox="1">
            <a:spLocks noGrp="1"/>
          </p:cNvSpPr>
          <p:nvPr>
            <p:ph idx="4294967295"/>
          </p:nvPr>
        </p:nvSpPr>
        <p:spPr>
          <a:xfrm>
            <a:off x="842683" y="4142241"/>
            <a:ext cx="5007428" cy="493062"/>
          </a:xfrm>
        </p:spPr>
        <p:txBody>
          <a:bodyPr anchor="ctr"/>
          <a:lstStyle>
            <a:lvl1pPr>
              <a:defRPr/>
            </a:lvl1pPr>
          </a:lstStyle>
          <a:p>
            <a:pPr lvl="0"/>
            <a:r>
              <a:rPr lang="en-US"/>
              <a:t>Edit Master text styles</a:t>
            </a:r>
          </a:p>
        </p:txBody>
      </p:sp>
      <p:pic>
        <p:nvPicPr>
          <p:cNvPr id="10" name="Picture 12">
            <a:extLst>
              <a:ext uri="{FF2B5EF4-FFF2-40B4-BE49-F238E27FC236}">
                <a16:creationId xmlns:a16="http://schemas.microsoft.com/office/drawing/2014/main" id="{C1022151-6E2E-42BE-9D90-09D3626EE62A}"/>
              </a:ext>
            </a:extLst>
          </p:cNvPr>
          <p:cNvPicPr>
            <a:picLocks noChangeAspect="1"/>
          </p:cNvPicPr>
          <p:nvPr/>
        </p:nvPicPr>
        <p:blipFill>
          <a:blip r:embed="rId2"/>
          <a:stretch>
            <a:fillRect/>
          </a:stretch>
        </p:blipFill>
        <p:spPr>
          <a:xfrm>
            <a:off x="533396" y="3690728"/>
            <a:ext cx="224640" cy="224640"/>
          </a:xfrm>
          <a:prstGeom prst="rect">
            <a:avLst/>
          </a:prstGeom>
          <a:noFill/>
          <a:ln cap="flat">
            <a:noFill/>
          </a:ln>
        </p:spPr>
      </p:pic>
      <p:pic>
        <p:nvPicPr>
          <p:cNvPr id="11" name="Picture 13">
            <a:extLst>
              <a:ext uri="{FF2B5EF4-FFF2-40B4-BE49-F238E27FC236}">
                <a16:creationId xmlns:a16="http://schemas.microsoft.com/office/drawing/2014/main" id="{C1117761-EB90-4883-B0B7-B11918E1C3DD}"/>
              </a:ext>
            </a:extLst>
          </p:cNvPr>
          <p:cNvPicPr>
            <a:picLocks noChangeAspect="1"/>
          </p:cNvPicPr>
          <p:nvPr/>
        </p:nvPicPr>
        <p:blipFill>
          <a:blip r:embed="rId2"/>
          <a:stretch>
            <a:fillRect/>
          </a:stretch>
        </p:blipFill>
        <p:spPr>
          <a:xfrm>
            <a:off x="533396" y="4275514"/>
            <a:ext cx="224640" cy="224640"/>
          </a:xfrm>
          <a:prstGeom prst="rect">
            <a:avLst/>
          </a:prstGeom>
          <a:noFill/>
          <a:ln cap="flat">
            <a:noFill/>
          </a:ln>
        </p:spPr>
      </p:pic>
      <p:grpSp>
        <p:nvGrpSpPr>
          <p:cNvPr id="12" name="Group 5">
            <a:extLst>
              <a:ext uri="{FF2B5EF4-FFF2-40B4-BE49-F238E27FC236}">
                <a16:creationId xmlns:a16="http://schemas.microsoft.com/office/drawing/2014/main" id="{837B90A4-70FF-41A5-9658-24E2C2122C37}"/>
              </a:ext>
            </a:extLst>
          </p:cNvPr>
          <p:cNvGrpSpPr/>
          <p:nvPr/>
        </p:nvGrpSpPr>
        <p:grpSpPr>
          <a:xfrm>
            <a:off x="4856305" y="2163653"/>
            <a:ext cx="1166773" cy="1025956"/>
            <a:chOff x="4856305" y="2163653"/>
            <a:chExt cx="1166773" cy="1025956"/>
          </a:xfrm>
        </p:grpSpPr>
        <p:sp>
          <p:nvSpPr>
            <p:cNvPr id="13" name="Freeform 6">
              <a:extLst>
                <a:ext uri="{FF2B5EF4-FFF2-40B4-BE49-F238E27FC236}">
                  <a16:creationId xmlns:a16="http://schemas.microsoft.com/office/drawing/2014/main" id="{9B22E123-145D-48E6-9908-47A4E9429939}"/>
                </a:ext>
              </a:extLst>
            </p:cNvPr>
            <p:cNvSpPr/>
            <p:nvPr/>
          </p:nvSpPr>
          <p:spPr>
            <a:xfrm>
              <a:off x="5254617" y="2421148"/>
              <a:ext cx="768461" cy="768461"/>
            </a:xfrm>
            <a:custGeom>
              <a:avLst/>
              <a:gdLst>
                <a:gd name="f0" fmla="val 10800000"/>
                <a:gd name="f1" fmla="val 5400000"/>
                <a:gd name="f2" fmla="val 180"/>
                <a:gd name="f3" fmla="val w"/>
                <a:gd name="f4" fmla="val h"/>
                <a:gd name="f5" fmla="val 0"/>
                <a:gd name="f6" fmla="val 81"/>
                <a:gd name="f7" fmla="val 21"/>
                <a:gd name="f8" fmla="val 4"/>
                <a:gd name="f9" fmla="val 20"/>
                <a:gd name="f10" fmla="val 5"/>
                <a:gd name="f11" fmla="val 6"/>
                <a:gd name="f12" fmla="val 7"/>
                <a:gd name="f13" fmla="val 22"/>
                <a:gd name="f14" fmla="val 14"/>
                <a:gd name="f15" fmla="val 15"/>
                <a:gd name="f16" fmla="val 17"/>
                <a:gd name="f17" fmla="val 18"/>
                <a:gd name="f18" fmla="val 16"/>
                <a:gd name="f19" fmla="val 23"/>
                <a:gd name="f20" fmla="val 24"/>
                <a:gd name="f21" fmla="val 13"/>
                <a:gd name="f22" fmla="val 3"/>
                <a:gd name="f23" fmla="val 39"/>
                <a:gd name="f24" fmla="val 40"/>
                <a:gd name="f25" fmla="val 41"/>
                <a:gd name="f26" fmla="val 1"/>
                <a:gd name="f27" fmla="val 9"/>
                <a:gd name="f28" fmla="val 43"/>
                <a:gd name="f29" fmla="val 10"/>
                <a:gd name="f30" fmla="val 11"/>
                <a:gd name="f31" fmla="val 44"/>
                <a:gd name="f32" fmla="val 46"/>
                <a:gd name="f33" fmla="val 52"/>
                <a:gd name="f34" fmla="val 53"/>
                <a:gd name="f35" fmla="val 55"/>
                <a:gd name="f36" fmla="val 12"/>
                <a:gd name="f37" fmla="val 56"/>
                <a:gd name="f38" fmla="val 61"/>
                <a:gd name="f39" fmla="val 62"/>
                <a:gd name="f40" fmla="val 63"/>
                <a:gd name="f41" fmla="val 64"/>
                <a:gd name="f42" fmla="val 19"/>
                <a:gd name="f43" fmla="val 75"/>
                <a:gd name="f44" fmla="val 74"/>
                <a:gd name="f45" fmla="val 27"/>
                <a:gd name="f46" fmla="val 69"/>
                <a:gd name="f47" fmla="val 28"/>
                <a:gd name="f48" fmla="val 68"/>
                <a:gd name="f49" fmla="val 29"/>
                <a:gd name="f50" fmla="val 30"/>
                <a:gd name="f51" fmla="val 31"/>
                <a:gd name="f52" fmla="val 34"/>
                <a:gd name="f53" fmla="val 35"/>
                <a:gd name="f54" fmla="val 70"/>
                <a:gd name="f55" fmla="val 36"/>
                <a:gd name="f56" fmla="val 71"/>
                <a:gd name="f57" fmla="val 72"/>
                <a:gd name="f58" fmla="val 42"/>
                <a:gd name="f59" fmla="val 79"/>
                <a:gd name="f60" fmla="val 80"/>
                <a:gd name="f61" fmla="val 59"/>
                <a:gd name="f62" fmla="val 76"/>
                <a:gd name="f63" fmla="val 60"/>
                <a:gd name="f64" fmla="val 73"/>
                <a:gd name="f65" fmla="val 66"/>
                <a:gd name="f66" fmla="val 58"/>
                <a:gd name="f67" fmla="val 65"/>
                <a:gd name="f68" fmla="val 57"/>
                <a:gd name="f69" fmla="val 77"/>
                <a:gd name="f70" fmla="val 37"/>
                <a:gd name="f71" fmla="val 67"/>
                <a:gd name="f72" fmla="val 26"/>
                <a:gd name="f73" fmla="val 25"/>
                <a:gd name="f74" fmla="val 54"/>
                <a:gd name="f75" fmla="val 51"/>
                <a:gd name="f76" fmla="val 50"/>
                <a:gd name="f77" fmla="val 45"/>
                <a:gd name="f78" fmla="val 8"/>
                <a:gd name="f79" fmla="+- 0 0 -90"/>
                <a:gd name="f80" fmla="*/ f3 1 81"/>
                <a:gd name="f81" fmla="*/ f4 1 81"/>
                <a:gd name="f82" fmla="val f5"/>
                <a:gd name="f83" fmla="val f6"/>
                <a:gd name="f84" fmla="*/ f79 f0 1"/>
                <a:gd name="f85" fmla="+- f83 0 f82"/>
                <a:gd name="f86" fmla="*/ f84 1 f2"/>
                <a:gd name="f87" fmla="*/ f85 1 81"/>
                <a:gd name="f88" fmla="*/ 21 f85 1"/>
                <a:gd name="f89" fmla="*/ 4 f85 1"/>
                <a:gd name="f90" fmla="*/ 20 f85 1"/>
                <a:gd name="f91" fmla="*/ 7 f85 1"/>
                <a:gd name="f92" fmla="*/ 22 f85 1"/>
                <a:gd name="f93" fmla="*/ 14 f85 1"/>
                <a:gd name="f94" fmla="*/ 18 f85 1"/>
                <a:gd name="f95" fmla="*/ 17 f85 1"/>
                <a:gd name="f96" fmla="*/ 13 f85 1"/>
                <a:gd name="f97" fmla="*/ 24 f85 1"/>
                <a:gd name="f98" fmla="*/ 6 f85 1"/>
                <a:gd name="f99" fmla="*/ 3 f85 1"/>
                <a:gd name="f100" fmla="*/ 0 f85 1"/>
                <a:gd name="f101" fmla="*/ 39 f85 1"/>
                <a:gd name="f102" fmla="*/ 1 f85 1"/>
                <a:gd name="f103" fmla="*/ 41 f85 1"/>
                <a:gd name="f104" fmla="*/ 9 f85 1"/>
                <a:gd name="f105" fmla="*/ 43 f85 1"/>
                <a:gd name="f106" fmla="*/ 11 f85 1"/>
                <a:gd name="f107" fmla="*/ 46 f85 1"/>
                <a:gd name="f108" fmla="*/ 52 f85 1"/>
                <a:gd name="f109" fmla="*/ 12 f85 1"/>
                <a:gd name="f110" fmla="*/ 56 f85 1"/>
                <a:gd name="f111" fmla="*/ 61 f85 1"/>
                <a:gd name="f112" fmla="*/ 64 f85 1"/>
                <a:gd name="f113" fmla="*/ 19 f85 1"/>
                <a:gd name="f114" fmla="*/ 75 f85 1"/>
                <a:gd name="f115" fmla="*/ 74 f85 1"/>
                <a:gd name="f116" fmla="*/ 27 f85 1"/>
                <a:gd name="f117" fmla="*/ 69 f85 1"/>
                <a:gd name="f118" fmla="*/ 30 f85 1"/>
                <a:gd name="f119" fmla="*/ 68 f85 1"/>
                <a:gd name="f120" fmla="*/ 35 f85 1"/>
                <a:gd name="f121" fmla="*/ 70 f85 1"/>
                <a:gd name="f122" fmla="*/ 40 f85 1"/>
                <a:gd name="f123" fmla="*/ 72 f85 1"/>
                <a:gd name="f124" fmla="*/ 42 f85 1"/>
                <a:gd name="f125" fmla="*/ 79 f85 1"/>
                <a:gd name="f126" fmla="*/ 44 f85 1"/>
                <a:gd name="f127" fmla="*/ 81 f85 1"/>
                <a:gd name="f128" fmla="*/ 59 f85 1"/>
                <a:gd name="f129" fmla="*/ 76 f85 1"/>
                <a:gd name="f130" fmla="*/ 73 f85 1"/>
                <a:gd name="f131" fmla="*/ 66 f85 1"/>
                <a:gd name="f132" fmla="*/ 60 f85 1"/>
                <a:gd name="f133" fmla="*/ 63 f85 1"/>
                <a:gd name="f134" fmla="*/ 58 f85 1"/>
                <a:gd name="f135" fmla="*/ 57 f85 1"/>
                <a:gd name="f136" fmla="*/ 77 f85 1"/>
                <a:gd name="f137" fmla="*/ 37 f85 1"/>
                <a:gd name="f138" fmla="*/ 29 f85 1"/>
                <a:gd name="f139" fmla="*/ 25 f85 1"/>
                <a:gd name="f140" fmla="*/ 16 f85 1"/>
                <a:gd name="f141" fmla="*/ 62 f85 1"/>
                <a:gd name="f142" fmla="*/ 54 f85 1"/>
                <a:gd name="f143" fmla="*/ 51 f85 1"/>
                <a:gd name="f144" fmla="*/ 45 f85 1"/>
                <a:gd name="f145" fmla="*/ 8 f85 1"/>
                <a:gd name="f146" fmla="*/ 36 f85 1"/>
                <a:gd name="f147" fmla="*/ 34 f85 1"/>
                <a:gd name="f148" fmla="+- f86 0 f1"/>
                <a:gd name="f149" fmla="*/ f88 1 81"/>
                <a:gd name="f150" fmla="*/ f89 1 81"/>
                <a:gd name="f151" fmla="*/ f90 1 81"/>
                <a:gd name="f152" fmla="*/ f91 1 81"/>
                <a:gd name="f153" fmla="*/ f92 1 81"/>
                <a:gd name="f154" fmla="*/ f93 1 81"/>
                <a:gd name="f155" fmla="*/ f94 1 81"/>
                <a:gd name="f156" fmla="*/ f95 1 81"/>
                <a:gd name="f157" fmla="*/ f96 1 81"/>
                <a:gd name="f158" fmla="*/ f97 1 81"/>
                <a:gd name="f159" fmla="*/ f98 1 81"/>
                <a:gd name="f160" fmla="*/ f99 1 81"/>
                <a:gd name="f161" fmla="*/ f100 1 81"/>
                <a:gd name="f162" fmla="*/ f101 1 81"/>
                <a:gd name="f163" fmla="*/ f102 1 81"/>
                <a:gd name="f164" fmla="*/ f103 1 81"/>
                <a:gd name="f165" fmla="*/ f104 1 81"/>
                <a:gd name="f166" fmla="*/ f105 1 81"/>
                <a:gd name="f167" fmla="*/ f106 1 81"/>
                <a:gd name="f168" fmla="*/ f107 1 81"/>
                <a:gd name="f169" fmla="*/ f108 1 81"/>
                <a:gd name="f170" fmla="*/ f109 1 81"/>
                <a:gd name="f171" fmla="*/ f110 1 81"/>
                <a:gd name="f172" fmla="*/ f111 1 81"/>
                <a:gd name="f173" fmla="*/ f112 1 81"/>
                <a:gd name="f174" fmla="*/ f113 1 81"/>
                <a:gd name="f175" fmla="*/ f114 1 81"/>
                <a:gd name="f176" fmla="*/ f115 1 81"/>
                <a:gd name="f177" fmla="*/ f116 1 81"/>
                <a:gd name="f178" fmla="*/ f117 1 81"/>
                <a:gd name="f179" fmla="*/ f118 1 81"/>
                <a:gd name="f180" fmla="*/ f119 1 81"/>
                <a:gd name="f181" fmla="*/ f120 1 81"/>
                <a:gd name="f182" fmla="*/ f121 1 81"/>
                <a:gd name="f183" fmla="*/ f122 1 81"/>
                <a:gd name="f184" fmla="*/ f123 1 81"/>
                <a:gd name="f185" fmla="*/ f124 1 81"/>
                <a:gd name="f186" fmla="*/ f125 1 81"/>
                <a:gd name="f187" fmla="*/ f126 1 81"/>
                <a:gd name="f188" fmla="*/ f127 1 81"/>
                <a:gd name="f189" fmla="*/ f128 1 81"/>
                <a:gd name="f190" fmla="*/ f129 1 81"/>
                <a:gd name="f191" fmla="*/ f130 1 81"/>
                <a:gd name="f192" fmla="*/ f131 1 81"/>
                <a:gd name="f193" fmla="*/ f132 1 81"/>
                <a:gd name="f194" fmla="*/ f133 1 81"/>
                <a:gd name="f195" fmla="*/ f134 1 81"/>
                <a:gd name="f196" fmla="*/ f135 1 81"/>
                <a:gd name="f197" fmla="*/ f136 1 81"/>
                <a:gd name="f198" fmla="*/ f137 1 81"/>
                <a:gd name="f199" fmla="*/ f138 1 81"/>
                <a:gd name="f200" fmla="*/ f139 1 81"/>
                <a:gd name="f201" fmla="*/ f140 1 81"/>
                <a:gd name="f202" fmla="*/ f141 1 81"/>
                <a:gd name="f203" fmla="*/ f142 1 81"/>
                <a:gd name="f204" fmla="*/ f143 1 81"/>
                <a:gd name="f205" fmla="*/ f144 1 81"/>
                <a:gd name="f206" fmla="*/ f145 1 81"/>
                <a:gd name="f207" fmla="*/ f146 1 81"/>
                <a:gd name="f208" fmla="*/ f147 1 81"/>
                <a:gd name="f209" fmla="*/ 0 1 f87"/>
                <a:gd name="f210" fmla="*/ f83 1 f87"/>
                <a:gd name="f211" fmla="*/ f149 1 f87"/>
                <a:gd name="f212" fmla="*/ f150 1 f87"/>
                <a:gd name="f213" fmla="*/ f151 1 f87"/>
                <a:gd name="f214" fmla="*/ f152 1 f87"/>
                <a:gd name="f215" fmla="*/ f153 1 f87"/>
                <a:gd name="f216" fmla="*/ f154 1 f87"/>
                <a:gd name="f217" fmla="*/ f155 1 f87"/>
                <a:gd name="f218" fmla="*/ f156 1 f87"/>
                <a:gd name="f219" fmla="*/ f157 1 f87"/>
                <a:gd name="f220" fmla="*/ f158 1 f87"/>
                <a:gd name="f221" fmla="*/ f159 1 f87"/>
                <a:gd name="f222" fmla="*/ f160 1 f87"/>
                <a:gd name="f223" fmla="*/ f161 1 f87"/>
                <a:gd name="f224" fmla="*/ f162 1 f87"/>
                <a:gd name="f225" fmla="*/ f163 1 f87"/>
                <a:gd name="f226" fmla="*/ f164 1 f87"/>
                <a:gd name="f227" fmla="*/ f165 1 f87"/>
                <a:gd name="f228" fmla="*/ f166 1 f87"/>
                <a:gd name="f229" fmla="*/ f167 1 f87"/>
                <a:gd name="f230" fmla="*/ f168 1 f87"/>
                <a:gd name="f231" fmla="*/ f169 1 f87"/>
                <a:gd name="f232" fmla="*/ f170 1 f87"/>
                <a:gd name="f233" fmla="*/ f171 1 f87"/>
                <a:gd name="f234" fmla="*/ f172 1 f87"/>
                <a:gd name="f235" fmla="*/ f173 1 f87"/>
                <a:gd name="f236" fmla="*/ f174 1 f87"/>
                <a:gd name="f237" fmla="*/ f175 1 f87"/>
                <a:gd name="f238" fmla="*/ f176 1 f87"/>
                <a:gd name="f239" fmla="*/ f177 1 f87"/>
                <a:gd name="f240" fmla="*/ f178 1 f87"/>
                <a:gd name="f241" fmla="*/ f179 1 f87"/>
                <a:gd name="f242" fmla="*/ f180 1 f87"/>
                <a:gd name="f243" fmla="*/ f181 1 f87"/>
                <a:gd name="f244" fmla="*/ f182 1 f87"/>
                <a:gd name="f245" fmla="*/ f183 1 f87"/>
                <a:gd name="f246" fmla="*/ f184 1 f87"/>
                <a:gd name="f247" fmla="*/ f185 1 f87"/>
                <a:gd name="f248" fmla="*/ f186 1 f87"/>
                <a:gd name="f249" fmla="*/ f187 1 f87"/>
                <a:gd name="f250" fmla="*/ f188 1 f87"/>
                <a:gd name="f251" fmla="*/ f189 1 f87"/>
                <a:gd name="f252" fmla="*/ f190 1 f87"/>
                <a:gd name="f253" fmla="*/ f191 1 f87"/>
                <a:gd name="f254" fmla="*/ f192 1 f87"/>
                <a:gd name="f255" fmla="*/ f193 1 f87"/>
                <a:gd name="f256" fmla="*/ f194 1 f87"/>
                <a:gd name="f257" fmla="*/ f195 1 f87"/>
                <a:gd name="f258" fmla="*/ f196 1 f87"/>
                <a:gd name="f259" fmla="*/ f197 1 f87"/>
                <a:gd name="f260" fmla="*/ f198 1 f87"/>
                <a:gd name="f261" fmla="*/ f199 1 f87"/>
                <a:gd name="f262" fmla="*/ f200 1 f87"/>
                <a:gd name="f263" fmla="*/ f201 1 f87"/>
                <a:gd name="f264" fmla="*/ f202 1 f87"/>
                <a:gd name="f265" fmla="*/ f203 1 f87"/>
                <a:gd name="f266" fmla="*/ f204 1 f87"/>
                <a:gd name="f267" fmla="*/ f205 1 f87"/>
                <a:gd name="f268" fmla="*/ f206 1 f87"/>
                <a:gd name="f269" fmla="*/ f207 1 f87"/>
                <a:gd name="f270" fmla="*/ f208 1 f87"/>
                <a:gd name="f271" fmla="*/ f209 f80 1"/>
                <a:gd name="f272" fmla="*/ f210 f80 1"/>
                <a:gd name="f273" fmla="*/ f210 f81 1"/>
                <a:gd name="f274" fmla="*/ f209 f81 1"/>
                <a:gd name="f275" fmla="*/ f211 f80 1"/>
                <a:gd name="f276" fmla="*/ f212 f81 1"/>
                <a:gd name="f277" fmla="*/ f213 f80 1"/>
                <a:gd name="f278" fmla="*/ f214 f81 1"/>
                <a:gd name="f279" fmla="*/ f215 f80 1"/>
                <a:gd name="f280" fmla="*/ f216 f81 1"/>
                <a:gd name="f281" fmla="*/ f217 f81 1"/>
                <a:gd name="f282" fmla="*/ f218 f80 1"/>
                <a:gd name="f283" fmla="*/ f215 f81 1"/>
                <a:gd name="f284" fmla="*/ f219 f80 1"/>
                <a:gd name="f285" fmla="*/ f220 f81 1"/>
                <a:gd name="f286" fmla="*/ f221 f80 1"/>
                <a:gd name="f287" fmla="*/ f222 f80 1"/>
                <a:gd name="f288" fmla="*/ f223 f80 1"/>
                <a:gd name="f289" fmla="*/ f224 f81 1"/>
                <a:gd name="f290" fmla="*/ f225 f80 1"/>
                <a:gd name="f291" fmla="*/ f226 f81 1"/>
                <a:gd name="f292" fmla="*/ f227 f80 1"/>
                <a:gd name="f293" fmla="*/ f228 f81 1"/>
                <a:gd name="f294" fmla="*/ f229 f80 1"/>
                <a:gd name="f295" fmla="*/ f230 f81 1"/>
                <a:gd name="f296" fmla="*/ f231 f81 1"/>
                <a:gd name="f297" fmla="*/ f232 f80 1"/>
                <a:gd name="f298" fmla="*/ f233 f81 1"/>
                <a:gd name="f299" fmla="*/ f214 f80 1"/>
                <a:gd name="f300" fmla="*/ f234 f81 1"/>
                <a:gd name="f301" fmla="*/ f235 f81 1"/>
                <a:gd name="f302" fmla="*/ f236 f80 1"/>
                <a:gd name="f303" fmla="*/ f237 f81 1"/>
                <a:gd name="f304" fmla="*/ f238 f81 1"/>
                <a:gd name="f305" fmla="*/ f239 f80 1"/>
                <a:gd name="f306" fmla="*/ f240 f81 1"/>
                <a:gd name="f307" fmla="*/ f241 f80 1"/>
                <a:gd name="f308" fmla="*/ f242 f81 1"/>
                <a:gd name="f309" fmla="*/ f243 f80 1"/>
                <a:gd name="f310" fmla="*/ f244 f81 1"/>
                <a:gd name="f311" fmla="*/ f245 f80 1"/>
                <a:gd name="f312" fmla="*/ f246 f81 1"/>
                <a:gd name="f313" fmla="*/ f247 f80 1"/>
                <a:gd name="f314" fmla="*/ f248 f81 1"/>
                <a:gd name="f315" fmla="*/ f249 f80 1"/>
                <a:gd name="f316" fmla="*/ f250 f81 1"/>
                <a:gd name="f317" fmla="*/ f251 f80 1"/>
                <a:gd name="f318" fmla="*/ f252 f81 1"/>
                <a:gd name="f319" fmla="*/ f234 f80 1"/>
                <a:gd name="f320" fmla="*/ f253 f81 1"/>
                <a:gd name="f321" fmla="*/ f254 f81 1"/>
                <a:gd name="f322" fmla="*/ f255 f80 1"/>
                <a:gd name="f323" fmla="*/ f256 f81 1"/>
                <a:gd name="f324" fmla="*/ f235 f80 1"/>
                <a:gd name="f325" fmla="*/ f257 f81 1"/>
                <a:gd name="f326" fmla="*/ f242 f80 1"/>
                <a:gd name="f327" fmla="*/ f258 f81 1"/>
                <a:gd name="f328" fmla="*/ f237 f80 1"/>
                <a:gd name="f329" fmla="*/ f259 f80 1"/>
                <a:gd name="f330" fmla="*/ f250 f80 1"/>
                <a:gd name="f331" fmla="*/ f247 f81 1"/>
                <a:gd name="f332" fmla="*/ f248 f80 1"/>
                <a:gd name="f333" fmla="*/ f246 f80 1"/>
                <a:gd name="f334" fmla="*/ f260 f81 1"/>
                <a:gd name="f335" fmla="*/ f240 f80 1"/>
                <a:gd name="f336" fmla="*/ f243 f81 1"/>
                <a:gd name="f337" fmla="*/ f261 f81 1"/>
                <a:gd name="f338" fmla="*/ f262 f81 1"/>
                <a:gd name="f339" fmla="*/ f253 f80 1"/>
                <a:gd name="f340" fmla="*/ f213 f81 1"/>
                <a:gd name="f341" fmla="*/ f263 f81 1"/>
                <a:gd name="f342" fmla="*/ f264 f80 1"/>
                <a:gd name="f343" fmla="*/ f221 f81 1"/>
                <a:gd name="f344" fmla="*/ f265 f80 1"/>
                <a:gd name="f345" fmla="*/ f229 f81 1"/>
                <a:gd name="f346" fmla="*/ f266 f80 1"/>
                <a:gd name="f347" fmla="*/ f232 f81 1"/>
                <a:gd name="f348" fmla="*/ f267 f80 1"/>
                <a:gd name="f349" fmla="*/ f226 f80 1"/>
                <a:gd name="f350" fmla="*/ f268 f81 1"/>
                <a:gd name="f351" fmla="*/ f224 f80 1"/>
                <a:gd name="f352" fmla="*/ f225 f81 1"/>
                <a:gd name="f353" fmla="*/ f269 f80 1"/>
                <a:gd name="f354" fmla="*/ f223 f81 1"/>
                <a:gd name="f355" fmla="*/ f270 f81 1"/>
                <a:gd name="f356" fmla="*/ f230 f80 1"/>
                <a:gd name="f357" fmla="*/ f255 f81 1"/>
                <a:gd name="f358" fmla="*/ f270 f80 1"/>
                <a:gd name="f359" fmla="*/ f211 f81 1"/>
              </a:gdLst>
              <a:ahLst/>
              <a:cxnLst>
                <a:cxn ang="3cd4">
                  <a:pos x="hc" y="t"/>
                </a:cxn>
                <a:cxn ang="0">
                  <a:pos x="r" y="vc"/>
                </a:cxn>
                <a:cxn ang="cd4">
                  <a:pos x="hc" y="b"/>
                </a:cxn>
                <a:cxn ang="cd2">
                  <a:pos x="l" y="vc"/>
                </a:cxn>
                <a:cxn ang="f148">
                  <a:pos x="f275" y="f276"/>
                </a:cxn>
                <a:cxn ang="f148">
                  <a:pos x="f277" y="f278"/>
                </a:cxn>
                <a:cxn ang="f148">
                  <a:pos x="f279" y="f280"/>
                </a:cxn>
                <a:cxn ang="f148">
                  <a:pos x="f275" y="f281"/>
                </a:cxn>
                <a:cxn ang="f148">
                  <a:pos x="f282" y="f283"/>
                </a:cxn>
                <a:cxn ang="f148">
                  <a:pos x="f284" y="f285"/>
                </a:cxn>
                <a:cxn ang="f148">
                  <a:pos x="f286" y="f283"/>
                </a:cxn>
                <a:cxn ang="f148">
                  <a:pos x="f287" y="f285"/>
                </a:cxn>
                <a:cxn ang="f148">
                  <a:pos x="f288" y="f289"/>
                </a:cxn>
                <a:cxn ang="f148">
                  <a:pos x="f290" y="f291"/>
                </a:cxn>
                <a:cxn ang="f148">
                  <a:pos x="f292" y="f293"/>
                </a:cxn>
                <a:cxn ang="f148">
                  <a:pos x="f294" y="f295"/>
                </a:cxn>
                <a:cxn ang="f148">
                  <a:pos x="f284" y="f296"/>
                </a:cxn>
                <a:cxn ang="f148">
                  <a:pos x="f297" y="f298"/>
                </a:cxn>
                <a:cxn ang="f148">
                  <a:pos x="f299" y="f300"/>
                </a:cxn>
                <a:cxn ang="f148">
                  <a:pos x="f299" y="f301"/>
                </a:cxn>
                <a:cxn ang="f148">
                  <a:pos x="f302" y="f303"/>
                </a:cxn>
                <a:cxn ang="f148">
                  <a:pos x="f279" y="f304"/>
                </a:cxn>
                <a:cxn ang="f148">
                  <a:pos x="f305" y="f306"/>
                </a:cxn>
                <a:cxn ang="f148">
                  <a:pos x="f307" y="f308"/>
                </a:cxn>
                <a:cxn ang="f148">
                  <a:pos x="f309" y="f310"/>
                </a:cxn>
                <a:cxn ang="f148">
                  <a:pos x="f311" y="f312"/>
                </a:cxn>
                <a:cxn ang="f148">
                  <a:pos x="f313" y="f314"/>
                </a:cxn>
                <a:cxn ang="f148">
                  <a:pos x="f315" y="f316"/>
                </a:cxn>
                <a:cxn ang="f148">
                  <a:pos x="f317" y="f318"/>
                </a:cxn>
                <a:cxn ang="f148">
                  <a:pos x="f319" y="f320"/>
                </a:cxn>
                <a:cxn ang="f148">
                  <a:pos x="f317" y="f321"/>
                </a:cxn>
                <a:cxn ang="f148">
                  <a:pos x="f322" y="f323"/>
                </a:cxn>
                <a:cxn ang="f148">
                  <a:pos x="f324" y="f325"/>
                </a:cxn>
                <a:cxn ang="f148">
                  <a:pos x="f326" y="f327"/>
                </a:cxn>
                <a:cxn ang="f148">
                  <a:pos x="f328" y="f325"/>
                </a:cxn>
                <a:cxn ang="f148">
                  <a:pos x="f329" y="f327"/>
                </a:cxn>
                <a:cxn ang="f148">
                  <a:pos x="f330" y="f331"/>
                </a:cxn>
                <a:cxn ang="f148">
                  <a:pos x="f332" y="f289"/>
                </a:cxn>
                <a:cxn ang="f148">
                  <a:pos x="f333" y="f334"/>
                </a:cxn>
                <a:cxn ang="f148">
                  <a:pos x="f335" y="f336"/>
                </a:cxn>
                <a:cxn ang="f148">
                  <a:pos x="f326" y="f337"/>
                </a:cxn>
                <a:cxn ang="f148">
                  <a:pos x="f326" y="f338"/>
                </a:cxn>
                <a:cxn ang="f148">
                  <a:pos x="f339" y="f340"/>
                </a:cxn>
                <a:cxn ang="f148">
                  <a:pos x="f339" y="f341"/>
                </a:cxn>
                <a:cxn ang="f148">
                  <a:pos x="f342" y="f343"/>
                </a:cxn>
                <a:cxn ang="f148">
                  <a:pos x="f317" y="f343"/>
                </a:cxn>
                <a:cxn ang="f148">
                  <a:pos x="f344" y="f345"/>
                </a:cxn>
                <a:cxn ang="f148">
                  <a:pos x="f346" y="f347"/>
                </a:cxn>
                <a:cxn ang="f148">
                  <a:pos x="f348" y="f345"/>
                </a:cxn>
                <a:cxn ang="f148">
                  <a:pos x="f349" y="f350"/>
                </a:cxn>
                <a:cxn ang="f148">
                  <a:pos x="f351" y="f352"/>
                </a:cxn>
                <a:cxn ang="f148">
                  <a:pos x="f353" y="f354"/>
                </a:cxn>
                <a:cxn ang="f148">
                  <a:pos x="f275" y="f276"/>
                </a:cxn>
                <a:cxn ang="f148">
                  <a:pos x="f317" y="f355"/>
                </a:cxn>
                <a:cxn ang="f148">
                  <a:pos x="f356" y="f357"/>
                </a:cxn>
                <a:cxn ang="f148">
                  <a:pos x="f277" y="f295"/>
                </a:cxn>
                <a:cxn ang="f148">
                  <a:pos x="f358" y="f359"/>
                </a:cxn>
                <a:cxn ang="f148">
                  <a:pos x="f317" y="f355"/>
                </a:cxn>
              </a:cxnLst>
              <a:rect l="f271" t="f274" r="f272" b="f273"/>
              <a:pathLst>
                <a:path w="81" h="81">
                  <a:moveTo>
                    <a:pt x="f7" y="f8"/>
                  </a:moveTo>
                  <a:cubicBezTo>
                    <a:pt x="f9" y="f10"/>
                    <a:pt x="f9" y="f11"/>
                    <a:pt x="f9" y="f12"/>
                  </a:cubicBezTo>
                  <a:cubicBezTo>
                    <a:pt x="f13" y="f14"/>
                    <a:pt x="f13" y="f14"/>
                    <a:pt x="f13" y="f14"/>
                  </a:cubicBezTo>
                  <a:cubicBezTo>
                    <a:pt x="f13" y="f15"/>
                    <a:pt x="f13" y="f16"/>
                    <a:pt x="f7" y="f17"/>
                  </a:cubicBezTo>
                  <a:cubicBezTo>
                    <a:pt x="f16" y="f13"/>
                    <a:pt x="f16" y="f13"/>
                    <a:pt x="f16" y="f13"/>
                  </a:cubicBezTo>
                  <a:cubicBezTo>
                    <a:pt x="f18" y="f19"/>
                    <a:pt x="f14" y="f20"/>
                    <a:pt x="f21" y="f20"/>
                  </a:cubicBezTo>
                  <a:cubicBezTo>
                    <a:pt x="f11" y="f13"/>
                    <a:pt x="f11" y="f13"/>
                    <a:pt x="f11" y="f13"/>
                  </a:cubicBezTo>
                  <a:cubicBezTo>
                    <a:pt x="f10" y="f13"/>
                    <a:pt x="f8" y="f13"/>
                    <a:pt x="f22" y="f20"/>
                  </a:cubicBezTo>
                  <a:cubicBezTo>
                    <a:pt x="f5" y="f23"/>
                    <a:pt x="f5" y="f23"/>
                    <a:pt x="f5" y="f23"/>
                  </a:cubicBezTo>
                  <a:cubicBezTo>
                    <a:pt x="f5" y="f24"/>
                    <a:pt x="f5" y="f25"/>
                    <a:pt x="f26" y="f25"/>
                  </a:cubicBezTo>
                  <a:cubicBezTo>
                    <a:pt x="f27" y="f28"/>
                    <a:pt x="f27" y="f28"/>
                    <a:pt x="f27" y="f28"/>
                  </a:cubicBezTo>
                  <a:cubicBezTo>
                    <a:pt x="f29" y="f28"/>
                    <a:pt x="f30" y="f31"/>
                    <a:pt x="f30" y="f32"/>
                  </a:cubicBezTo>
                  <a:cubicBezTo>
                    <a:pt x="f21" y="f33"/>
                    <a:pt x="f21" y="f33"/>
                    <a:pt x="f21" y="f33"/>
                  </a:cubicBezTo>
                  <a:cubicBezTo>
                    <a:pt x="f21" y="f34"/>
                    <a:pt x="f21" y="f35"/>
                    <a:pt x="f36" y="f37"/>
                  </a:cubicBezTo>
                  <a:cubicBezTo>
                    <a:pt x="f12" y="f38"/>
                    <a:pt x="f12" y="f38"/>
                    <a:pt x="f12" y="f38"/>
                  </a:cubicBezTo>
                  <a:cubicBezTo>
                    <a:pt x="f12" y="f39"/>
                    <a:pt x="f12" y="f40"/>
                    <a:pt x="f12" y="f41"/>
                  </a:cubicBezTo>
                  <a:cubicBezTo>
                    <a:pt x="f42" y="f43"/>
                    <a:pt x="f42" y="f43"/>
                    <a:pt x="f42" y="f43"/>
                  </a:cubicBezTo>
                  <a:cubicBezTo>
                    <a:pt x="f9" y="f43"/>
                    <a:pt x="f7" y="f43"/>
                    <a:pt x="f13" y="f44"/>
                  </a:cubicBezTo>
                  <a:cubicBezTo>
                    <a:pt x="f45" y="f46"/>
                    <a:pt x="f45" y="f46"/>
                    <a:pt x="f45" y="f46"/>
                  </a:cubicBezTo>
                  <a:cubicBezTo>
                    <a:pt x="f47" y="f48"/>
                    <a:pt x="f49" y="f48"/>
                    <a:pt x="f50" y="f48"/>
                  </a:cubicBezTo>
                  <a:cubicBezTo>
                    <a:pt x="f51" y="f46"/>
                    <a:pt x="f52" y="f46"/>
                    <a:pt x="f53" y="f54"/>
                  </a:cubicBezTo>
                  <a:cubicBezTo>
                    <a:pt x="f55" y="f54"/>
                    <a:pt x="f23" y="f56"/>
                    <a:pt x="f24" y="f57"/>
                  </a:cubicBezTo>
                  <a:cubicBezTo>
                    <a:pt x="f58" y="f59"/>
                    <a:pt x="f58" y="f59"/>
                    <a:pt x="f58" y="f59"/>
                  </a:cubicBezTo>
                  <a:cubicBezTo>
                    <a:pt x="f58" y="f60"/>
                    <a:pt x="f28" y="f6"/>
                    <a:pt x="f31" y="f6"/>
                  </a:cubicBezTo>
                  <a:cubicBezTo>
                    <a:pt x="f61" y="f62"/>
                    <a:pt x="f61" y="f62"/>
                    <a:pt x="f61" y="f62"/>
                  </a:cubicBezTo>
                  <a:cubicBezTo>
                    <a:pt x="f63" y="f62"/>
                    <a:pt x="f38" y="f44"/>
                    <a:pt x="f38" y="f64"/>
                  </a:cubicBezTo>
                  <a:cubicBezTo>
                    <a:pt x="f61" y="f65"/>
                    <a:pt x="f61" y="f65"/>
                    <a:pt x="f61" y="f65"/>
                  </a:cubicBezTo>
                  <a:cubicBezTo>
                    <a:pt x="f66" y="f67"/>
                    <a:pt x="f61" y="f41"/>
                    <a:pt x="f63" y="f40"/>
                  </a:cubicBezTo>
                  <a:cubicBezTo>
                    <a:pt x="f41" y="f66"/>
                    <a:pt x="f41" y="f66"/>
                    <a:pt x="f41" y="f66"/>
                  </a:cubicBezTo>
                  <a:cubicBezTo>
                    <a:pt x="f67" y="f68"/>
                    <a:pt x="f65" y="f37"/>
                    <a:pt x="f48" y="f68"/>
                  </a:cubicBezTo>
                  <a:cubicBezTo>
                    <a:pt x="f43" y="f66"/>
                    <a:pt x="f43" y="f66"/>
                    <a:pt x="f43" y="f66"/>
                  </a:cubicBezTo>
                  <a:cubicBezTo>
                    <a:pt x="f62" y="f61"/>
                    <a:pt x="f69" y="f66"/>
                    <a:pt x="f69" y="f68"/>
                  </a:cubicBezTo>
                  <a:cubicBezTo>
                    <a:pt x="f6" y="f58"/>
                    <a:pt x="f6" y="f58"/>
                    <a:pt x="f6" y="f58"/>
                  </a:cubicBezTo>
                  <a:cubicBezTo>
                    <a:pt x="f6" y="f24"/>
                    <a:pt x="f60" y="f23"/>
                    <a:pt x="f59" y="f23"/>
                  </a:cubicBezTo>
                  <a:cubicBezTo>
                    <a:pt x="f57" y="f70"/>
                    <a:pt x="f57" y="f70"/>
                    <a:pt x="f57" y="f70"/>
                  </a:cubicBezTo>
                  <a:cubicBezTo>
                    <a:pt x="f56" y="f70"/>
                    <a:pt x="f54" y="f55"/>
                    <a:pt x="f46" y="f53"/>
                  </a:cubicBezTo>
                  <a:cubicBezTo>
                    <a:pt x="f48" y="f49"/>
                    <a:pt x="f48" y="f49"/>
                    <a:pt x="f48" y="f49"/>
                  </a:cubicBezTo>
                  <a:cubicBezTo>
                    <a:pt x="f71" y="f45"/>
                    <a:pt x="f71" y="f72"/>
                    <a:pt x="f48" y="f73"/>
                  </a:cubicBezTo>
                  <a:cubicBezTo>
                    <a:pt x="f64" y="f9"/>
                    <a:pt x="f64" y="f9"/>
                    <a:pt x="f64" y="f9"/>
                  </a:cubicBezTo>
                  <a:cubicBezTo>
                    <a:pt x="f44" y="f42"/>
                    <a:pt x="f44" y="f16"/>
                    <a:pt x="f64" y="f18"/>
                  </a:cubicBezTo>
                  <a:cubicBezTo>
                    <a:pt x="f39" y="f11"/>
                    <a:pt x="f39" y="f11"/>
                    <a:pt x="f39" y="f11"/>
                  </a:cubicBezTo>
                  <a:cubicBezTo>
                    <a:pt x="f38" y="f10"/>
                    <a:pt x="f63" y="f10"/>
                    <a:pt x="f61" y="f11"/>
                  </a:cubicBezTo>
                  <a:cubicBezTo>
                    <a:pt x="f74" y="f30"/>
                    <a:pt x="f74" y="f30"/>
                    <a:pt x="f74" y="f30"/>
                  </a:cubicBezTo>
                  <a:cubicBezTo>
                    <a:pt x="f34" y="f36"/>
                    <a:pt x="f75" y="f21"/>
                    <a:pt x="f75" y="f36"/>
                  </a:cubicBezTo>
                  <a:cubicBezTo>
                    <a:pt x="f76" y="f36"/>
                    <a:pt x="f32" y="f30"/>
                    <a:pt x="f77" y="f30"/>
                  </a:cubicBezTo>
                  <a:cubicBezTo>
                    <a:pt x="f31" y="f30"/>
                    <a:pt x="f25" y="f27"/>
                    <a:pt x="f25" y="f78"/>
                  </a:cubicBezTo>
                  <a:cubicBezTo>
                    <a:pt x="f23" y="f26"/>
                    <a:pt x="f23" y="f26"/>
                    <a:pt x="f23" y="f26"/>
                  </a:cubicBezTo>
                  <a:cubicBezTo>
                    <a:pt x="f23" y="f5"/>
                    <a:pt x="f70" y="f5"/>
                    <a:pt x="f55" y="f5"/>
                  </a:cubicBezTo>
                  <a:lnTo>
                    <a:pt x="f7" y="f8"/>
                  </a:lnTo>
                  <a:close/>
                  <a:moveTo>
                    <a:pt x="f61" y="f52"/>
                  </a:moveTo>
                  <a:cubicBezTo>
                    <a:pt x="f40" y="f77"/>
                    <a:pt x="f37" y="f37"/>
                    <a:pt x="f32" y="f63"/>
                  </a:cubicBezTo>
                  <a:cubicBezTo>
                    <a:pt x="f53" y="f40"/>
                    <a:pt x="f20" y="f68"/>
                    <a:pt x="f9" y="f32"/>
                  </a:cubicBezTo>
                  <a:cubicBezTo>
                    <a:pt x="f16" y="f53"/>
                    <a:pt x="f19" y="f20"/>
                    <a:pt x="f52" y="f7"/>
                  </a:cubicBezTo>
                  <a:cubicBezTo>
                    <a:pt x="f77" y="f17"/>
                    <a:pt x="f37" y="f20"/>
                    <a:pt x="f61" y="f52"/>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4" name="Freeform 7">
              <a:extLst>
                <a:ext uri="{FF2B5EF4-FFF2-40B4-BE49-F238E27FC236}">
                  <a16:creationId xmlns:a16="http://schemas.microsoft.com/office/drawing/2014/main" id="{15C3B887-2BAE-4824-B93F-8A6FB9C4C4F9}"/>
                </a:ext>
              </a:extLst>
            </p:cNvPr>
            <p:cNvSpPr/>
            <p:nvPr/>
          </p:nvSpPr>
          <p:spPr>
            <a:xfrm>
              <a:off x="5395435" y="2561965"/>
              <a:ext cx="474756" cy="474756"/>
            </a:xfrm>
            <a:custGeom>
              <a:avLst/>
              <a:gdLst>
                <a:gd name="f0" fmla="val 10800000"/>
                <a:gd name="f1" fmla="val 5400000"/>
                <a:gd name="f2" fmla="val 180"/>
                <a:gd name="f3" fmla="val w"/>
                <a:gd name="f4" fmla="val h"/>
                <a:gd name="f5" fmla="val 0"/>
                <a:gd name="f6" fmla="val 50"/>
                <a:gd name="f7" fmla="val 46"/>
                <a:gd name="f8" fmla="val 19"/>
                <a:gd name="f9" fmla="val 31"/>
                <a:gd name="f10" fmla="val 43"/>
                <a:gd name="f11" fmla="val 47"/>
                <a:gd name="f12" fmla="val 20"/>
                <a:gd name="f13" fmla="val 7"/>
                <a:gd name="f14" fmla="val 44"/>
                <a:gd name="f15" fmla="val 3"/>
                <a:gd name="f16" fmla="val 32"/>
                <a:gd name="f17" fmla="val 18"/>
                <a:gd name="f18" fmla="val 4"/>
                <a:gd name="f19" fmla="val 30"/>
                <a:gd name="f20" fmla="val 10"/>
                <a:gd name="f21" fmla="val 12"/>
                <a:gd name="f22" fmla="val 38"/>
                <a:gd name="f23" fmla="val 21"/>
                <a:gd name="f24" fmla="val 29"/>
                <a:gd name="f25" fmla="val 41"/>
                <a:gd name="f26" fmla="val 40"/>
                <a:gd name="f27" fmla="val 8"/>
                <a:gd name="f28" fmla="val 13"/>
                <a:gd name="f29" fmla="+- 0 0 -90"/>
                <a:gd name="f30" fmla="*/ f3 1 50"/>
                <a:gd name="f31" fmla="*/ f4 1 50"/>
                <a:gd name="f32" fmla="val f5"/>
                <a:gd name="f33" fmla="val f6"/>
                <a:gd name="f34" fmla="*/ f29 f0 1"/>
                <a:gd name="f35" fmla="+- f33 0 f32"/>
                <a:gd name="f36" fmla="*/ f34 1 f2"/>
                <a:gd name="f37" fmla="*/ f35 1 50"/>
                <a:gd name="f38" fmla="*/ 46 f35 1"/>
                <a:gd name="f39" fmla="*/ 19 f35 1"/>
                <a:gd name="f40" fmla="*/ 31 f35 1"/>
                <a:gd name="f41" fmla="*/ 47 f35 1"/>
                <a:gd name="f42" fmla="*/ 3 f35 1"/>
                <a:gd name="f43" fmla="*/ 32 f35 1"/>
                <a:gd name="f44" fmla="*/ 18 f35 1"/>
                <a:gd name="f45" fmla="*/ 4 f35 1"/>
                <a:gd name="f46" fmla="*/ 10 f35 1"/>
                <a:gd name="f47" fmla="*/ 30 f35 1"/>
                <a:gd name="f48" fmla="*/ 29 f35 1"/>
                <a:gd name="f49" fmla="*/ 41 f35 1"/>
                <a:gd name="f50" fmla="*/ 40 f35 1"/>
                <a:gd name="f51" fmla="*/ 21 f35 1"/>
                <a:gd name="f52" fmla="*/ 20 f35 1"/>
                <a:gd name="f53" fmla="+- f36 0 f1"/>
                <a:gd name="f54" fmla="*/ f38 1 50"/>
                <a:gd name="f55" fmla="*/ f39 1 50"/>
                <a:gd name="f56" fmla="*/ f40 1 50"/>
                <a:gd name="f57" fmla="*/ f41 1 50"/>
                <a:gd name="f58" fmla="*/ f42 1 50"/>
                <a:gd name="f59" fmla="*/ f43 1 50"/>
                <a:gd name="f60" fmla="*/ f44 1 50"/>
                <a:gd name="f61" fmla="*/ f45 1 50"/>
                <a:gd name="f62" fmla="*/ f46 1 50"/>
                <a:gd name="f63" fmla="*/ f47 1 50"/>
                <a:gd name="f64" fmla="*/ f48 1 50"/>
                <a:gd name="f65" fmla="*/ f49 1 50"/>
                <a:gd name="f66" fmla="*/ f50 1 50"/>
                <a:gd name="f67" fmla="*/ f51 1 50"/>
                <a:gd name="f68" fmla="*/ f52 1 50"/>
                <a:gd name="f69" fmla="*/ 0 1 f37"/>
                <a:gd name="f70" fmla="*/ f33 1 f37"/>
                <a:gd name="f71" fmla="*/ f54 1 f37"/>
                <a:gd name="f72" fmla="*/ f55 1 f37"/>
                <a:gd name="f73" fmla="*/ f56 1 f37"/>
                <a:gd name="f74" fmla="*/ f57 1 f37"/>
                <a:gd name="f75" fmla="*/ f58 1 f37"/>
                <a:gd name="f76" fmla="*/ f59 1 f37"/>
                <a:gd name="f77" fmla="*/ f60 1 f37"/>
                <a:gd name="f78" fmla="*/ f61 1 f37"/>
                <a:gd name="f79" fmla="*/ f62 1 f37"/>
                <a:gd name="f80" fmla="*/ f63 1 f37"/>
                <a:gd name="f81" fmla="*/ f64 1 f37"/>
                <a:gd name="f82" fmla="*/ f65 1 f37"/>
                <a:gd name="f83" fmla="*/ f66 1 f37"/>
                <a:gd name="f84" fmla="*/ f67 1 f37"/>
                <a:gd name="f85" fmla="*/ f68 1 f37"/>
                <a:gd name="f86" fmla="*/ f69 f30 1"/>
                <a:gd name="f87" fmla="*/ f70 f30 1"/>
                <a:gd name="f88" fmla="*/ f70 f31 1"/>
                <a:gd name="f89" fmla="*/ f69 f31 1"/>
                <a:gd name="f90" fmla="*/ f71 f30 1"/>
                <a:gd name="f91" fmla="*/ f72 f31 1"/>
                <a:gd name="f92" fmla="*/ f73 f30 1"/>
                <a:gd name="f93" fmla="*/ f74 f31 1"/>
                <a:gd name="f94" fmla="*/ f75 f30 1"/>
                <a:gd name="f95" fmla="*/ f76 f31 1"/>
                <a:gd name="f96" fmla="*/ f77 f30 1"/>
                <a:gd name="f97" fmla="*/ f78 f31 1"/>
                <a:gd name="f98" fmla="*/ f79 f30 1"/>
                <a:gd name="f99" fmla="*/ f80 f31 1"/>
                <a:gd name="f100" fmla="*/ f81 f30 1"/>
                <a:gd name="f101" fmla="*/ f82 f31 1"/>
                <a:gd name="f102" fmla="*/ f83 f30 1"/>
                <a:gd name="f103" fmla="*/ f84 f31 1"/>
                <a:gd name="f104" fmla="*/ f85 f30 1"/>
                <a:gd name="f105" fmla="*/ f79 f31 1"/>
              </a:gdLst>
              <a:ahLst/>
              <a:cxnLst>
                <a:cxn ang="3cd4">
                  <a:pos x="hc" y="t"/>
                </a:cxn>
                <a:cxn ang="0">
                  <a:pos x="r" y="vc"/>
                </a:cxn>
                <a:cxn ang="cd4">
                  <a:pos x="hc" y="b"/>
                </a:cxn>
                <a:cxn ang="cd2">
                  <a:pos x="l" y="vc"/>
                </a:cxn>
                <a:cxn ang="f53">
                  <a:pos x="f90" y="f91"/>
                </a:cxn>
                <a:cxn ang="f53">
                  <a:pos x="f92" y="f93"/>
                </a:cxn>
                <a:cxn ang="f53">
                  <a:pos x="f94" y="f95"/>
                </a:cxn>
                <a:cxn ang="f53">
                  <a:pos x="f96" y="f97"/>
                </a:cxn>
                <a:cxn ang="f53">
                  <a:pos x="f90" y="f91"/>
                </a:cxn>
                <a:cxn ang="f53">
                  <a:pos x="f98" y="f99"/>
                </a:cxn>
                <a:cxn ang="f53">
                  <a:pos x="f100" y="f101"/>
                </a:cxn>
                <a:cxn ang="f53">
                  <a:pos x="f102" y="f103"/>
                </a:cxn>
                <a:cxn ang="f53">
                  <a:pos x="f104" y="f105"/>
                </a:cxn>
                <a:cxn ang="f53">
                  <a:pos x="f98" y="f99"/>
                </a:cxn>
              </a:cxnLst>
              <a:rect l="f86" t="f89" r="f87" b="f88"/>
              <a:pathLst>
                <a:path w="50" h="50">
                  <a:moveTo>
                    <a:pt x="f7" y="f8"/>
                  </a:moveTo>
                  <a:cubicBezTo>
                    <a:pt x="f6" y="f9"/>
                    <a:pt x="f10" y="f10"/>
                    <a:pt x="f9" y="f11"/>
                  </a:cubicBezTo>
                  <a:cubicBezTo>
                    <a:pt x="f12" y="f6"/>
                    <a:pt x="f13" y="f14"/>
                    <a:pt x="f15" y="f16"/>
                  </a:cubicBezTo>
                  <a:cubicBezTo>
                    <a:pt x="f5" y="f12"/>
                    <a:pt x="f13" y="f13"/>
                    <a:pt x="f17" y="f18"/>
                  </a:cubicBezTo>
                  <a:cubicBezTo>
                    <a:pt x="f19" y="f5"/>
                    <a:pt x="f10" y="f13"/>
                    <a:pt x="f7" y="f8"/>
                  </a:cubicBezTo>
                  <a:moveTo>
                    <a:pt x="f20" y="f19"/>
                  </a:moveTo>
                  <a:cubicBezTo>
                    <a:pt x="f21" y="f22"/>
                    <a:pt x="f23" y="f10"/>
                    <a:pt x="f24" y="f25"/>
                  </a:cubicBezTo>
                  <a:cubicBezTo>
                    <a:pt x="f22" y="f22"/>
                    <a:pt x="f10" y="f24"/>
                    <a:pt x="f26" y="f23"/>
                  </a:cubicBezTo>
                  <a:cubicBezTo>
                    <a:pt x="f22" y="f21"/>
                    <a:pt x="f24" y="f27"/>
                    <a:pt x="f12" y="f20"/>
                  </a:cubicBezTo>
                  <a:cubicBezTo>
                    <a:pt x="f21" y="f28"/>
                    <a:pt x="f13" y="f23"/>
                    <a:pt x="f20" y="f1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5" name="Freeform 8">
              <a:extLst>
                <a:ext uri="{FF2B5EF4-FFF2-40B4-BE49-F238E27FC236}">
                  <a16:creationId xmlns:a16="http://schemas.microsoft.com/office/drawing/2014/main" id="{2F83AC6B-D42A-4371-B2E1-F0ECAB7EC269}"/>
                </a:ext>
              </a:extLst>
            </p:cNvPr>
            <p:cNvSpPr/>
            <p:nvPr/>
          </p:nvSpPr>
          <p:spPr>
            <a:xfrm>
              <a:off x="4856305" y="2163653"/>
              <a:ext cx="454639" cy="454639"/>
            </a:xfrm>
            <a:custGeom>
              <a:avLst/>
              <a:gdLst>
                <a:gd name="f0" fmla="val 10800000"/>
                <a:gd name="f1" fmla="val 5400000"/>
                <a:gd name="f2" fmla="val 180"/>
                <a:gd name="f3" fmla="val w"/>
                <a:gd name="f4" fmla="val h"/>
                <a:gd name="f5" fmla="val 0"/>
                <a:gd name="f6" fmla="val 48"/>
                <a:gd name="f7" fmla="val 13"/>
                <a:gd name="f8" fmla="val 3"/>
                <a:gd name="f9" fmla="val 12"/>
                <a:gd name="f10" fmla="val 4"/>
                <a:gd name="f11" fmla="val 5"/>
                <a:gd name="f12" fmla="val 9"/>
                <a:gd name="f13" fmla="val 10"/>
                <a:gd name="f14" fmla="val 11"/>
                <a:gd name="f15" fmla="val 14"/>
                <a:gd name="f16" fmla="val 15"/>
                <a:gd name="f17" fmla="val 8"/>
                <a:gd name="f18" fmla="val 2"/>
                <a:gd name="f19" fmla="val 23"/>
                <a:gd name="f20" fmla="val 24"/>
                <a:gd name="f21" fmla="val 25"/>
                <a:gd name="f22" fmla="val 1"/>
                <a:gd name="f23" fmla="val 26"/>
                <a:gd name="f24" fmla="val 6"/>
                <a:gd name="f25" fmla="val 7"/>
                <a:gd name="f26" fmla="val 27"/>
                <a:gd name="f27" fmla="val 31"/>
                <a:gd name="f28" fmla="val 32"/>
                <a:gd name="f29" fmla="val 33"/>
                <a:gd name="f30" fmla="val 36"/>
                <a:gd name="f31" fmla="val 37"/>
                <a:gd name="f32" fmla="val 38"/>
                <a:gd name="f33" fmla="val 44"/>
                <a:gd name="f34" fmla="val 45"/>
                <a:gd name="f35" fmla="val 16"/>
                <a:gd name="f36" fmla="val 41"/>
                <a:gd name="f37" fmla="val 17"/>
                <a:gd name="f38" fmla="val 40"/>
                <a:gd name="f39" fmla="val 18"/>
                <a:gd name="f40" fmla="val 20"/>
                <a:gd name="f41" fmla="val 21"/>
                <a:gd name="f42" fmla="val 22"/>
                <a:gd name="f43" fmla="val 42"/>
                <a:gd name="f44" fmla="val 43"/>
                <a:gd name="f45" fmla="val 47"/>
                <a:gd name="f46" fmla="val 35"/>
                <a:gd name="f47" fmla="val 39"/>
                <a:gd name="f48" fmla="val 34"/>
                <a:gd name="f49" fmla="val 46"/>
                <a:gd name="f50" fmla="val 30"/>
                <a:gd name="f51" fmla="val 29"/>
                <a:gd name="f52" fmla="val 28"/>
                <a:gd name="f53" fmla="+- 0 0 -90"/>
                <a:gd name="f54" fmla="*/ f3 1 48"/>
                <a:gd name="f55" fmla="*/ f4 1 48"/>
                <a:gd name="f56" fmla="val f5"/>
                <a:gd name="f57" fmla="val f6"/>
                <a:gd name="f58" fmla="*/ f53 f0 1"/>
                <a:gd name="f59" fmla="+- f57 0 f56"/>
                <a:gd name="f60" fmla="*/ f58 1 f2"/>
                <a:gd name="f61" fmla="*/ f59 1 48"/>
                <a:gd name="f62" fmla="*/ 13 f59 1"/>
                <a:gd name="f63" fmla="*/ 3 f59 1"/>
                <a:gd name="f64" fmla="*/ 12 f59 1"/>
                <a:gd name="f65" fmla="*/ 5 f59 1"/>
                <a:gd name="f66" fmla="*/ 9 f59 1"/>
                <a:gd name="f67" fmla="*/ 11 f59 1"/>
                <a:gd name="f68" fmla="*/ 10 f59 1"/>
                <a:gd name="f69" fmla="*/ 14 f59 1"/>
                <a:gd name="f70" fmla="*/ 8 f59 1"/>
                <a:gd name="f71" fmla="*/ 4 f59 1"/>
                <a:gd name="f72" fmla="*/ 2 f59 1"/>
                <a:gd name="f73" fmla="*/ 0 f59 1"/>
                <a:gd name="f74" fmla="*/ 23 f59 1"/>
                <a:gd name="f75" fmla="*/ 1 f59 1"/>
                <a:gd name="f76" fmla="*/ 25 f59 1"/>
                <a:gd name="f77" fmla="*/ 26 f59 1"/>
                <a:gd name="f78" fmla="*/ 7 f59 1"/>
                <a:gd name="f79" fmla="*/ 27 f59 1"/>
                <a:gd name="f80" fmla="*/ 31 f59 1"/>
                <a:gd name="f81" fmla="*/ 33 f59 1"/>
                <a:gd name="f82" fmla="*/ 36 f59 1"/>
                <a:gd name="f83" fmla="*/ 38 f59 1"/>
                <a:gd name="f84" fmla="*/ 44 f59 1"/>
                <a:gd name="f85" fmla="*/ 16 f59 1"/>
                <a:gd name="f86" fmla="*/ 41 f59 1"/>
                <a:gd name="f87" fmla="*/ 18 f59 1"/>
                <a:gd name="f88" fmla="*/ 21 f59 1"/>
                <a:gd name="f89" fmla="*/ 43 f59 1"/>
                <a:gd name="f90" fmla="*/ 47 f59 1"/>
                <a:gd name="f91" fmla="*/ 48 f59 1"/>
                <a:gd name="f92" fmla="*/ 35 f59 1"/>
                <a:gd name="f93" fmla="*/ 45 f59 1"/>
                <a:gd name="f94" fmla="*/ 39 f59 1"/>
                <a:gd name="f95" fmla="*/ 37 f59 1"/>
                <a:gd name="f96" fmla="*/ 40 f59 1"/>
                <a:gd name="f97" fmla="*/ 34 f59 1"/>
                <a:gd name="f98" fmla="*/ 46 f59 1"/>
                <a:gd name="f99" fmla="*/ 22 f59 1"/>
                <a:gd name="f100" fmla="*/ 17 f59 1"/>
                <a:gd name="f101" fmla="*/ 15 f59 1"/>
                <a:gd name="f102" fmla="*/ 32 f59 1"/>
                <a:gd name="f103" fmla="*/ 30 f59 1"/>
                <a:gd name="f104" fmla="*/ 24 f59 1"/>
                <a:gd name="f105" fmla="*/ 28 f59 1"/>
                <a:gd name="f106" fmla="*/ 20 f59 1"/>
                <a:gd name="f107" fmla="+- f60 0 f1"/>
                <a:gd name="f108" fmla="*/ f62 1 48"/>
                <a:gd name="f109" fmla="*/ f63 1 48"/>
                <a:gd name="f110" fmla="*/ f64 1 48"/>
                <a:gd name="f111" fmla="*/ f65 1 48"/>
                <a:gd name="f112" fmla="*/ f66 1 48"/>
                <a:gd name="f113" fmla="*/ f67 1 48"/>
                <a:gd name="f114" fmla="*/ f68 1 48"/>
                <a:gd name="f115" fmla="*/ f69 1 48"/>
                <a:gd name="f116" fmla="*/ f70 1 48"/>
                <a:gd name="f117" fmla="*/ f71 1 48"/>
                <a:gd name="f118" fmla="*/ f72 1 48"/>
                <a:gd name="f119" fmla="*/ f73 1 48"/>
                <a:gd name="f120" fmla="*/ f74 1 48"/>
                <a:gd name="f121" fmla="*/ f75 1 48"/>
                <a:gd name="f122" fmla="*/ f76 1 48"/>
                <a:gd name="f123" fmla="*/ f77 1 48"/>
                <a:gd name="f124" fmla="*/ f78 1 48"/>
                <a:gd name="f125" fmla="*/ f79 1 48"/>
                <a:gd name="f126" fmla="*/ f80 1 48"/>
                <a:gd name="f127" fmla="*/ f81 1 48"/>
                <a:gd name="f128" fmla="*/ f82 1 48"/>
                <a:gd name="f129" fmla="*/ f83 1 48"/>
                <a:gd name="f130" fmla="*/ f84 1 48"/>
                <a:gd name="f131" fmla="*/ f85 1 48"/>
                <a:gd name="f132" fmla="*/ f86 1 48"/>
                <a:gd name="f133" fmla="*/ f87 1 48"/>
                <a:gd name="f134" fmla="*/ f88 1 48"/>
                <a:gd name="f135" fmla="*/ f89 1 48"/>
                <a:gd name="f136" fmla="*/ f90 1 48"/>
                <a:gd name="f137" fmla="*/ f91 1 48"/>
                <a:gd name="f138" fmla="*/ f92 1 48"/>
                <a:gd name="f139" fmla="*/ f93 1 48"/>
                <a:gd name="f140" fmla="*/ f94 1 48"/>
                <a:gd name="f141" fmla="*/ f95 1 48"/>
                <a:gd name="f142" fmla="*/ f96 1 48"/>
                <a:gd name="f143" fmla="*/ f97 1 48"/>
                <a:gd name="f144" fmla="*/ f98 1 48"/>
                <a:gd name="f145" fmla="*/ f99 1 48"/>
                <a:gd name="f146" fmla="*/ f100 1 48"/>
                <a:gd name="f147" fmla="*/ f101 1 48"/>
                <a:gd name="f148" fmla="*/ f102 1 48"/>
                <a:gd name="f149" fmla="*/ f103 1 48"/>
                <a:gd name="f150" fmla="*/ f104 1 48"/>
                <a:gd name="f151" fmla="*/ f105 1 48"/>
                <a:gd name="f152" fmla="*/ f106 1 48"/>
                <a:gd name="f153" fmla="*/ 0 1 f61"/>
                <a:gd name="f154" fmla="*/ f57 1 f61"/>
                <a:gd name="f155" fmla="*/ f108 1 f61"/>
                <a:gd name="f156" fmla="*/ f109 1 f61"/>
                <a:gd name="f157" fmla="*/ f110 1 f61"/>
                <a:gd name="f158" fmla="*/ f111 1 f61"/>
                <a:gd name="f159" fmla="*/ f112 1 f61"/>
                <a:gd name="f160" fmla="*/ f113 1 f61"/>
                <a:gd name="f161" fmla="*/ f114 1 f61"/>
                <a:gd name="f162" fmla="*/ f115 1 f61"/>
                <a:gd name="f163" fmla="*/ f116 1 f61"/>
                <a:gd name="f164" fmla="*/ f117 1 f61"/>
                <a:gd name="f165" fmla="*/ f118 1 f61"/>
                <a:gd name="f166" fmla="*/ f119 1 f61"/>
                <a:gd name="f167" fmla="*/ f120 1 f61"/>
                <a:gd name="f168" fmla="*/ f121 1 f61"/>
                <a:gd name="f169" fmla="*/ f122 1 f61"/>
                <a:gd name="f170" fmla="*/ f123 1 f61"/>
                <a:gd name="f171" fmla="*/ f124 1 f61"/>
                <a:gd name="f172" fmla="*/ f125 1 f61"/>
                <a:gd name="f173" fmla="*/ f126 1 f61"/>
                <a:gd name="f174" fmla="*/ f127 1 f61"/>
                <a:gd name="f175" fmla="*/ f128 1 f61"/>
                <a:gd name="f176" fmla="*/ f129 1 f61"/>
                <a:gd name="f177" fmla="*/ f130 1 f61"/>
                <a:gd name="f178" fmla="*/ f131 1 f61"/>
                <a:gd name="f179" fmla="*/ f132 1 f61"/>
                <a:gd name="f180" fmla="*/ f133 1 f61"/>
                <a:gd name="f181" fmla="*/ f134 1 f61"/>
                <a:gd name="f182" fmla="*/ f135 1 f61"/>
                <a:gd name="f183" fmla="*/ f136 1 f61"/>
                <a:gd name="f184" fmla="*/ f137 1 f61"/>
                <a:gd name="f185" fmla="*/ f138 1 f61"/>
                <a:gd name="f186" fmla="*/ f139 1 f61"/>
                <a:gd name="f187" fmla="*/ f140 1 f61"/>
                <a:gd name="f188" fmla="*/ f141 1 f61"/>
                <a:gd name="f189" fmla="*/ f142 1 f61"/>
                <a:gd name="f190" fmla="*/ f143 1 f61"/>
                <a:gd name="f191" fmla="*/ f144 1 f61"/>
                <a:gd name="f192" fmla="*/ f145 1 f61"/>
                <a:gd name="f193" fmla="*/ f146 1 f61"/>
                <a:gd name="f194" fmla="*/ f147 1 f61"/>
                <a:gd name="f195" fmla="*/ f148 1 f61"/>
                <a:gd name="f196" fmla="*/ f149 1 f61"/>
                <a:gd name="f197" fmla="*/ f150 1 f61"/>
                <a:gd name="f198" fmla="*/ f151 1 f61"/>
                <a:gd name="f199" fmla="*/ f152 1 f61"/>
                <a:gd name="f200" fmla="*/ f153 f54 1"/>
                <a:gd name="f201" fmla="*/ f154 f54 1"/>
                <a:gd name="f202" fmla="*/ f154 f55 1"/>
                <a:gd name="f203" fmla="*/ f153 f55 1"/>
                <a:gd name="f204" fmla="*/ f155 f54 1"/>
                <a:gd name="f205" fmla="*/ f156 f55 1"/>
                <a:gd name="f206" fmla="*/ f157 f54 1"/>
                <a:gd name="f207" fmla="*/ f158 f55 1"/>
                <a:gd name="f208" fmla="*/ f159 f55 1"/>
                <a:gd name="f209" fmla="*/ f160 f55 1"/>
                <a:gd name="f210" fmla="*/ f161 f54 1"/>
                <a:gd name="f211" fmla="*/ f162 f55 1"/>
                <a:gd name="f212" fmla="*/ f163 f54 1"/>
                <a:gd name="f213" fmla="*/ f164 f54 1"/>
                <a:gd name="f214" fmla="*/ f155 f55 1"/>
                <a:gd name="f215" fmla="*/ f165 f54 1"/>
                <a:gd name="f216" fmla="*/ f166 f54 1"/>
                <a:gd name="f217" fmla="*/ f167 f55 1"/>
                <a:gd name="f218" fmla="*/ f168 f54 1"/>
                <a:gd name="f219" fmla="*/ f169 f55 1"/>
                <a:gd name="f220" fmla="*/ f158 f54 1"/>
                <a:gd name="f221" fmla="*/ f170 f55 1"/>
                <a:gd name="f222" fmla="*/ f171 f54 1"/>
                <a:gd name="f223" fmla="*/ f172 f55 1"/>
                <a:gd name="f224" fmla="*/ f173 f55 1"/>
                <a:gd name="f225" fmla="*/ f174 f55 1"/>
                <a:gd name="f226" fmla="*/ f175 f55 1"/>
                <a:gd name="f227" fmla="*/ f176 f55 1"/>
                <a:gd name="f228" fmla="*/ f160 f54 1"/>
                <a:gd name="f229" fmla="*/ f177 f55 1"/>
                <a:gd name="f230" fmla="*/ f178 f54 1"/>
                <a:gd name="f231" fmla="*/ f179 f55 1"/>
                <a:gd name="f232" fmla="*/ f180 f54 1"/>
                <a:gd name="f233" fmla="*/ f181 f54 1"/>
                <a:gd name="f234" fmla="*/ f167 f54 1"/>
                <a:gd name="f235" fmla="*/ f182 f55 1"/>
                <a:gd name="f236" fmla="*/ f169 f54 1"/>
                <a:gd name="f237" fmla="*/ f183 f55 1"/>
                <a:gd name="f238" fmla="*/ f170 f54 1"/>
                <a:gd name="f239" fmla="*/ f184 f55 1"/>
                <a:gd name="f240" fmla="*/ f185 f54 1"/>
                <a:gd name="f241" fmla="*/ f186 f55 1"/>
                <a:gd name="f242" fmla="*/ f175 f54 1"/>
                <a:gd name="f243" fmla="*/ f187 f55 1"/>
                <a:gd name="f244" fmla="*/ f188 f55 1"/>
                <a:gd name="f245" fmla="*/ f176 f54 1"/>
                <a:gd name="f246" fmla="*/ f185 f55 1"/>
                <a:gd name="f247" fmla="*/ f189 f54 1"/>
                <a:gd name="f248" fmla="*/ f190 f55 1"/>
                <a:gd name="f249" fmla="*/ f177 f54 1"/>
                <a:gd name="f250" fmla="*/ f191 f54 1"/>
                <a:gd name="f251" fmla="*/ f184 f54 1"/>
                <a:gd name="f252" fmla="*/ f183 f54 1"/>
                <a:gd name="f253" fmla="*/ f182 f54 1"/>
                <a:gd name="f254" fmla="*/ f192 f55 1"/>
                <a:gd name="f255" fmla="*/ f179 f54 1"/>
                <a:gd name="f256" fmla="*/ f181 f55 1"/>
                <a:gd name="f257" fmla="*/ f193 f55 1"/>
                <a:gd name="f258" fmla="*/ f194 f55 1"/>
                <a:gd name="f259" fmla="*/ f157 f55 1"/>
                <a:gd name="f260" fmla="*/ f161 f55 1"/>
                <a:gd name="f261" fmla="*/ f188 f54 1"/>
                <a:gd name="f262" fmla="*/ f164 f55 1"/>
                <a:gd name="f263" fmla="*/ f195 f54 1"/>
                <a:gd name="f264" fmla="*/ f171 f55 1"/>
                <a:gd name="f265" fmla="*/ f196 f54 1"/>
                <a:gd name="f266" fmla="*/ f163 f55 1"/>
                <a:gd name="f267" fmla="*/ f172 f54 1"/>
                <a:gd name="f268" fmla="*/ f197 f54 1"/>
                <a:gd name="f269" fmla="*/ f168 f55 1"/>
                <a:gd name="f270" fmla="*/ f166 f55 1"/>
                <a:gd name="f271" fmla="*/ f198 f55 1"/>
                <a:gd name="f272" fmla="*/ f199 f54 1"/>
              </a:gdLst>
              <a:ahLst/>
              <a:cxnLst>
                <a:cxn ang="3cd4">
                  <a:pos x="hc" y="t"/>
                </a:cxn>
                <a:cxn ang="0">
                  <a:pos x="r" y="vc"/>
                </a:cxn>
                <a:cxn ang="cd4">
                  <a:pos x="hc" y="b"/>
                </a:cxn>
                <a:cxn ang="cd2">
                  <a:pos x="l" y="vc"/>
                </a:cxn>
                <a:cxn ang="f107">
                  <a:pos x="f204" y="f205"/>
                </a:cxn>
                <a:cxn ang="f107">
                  <a:pos x="f206" y="f207"/>
                </a:cxn>
                <a:cxn ang="f107">
                  <a:pos x="f204" y="f208"/>
                </a:cxn>
                <a:cxn ang="f107">
                  <a:pos x="f206" y="f209"/>
                </a:cxn>
                <a:cxn ang="f107">
                  <a:pos x="f210" y="f211"/>
                </a:cxn>
                <a:cxn ang="f107">
                  <a:pos x="f212" y="f211"/>
                </a:cxn>
                <a:cxn ang="f107">
                  <a:pos x="f213" y="f214"/>
                </a:cxn>
                <a:cxn ang="f107">
                  <a:pos x="f215" y="f211"/>
                </a:cxn>
                <a:cxn ang="f107">
                  <a:pos x="f216" y="f217"/>
                </a:cxn>
                <a:cxn ang="f107">
                  <a:pos x="f218" y="f219"/>
                </a:cxn>
                <a:cxn ang="f107">
                  <a:pos x="f220" y="f221"/>
                </a:cxn>
                <a:cxn ang="f107">
                  <a:pos x="f222" y="f223"/>
                </a:cxn>
                <a:cxn ang="f107">
                  <a:pos x="f212" y="f224"/>
                </a:cxn>
                <a:cxn ang="f107">
                  <a:pos x="f222" y="f225"/>
                </a:cxn>
                <a:cxn ang="f107">
                  <a:pos x="f213" y="f226"/>
                </a:cxn>
                <a:cxn ang="f107">
                  <a:pos x="f220" y="f227"/>
                </a:cxn>
                <a:cxn ang="f107">
                  <a:pos x="f228" y="f229"/>
                </a:cxn>
                <a:cxn ang="f107">
                  <a:pos x="f204" y="f229"/>
                </a:cxn>
                <a:cxn ang="f107">
                  <a:pos x="f230" y="f231"/>
                </a:cxn>
                <a:cxn ang="f107">
                  <a:pos x="f232" y="f231"/>
                </a:cxn>
                <a:cxn ang="f107">
                  <a:pos x="f233" y="f231"/>
                </a:cxn>
                <a:cxn ang="f107">
                  <a:pos x="f234" y="f235"/>
                </a:cxn>
                <a:cxn ang="f107">
                  <a:pos x="f236" y="f237"/>
                </a:cxn>
                <a:cxn ang="f107">
                  <a:pos x="f238" y="f239"/>
                </a:cxn>
                <a:cxn ang="f107">
                  <a:pos x="f240" y="f241"/>
                </a:cxn>
                <a:cxn ang="f107">
                  <a:pos x="f242" y="f229"/>
                </a:cxn>
                <a:cxn ang="f107">
                  <a:pos x="f240" y="f243"/>
                </a:cxn>
                <a:cxn ang="f107">
                  <a:pos x="f240" y="f244"/>
                </a:cxn>
                <a:cxn ang="f107">
                  <a:pos x="f245" y="f246"/>
                </a:cxn>
                <a:cxn ang="f107">
                  <a:pos x="f247" y="f248"/>
                </a:cxn>
                <a:cxn ang="f107">
                  <a:pos x="f249" y="f246"/>
                </a:cxn>
                <a:cxn ang="f107">
                  <a:pos x="f250" y="f248"/>
                </a:cxn>
                <a:cxn ang="f107">
                  <a:pos x="f251" y="f219"/>
                </a:cxn>
                <a:cxn ang="f107">
                  <a:pos x="f252" y="f217"/>
                </a:cxn>
                <a:cxn ang="f107">
                  <a:pos x="f253" y="f254"/>
                </a:cxn>
                <a:cxn ang="f107">
                  <a:pos x="f255" y="f256"/>
                </a:cxn>
                <a:cxn ang="f107">
                  <a:pos x="f247" y="f257"/>
                </a:cxn>
                <a:cxn ang="f107">
                  <a:pos x="f247" y="f258"/>
                </a:cxn>
                <a:cxn ang="f107">
                  <a:pos x="f253" y="f259"/>
                </a:cxn>
                <a:cxn ang="f107">
                  <a:pos x="f253" y="f260"/>
                </a:cxn>
                <a:cxn ang="f107">
                  <a:pos x="f261" y="f262"/>
                </a:cxn>
                <a:cxn ang="f107">
                  <a:pos x="f240" y="f262"/>
                </a:cxn>
                <a:cxn ang="f107">
                  <a:pos x="f263" y="f264"/>
                </a:cxn>
                <a:cxn ang="f107">
                  <a:pos x="f265" y="f266"/>
                </a:cxn>
                <a:cxn ang="f107">
                  <a:pos x="f267" y="f264"/>
                </a:cxn>
                <a:cxn ang="f107">
                  <a:pos x="f268" y="f207"/>
                </a:cxn>
                <a:cxn ang="f107">
                  <a:pos x="f234" y="f269"/>
                </a:cxn>
                <a:cxn ang="f107">
                  <a:pos x="f233" y="f270"/>
                </a:cxn>
                <a:cxn ang="f107">
                  <a:pos x="f204" y="f205"/>
                </a:cxn>
                <a:cxn ang="f107">
                  <a:pos x="f240" y="f256"/>
                </a:cxn>
                <a:cxn ang="f107">
                  <a:pos x="f267" y="f226"/>
                </a:cxn>
                <a:cxn ang="f107">
                  <a:pos x="f206" y="f271"/>
                </a:cxn>
                <a:cxn ang="f107">
                  <a:pos x="f272" y="f214"/>
                </a:cxn>
                <a:cxn ang="f107">
                  <a:pos x="f240" y="f256"/>
                </a:cxn>
              </a:cxnLst>
              <a:rect l="f200" t="f203" r="f201" b="f202"/>
              <a:pathLst>
                <a:path w="48" h="48">
                  <a:moveTo>
                    <a:pt x="f7" y="f8"/>
                  </a:moveTo>
                  <a:cubicBezTo>
                    <a:pt x="f9" y="f8"/>
                    <a:pt x="f9" y="f10"/>
                    <a:pt x="f9" y="f11"/>
                  </a:cubicBezTo>
                  <a:cubicBezTo>
                    <a:pt x="f7" y="f12"/>
                    <a:pt x="f7" y="f12"/>
                    <a:pt x="f7" y="f12"/>
                  </a:cubicBezTo>
                  <a:cubicBezTo>
                    <a:pt x="f7" y="f12"/>
                    <a:pt x="f7" y="f13"/>
                    <a:pt x="f9" y="f14"/>
                  </a:cubicBezTo>
                  <a:cubicBezTo>
                    <a:pt x="f13" y="f15"/>
                    <a:pt x="f13" y="f15"/>
                    <a:pt x="f13" y="f15"/>
                  </a:cubicBezTo>
                  <a:cubicBezTo>
                    <a:pt x="f12" y="f15"/>
                    <a:pt x="f12" y="f16"/>
                    <a:pt x="f17" y="f15"/>
                  </a:cubicBezTo>
                  <a:cubicBezTo>
                    <a:pt x="f10" y="f7"/>
                    <a:pt x="f10" y="f7"/>
                    <a:pt x="f10" y="f7"/>
                  </a:cubicBezTo>
                  <a:cubicBezTo>
                    <a:pt x="f8" y="f7"/>
                    <a:pt x="f18" y="f15"/>
                    <a:pt x="f18" y="f15"/>
                  </a:cubicBezTo>
                  <a:cubicBezTo>
                    <a:pt x="f5" y="f19"/>
                    <a:pt x="f5" y="f19"/>
                    <a:pt x="f5" y="f19"/>
                  </a:cubicBezTo>
                  <a:cubicBezTo>
                    <a:pt x="f5" y="f20"/>
                    <a:pt x="f5" y="f21"/>
                    <a:pt x="f22" y="f21"/>
                  </a:cubicBezTo>
                  <a:cubicBezTo>
                    <a:pt x="f11" y="f23"/>
                    <a:pt x="f11" y="f23"/>
                    <a:pt x="f11" y="f23"/>
                  </a:cubicBezTo>
                  <a:cubicBezTo>
                    <a:pt x="f24" y="f23"/>
                    <a:pt x="f25" y="f26"/>
                    <a:pt x="f25" y="f26"/>
                  </a:cubicBezTo>
                  <a:cubicBezTo>
                    <a:pt x="f17" y="f27"/>
                    <a:pt x="f17" y="f27"/>
                    <a:pt x="f17" y="f27"/>
                  </a:cubicBezTo>
                  <a:cubicBezTo>
                    <a:pt x="f17" y="f28"/>
                    <a:pt x="f17" y="f29"/>
                    <a:pt x="f25" y="f29"/>
                  </a:cubicBezTo>
                  <a:cubicBezTo>
                    <a:pt x="f10" y="f30"/>
                    <a:pt x="f10" y="f30"/>
                    <a:pt x="f10" y="f30"/>
                  </a:cubicBezTo>
                  <a:cubicBezTo>
                    <a:pt x="f10" y="f31"/>
                    <a:pt x="f10" y="f32"/>
                    <a:pt x="f11" y="f32"/>
                  </a:cubicBezTo>
                  <a:cubicBezTo>
                    <a:pt x="f14" y="f33"/>
                    <a:pt x="f14" y="f33"/>
                    <a:pt x="f14" y="f33"/>
                  </a:cubicBezTo>
                  <a:cubicBezTo>
                    <a:pt x="f9" y="f34"/>
                    <a:pt x="f7" y="f34"/>
                    <a:pt x="f7" y="f33"/>
                  </a:cubicBezTo>
                  <a:cubicBezTo>
                    <a:pt x="f35" y="f36"/>
                    <a:pt x="f35" y="f36"/>
                    <a:pt x="f35" y="f36"/>
                  </a:cubicBezTo>
                  <a:cubicBezTo>
                    <a:pt x="f35" y="f36"/>
                    <a:pt x="f37" y="f38"/>
                    <a:pt x="f39" y="f36"/>
                  </a:cubicBezTo>
                  <a:cubicBezTo>
                    <a:pt x="f39" y="f36"/>
                    <a:pt x="f40" y="f36"/>
                    <a:pt x="f41" y="f36"/>
                  </a:cubicBezTo>
                  <a:cubicBezTo>
                    <a:pt x="f42" y="f43"/>
                    <a:pt x="f19" y="f43"/>
                    <a:pt x="f19" y="f44"/>
                  </a:cubicBezTo>
                  <a:cubicBezTo>
                    <a:pt x="f21" y="f45"/>
                    <a:pt x="f21" y="f45"/>
                    <a:pt x="f21" y="f45"/>
                  </a:cubicBezTo>
                  <a:cubicBezTo>
                    <a:pt x="f21" y="f6"/>
                    <a:pt x="f23" y="f6"/>
                    <a:pt x="f23" y="f6"/>
                  </a:cubicBezTo>
                  <a:cubicBezTo>
                    <a:pt x="f46" y="f34"/>
                    <a:pt x="f46" y="f34"/>
                    <a:pt x="f46" y="f34"/>
                  </a:cubicBezTo>
                  <a:cubicBezTo>
                    <a:pt x="f30" y="f34"/>
                    <a:pt x="f30" y="f33"/>
                    <a:pt x="f30" y="f33"/>
                  </a:cubicBezTo>
                  <a:cubicBezTo>
                    <a:pt x="f46" y="f47"/>
                    <a:pt x="f46" y="f47"/>
                    <a:pt x="f46" y="f47"/>
                  </a:cubicBezTo>
                  <a:cubicBezTo>
                    <a:pt x="f48" y="f47"/>
                    <a:pt x="f46" y="f32"/>
                    <a:pt x="f46" y="f31"/>
                  </a:cubicBezTo>
                  <a:cubicBezTo>
                    <a:pt x="f32" y="f46"/>
                    <a:pt x="f32" y="f46"/>
                    <a:pt x="f32" y="f46"/>
                  </a:cubicBezTo>
                  <a:cubicBezTo>
                    <a:pt x="f32" y="f48"/>
                    <a:pt x="f47" y="f48"/>
                    <a:pt x="f38" y="f48"/>
                  </a:cubicBezTo>
                  <a:cubicBezTo>
                    <a:pt x="f33" y="f46"/>
                    <a:pt x="f33" y="f46"/>
                    <a:pt x="f33" y="f46"/>
                  </a:cubicBezTo>
                  <a:cubicBezTo>
                    <a:pt x="f34" y="f46"/>
                    <a:pt x="f34" y="f46"/>
                    <a:pt x="f49" y="f48"/>
                  </a:cubicBezTo>
                  <a:cubicBezTo>
                    <a:pt x="f6" y="f21"/>
                    <a:pt x="f6" y="f21"/>
                    <a:pt x="f6" y="f21"/>
                  </a:cubicBezTo>
                  <a:cubicBezTo>
                    <a:pt x="f6" y="f20"/>
                    <a:pt x="f45" y="f20"/>
                    <a:pt x="f45" y="f19"/>
                  </a:cubicBezTo>
                  <a:cubicBezTo>
                    <a:pt x="f44" y="f42"/>
                    <a:pt x="f44" y="f42"/>
                    <a:pt x="f44" y="f42"/>
                  </a:cubicBezTo>
                  <a:cubicBezTo>
                    <a:pt x="f43" y="f42"/>
                    <a:pt x="f36" y="f42"/>
                    <a:pt x="f36" y="f41"/>
                  </a:cubicBezTo>
                  <a:cubicBezTo>
                    <a:pt x="f38" y="f37"/>
                    <a:pt x="f38" y="f37"/>
                    <a:pt x="f38" y="f37"/>
                  </a:cubicBezTo>
                  <a:cubicBezTo>
                    <a:pt x="f38" y="f37"/>
                    <a:pt x="f38" y="f35"/>
                    <a:pt x="f38" y="f16"/>
                  </a:cubicBezTo>
                  <a:cubicBezTo>
                    <a:pt x="f44" y="f9"/>
                    <a:pt x="f44" y="f9"/>
                    <a:pt x="f44" y="f9"/>
                  </a:cubicBezTo>
                  <a:cubicBezTo>
                    <a:pt x="f33" y="f14"/>
                    <a:pt x="f33" y="f14"/>
                    <a:pt x="f44" y="f13"/>
                  </a:cubicBezTo>
                  <a:cubicBezTo>
                    <a:pt x="f31" y="f10"/>
                    <a:pt x="f31" y="f10"/>
                    <a:pt x="f31" y="f10"/>
                  </a:cubicBezTo>
                  <a:cubicBezTo>
                    <a:pt x="f30" y="f8"/>
                    <a:pt x="f46" y="f8"/>
                    <a:pt x="f46" y="f10"/>
                  </a:cubicBezTo>
                  <a:cubicBezTo>
                    <a:pt x="f28" y="f25"/>
                    <a:pt x="f28" y="f25"/>
                    <a:pt x="f28" y="f25"/>
                  </a:cubicBezTo>
                  <a:cubicBezTo>
                    <a:pt x="f27" y="f17"/>
                    <a:pt x="f50" y="f17"/>
                    <a:pt x="f50" y="f17"/>
                  </a:cubicBezTo>
                  <a:cubicBezTo>
                    <a:pt x="f51" y="f25"/>
                    <a:pt x="f26" y="f25"/>
                    <a:pt x="f26" y="f25"/>
                  </a:cubicBezTo>
                  <a:cubicBezTo>
                    <a:pt x="f23" y="f25"/>
                    <a:pt x="f20" y="f24"/>
                    <a:pt x="f20" y="f11"/>
                  </a:cubicBezTo>
                  <a:cubicBezTo>
                    <a:pt x="f19" y="f22"/>
                    <a:pt x="f19" y="f22"/>
                    <a:pt x="f19" y="f22"/>
                  </a:cubicBezTo>
                  <a:cubicBezTo>
                    <a:pt x="f19" y="f22"/>
                    <a:pt x="f42" y="f5"/>
                    <a:pt x="f41" y="f5"/>
                  </a:cubicBezTo>
                  <a:lnTo>
                    <a:pt x="f7" y="f8"/>
                  </a:lnTo>
                  <a:close/>
                  <a:moveTo>
                    <a:pt x="f46" y="f41"/>
                  </a:moveTo>
                  <a:cubicBezTo>
                    <a:pt x="f31" y="f26"/>
                    <a:pt x="f29" y="f48"/>
                    <a:pt x="f26" y="f30"/>
                  </a:cubicBezTo>
                  <a:cubicBezTo>
                    <a:pt x="f41" y="f31"/>
                    <a:pt x="f15" y="f48"/>
                    <a:pt x="f9" y="f52"/>
                  </a:cubicBezTo>
                  <a:cubicBezTo>
                    <a:pt x="f13" y="f41"/>
                    <a:pt x="f15" y="f16"/>
                    <a:pt x="f40" y="f7"/>
                  </a:cubicBezTo>
                  <a:cubicBezTo>
                    <a:pt x="f23" y="f14"/>
                    <a:pt x="f29" y="f15"/>
                    <a:pt x="f46" y="f41"/>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16" name="Freeform 9">
              <a:extLst>
                <a:ext uri="{FF2B5EF4-FFF2-40B4-BE49-F238E27FC236}">
                  <a16:creationId xmlns:a16="http://schemas.microsoft.com/office/drawing/2014/main" id="{641EAA35-86B8-4DD9-9D01-BE8DACAA9B60}"/>
                </a:ext>
              </a:extLst>
            </p:cNvPr>
            <p:cNvSpPr/>
            <p:nvPr/>
          </p:nvSpPr>
          <p:spPr>
            <a:xfrm>
              <a:off x="4920679" y="2240097"/>
              <a:ext cx="313822" cy="301752"/>
            </a:xfrm>
            <a:custGeom>
              <a:avLst/>
              <a:gdLst>
                <a:gd name="f0" fmla="val 10800000"/>
                <a:gd name="f1" fmla="val 5400000"/>
                <a:gd name="f2" fmla="val 180"/>
                <a:gd name="f3" fmla="val w"/>
                <a:gd name="f4" fmla="val h"/>
                <a:gd name="f5" fmla="val 0"/>
                <a:gd name="f6" fmla="val 33"/>
                <a:gd name="f7" fmla="val 32"/>
                <a:gd name="f8" fmla="val 31"/>
                <a:gd name="f9" fmla="val 12"/>
                <a:gd name="f10" fmla="val 20"/>
                <a:gd name="f11" fmla="val 28"/>
                <a:gd name="f12" fmla="val 21"/>
                <a:gd name="f13" fmla="val 30"/>
                <a:gd name="f14" fmla="val 13"/>
                <a:gd name="f15" fmla="val 5"/>
                <a:gd name="f16" fmla="val 3"/>
                <a:gd name="f17" fmla="val 2"/>
                <a:gd name="f18" fmla="val 4"/>
                <a:gd name="f19" fmla="val 7"/>
                <a:gd name="f20" fmla="val 19"/>
                <a:gd name="f21" fmla="val 8"/>
                <a:gd name="f22" fmla="val 25"/>
                <a:gd name="f23" fmla="val 14"/>
                <a:gd name="f24" fmla="val 26"/>
                <a:gd name="f25" fmla="val 24"/>
                <a:gd name="f26" fmla="val 6"/>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31 f35 1"/>
                <a:gd name="f40" fmla="*/ 12 f34 1"/>
                <a:gd name="f41" fmla="*/ 21 f35 1"/>
                <a:gd name="f42" fmla="*/ 30 f34 1"/>
                <a:gd name="f43" fmla="*/ 3 f35 1"/>
                <a:gd name="f44" fmla="*/ 20 f34 1"/>
                <a:gd name="f45" fmla="*/ 12 f35 1"/>
                <a:gd name="f46" fmla="*/ 2 f34 1"/>
                <a:gd name="f47" fmla="*/ 7 f35 1"/>
                <a:gd name="f48" fmla="*/ 19 f34 1"/>
                <a:gd name="f49" fmla="*/ 20 f35 1"/>
                <a:gd name="f50" fmla="*/ 26 f34 1"/>
                <a:gd name="f51" fmla="*/ 26 f35 1"/>
                <a:gd name="f52" fmla="*/ 13 f34 1"/>
                <a:gd name="f53" fmla="*/ 14 f35 1"/>
                <a:gd name="f54" fmla="*/ 6 f34 1"/>
                <a:gd name="f55" fmla="+- f36 0 f1"/>
                <a:gd name="f56" fmla="*/ f39 1 33"/>
                <a:gd name="f57" fmla="*/ f40 1 32"/>
                <a:gd name="f58" fmla="*/ f41 1 33"/>
                <a:gd name="f59" fmla="*/ f42 1 32"/>
                <a:gd name="f60" fmla="*/ f43 1 33"/>
                <a:gd name="f61" fmla="*/ f44 1 32"/>
                <a:gd name="f62" fmla="*/ f45 1 33"/>
                <a:gd name="f63" fmla="*/ f46 1 32"/>
                <a:gd name="f64" fmla="*/ f47 1 33"/>
                <a:gd name="f65" fmla="*/ f48 1 32"/>
                <a:gd name="f66" fmla="*/ f49 1 33"/>
                <a:gd name="f67" fmla="*/ f50 1 32"/>
                <a:gd name="f68" fmla="*/ f51 1 33"/>
                <a:gd name="f69" fmla="*/ f52 1 32"/>
                <a:gd name="f70" fmla="*/ f53 1 33"/>
                <a:gd name="f71" fmla="*/ f54 1 32"/>
                <a:gd name="f72" fmla="*/ 0 1 f37"/>
                <a:gd name="f73" fmla="*/ f31 1 f37"/>
                <a:gd name="f74" fmla="*/ 0 1 f38"/>
                <a:gd name="f75" fmla="*/ f32 1 f38"/>
                <a:gd name="f76" fmla="*/ f56 1 f37"/>
                <a:gd name="f77" fmla="*/ f57 1 f38"/>
                <a:gd name="f78" fmla="*/ f58 1 f37"/>
                <a:gd name="f79" fmla="*/ f59 1 f38"/>
                <a:gd name="f80" fmla="*/ f60 1 f37"/>
                <a:gd name="f81" fmla="*/ f61 1 f38"/>
                <a:gd name="f82" fmla="*/ f62 1 f37"/>
                <a:gd name="f83" fmla="*/ f63 1 f38"/>
                <a:gd name="f84" fmla="*/ f64 1 f37"/>
                <a:gd name="f85" fmla="*/ f65 1 f38"/>
                <a:gd name="f86" fmla="*/ f66 1 f37"/>
                <a:gd name="f87" fmla="*/ f67 1 f38"/>
                <a:gd name="f88" fmla="*/ f68 1 f37"/>
                <a:gd name="f89" fmla="*/ f69 1 f38"/>
                <a:gd name="f90" fmla="*/ f70 1 f37"/>
                <a:gd name="f91" fmla="*/ f71 1 f38"/>
                <a:gd name="f92" fmla="*/ f72 f28 1"/>
                <a:gd name="f93" fmla="*/ f73 f28 1"/>
                <a:gd name="f94" fmla="*/ f75 f29 1"/>
                <a:gd name="f95" fmla="*/ f74 f29 1"/>
                <a:gd name="f96" fmla="*/ f76 f28 1"/>
                <a:gd name="f97" fmla="*/ f77 f29 1"/>
                <a:gd name="f98" fmla="*/ f78 f28 1"/>
                <a:gd name="f99" fmla="*/ f79 f29 1"/>
                <a:gd name="f100" fmla="*/ f80 f28 1"/>
                <a:gd name="f101" fmla="*/ f81 f29 1"/>
                <a:gd name="f102" fmla="*/ f82 f28 1"/>
                <a:gd name="f103" fmla="*/ f83 f29 1"/>
                <a:gd name="f104" fmla="*/ f84 f28 1"/>
                <a:gd name="f105" fmla="*/ f85 f29 1"/>
                <a:gd name="f106" fmla="*/ f86 f28 1"/>
                <a:gd name="f107" fmla="*/ f87 f29 1"/>
                <a:gd name="f108" fmla="*/ f88 f28 1"/>
                <a:gd name="f109" fmla="*/ f89 f29 1"/>
                <a:gd name="f110" fmla="*/ f90 f28 1"/>
                <a:gd name="f111" fmla="*/ f91 f29 1"/>
              </a:gdLst>
              <a:ahLst/>
              <a:cxnLst>
                <a:cxn ang="3cd4">
                  <a:pos x="hc" y="t"/>
                </a:cxn>
                <a:cxn ang="0">
                  <a:pos x="r" y="vc"/>
                </a:cxn>
                <a:cxn ang="cd4">
                  <a:pos x="hc" y="b"/>
                </a:cxn>
                <a:cxn ang="cd2">
                  <a:pos x="l" y="vc"/>
                </a:cxn>
                <a:cxn ang="f55">
                  <a:pos x="f96" y="f97"/>
                </a:cxn>
                <a:cxn ang="f55">
                  <a:pos x="f98" y="f99"/>
                </a:cxn>
                <a:cxn ang="f55">
                  <a:pos x="f100" y="f101"/>
                </a:cxn>
                <a:cxn ang="f55">
                  <a:pos x="f102" y="f103"/>
                </a:cxn>
                <a:cxn ang="f55">
                  <a:pos x="f96" y="f97"/>
                </a:cxn>
                <a:cxn ang="f55">
                  <a:pos x="f104" y="f105"/>
                </a:cxn>
                <a:cxn ang="f55">
                  <a:pos x="f106" y="f107"/>
                </a:cxn>
                <a:cxn ang="f55">
                  <a:pos x="f108" y="f109"/>
                </a:cxn>
                <a:cxn ang="f55">
                  <a:pos x="f110" y="f111"/>
                </a:cxn>
                <a:cxn ang="f55">
                  <a:pos x="f104" y="f105"/>
                </a:cxn>
              </a:cxnLst>
              <a:rect l="f92" t="f95" r="f93" b="f94"/>
              <a:pathLst>
                <a:path w="33" h="32">
                  <a:moveTo>
                    <a:pt x="f8" y="f9"/>
                  </a:moveTo>
                  <a:cubicBezTo>
                    <a:pt x="f6" y="f10"/>
                    <a:pt x="f11" y="f11"/>
                    <a:pt x="f12" y="f13"/>
                  </a:cubicBezTo>
                  <a:cubicBezTo>
                    <a:pt x="f14" y="f7"/>
                    <a:pt x="f15" y="f11"/>
                    <a:pt x="f16" y="f10"/>
                  </a:cubicBezTo>
                  <a:cubicBezTo>
                    <a:pt x="f5" y="f14"/>
                    <a:pt x="f15" y="f15"/>
                    <a:pt x="f9" y="f17"/>
                  </a:cubicBezTo>
                  <a:cubicBezTo>
                    <a:pt x="f10" y="f5"/>
                    <a:pt x="f11" y="f18"/>
                    <a:pt x="f8" y="f9"/>
                  </a:cubicBezTo>
                  <a:moveTo>
                    <a:pt x="f19" y="f20"/>
                  </a:moveTo>
                  <a:cubicBezTo>
                    <a:pt x="f21" y="f22"/>
                    <a:pt x="f23" y="f11"/>
                    <a:pt x="f10" y="f24"/>
                  </a:cubicBezTo>
                  <a:cubicBezTo>
                    <a:pt x="f22" y="f25"/>
                    <a:pt x="f11" y="f20"/>
                    <a:pt x="f24" y="f14"/>
                  </a:cubicBezTo>
                  <a:cubicBezTo>
                    <a:pt x="f22" y="f21"/>
                    <a:pt x="f20" y="f15"/>
                    <a:pt x="f23" y="f26"/>
                  </a:cubicBezTo>
                  <a:cubicBezTo>
                    <a:pt x="f21" y="f21"/>
                    <a:pt x="f15" y="f23"/>
                    <a:pt x="f19" y="f20"/>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
        <p:nvSpPr>
          <p:cNvPr id="17" name="Content Placeholder 2">
            <a:extLst>
              <a:ext uri="{FF2B5EF4-FFF2-40B4-BE49-F238E27FC236}">
                <a16:creationId xmlns:a16="http://schemas.microsoft.com/office/drawing/2014/main" id="{142E7097-425F-44E8-9B4C-F8535FDEF8FE}"/>
              </a:ext>
            </a:extLst>
          </p:cNvPr>
          <p:cNvSpPr txBox="1">
            <a:spLocks noGrp="1"/>
          </p:cNvSpPr>
          <p:nvPr>
            <p:ph idx="4294967295"/>
          </p:nvPr>
        </p:nvSpPr>
        <p:spPr>
          <a:xfrm>
            <a:off x="842683" y="4724183"/>
            <a:ext cx="5007428" cy="493062"/>
          </a:xfrm>
        </p:spPr>
        <p:txBody>
          <a:bodyPr anchor="ctr"/>
          <a:lstStyle>
            <a:lvl1pPr>
              <a:defRPr/>
            </a:lvl1pPr>
          </a:lstStyle>
          <a:p>
            <a:pPr lvl="0"/>
            <a:r>
              <a:rPr lang="en-US"/>
              <a:t>Edit Master text styles</a:t>
            </a:r>
          </a:p>
        </p:txBody>
      </p:sp>
      <p:pic>
        <p:nvPicPr>
          <p:cNvPr id="18" name="Picture 17">
            <a:extLst>
              <a:ext uri="{FF2B5EF4-FFF2-40B4-BE49-F238E27FC236}">
                <a16:creationId xmlns:a16="http://schemas.microsoft.com/office/drawing/2014/main" id="{5966854C-5489-428A-83EE-B5B9E4D67575}"/>
              </a:ext>
            </a:extLst>
          </p:cNvPr>
          <p:cNvPicPr>
            <a:picLocks noChangeAspect="1"/>
          </p:cNvPicPr>
          <p:nvPr/>
        </p:nvPicPr>
        <p:blipFill>
          <a:blip r:embed="rId2"/>
          <a:stretch>
            <a:fillRect/>
          </a:stretch>
        </p:blipFill>
        <p:spPr>
          <a:xfrm>
            <a:off x="533396" y="4860301"/>
            <a:ext cx="224640" cy="224640"/>
          </a:xfrm>
          <a:prstGeom prst="rect">
            <a:avLst/>
          </a:prstGeom>
          <a:noFill/>
          <a:ln cap="flat">
            <a:noFill/>
          </a:ln>
        </p:spPr>
      </p:pic>
      <p:sp>
        <p:nvSpPr>
          <p:cNvPr id="19" name="Content Placeholder 2">
            <a:extLst>
              <a:ext uri="{FF2B5EF4-FFF2-40B4-BE49-F238E27FC236}">
                <a16:creationId xmlns:a16="http://schemas.microsoft.com/office/drawing/2014/main" id="{6400B892-C12A-4166-8A86-D0D5FC685F7A}"/>
              </a:ext>
            </a:extLst>
          </p:cNvPr>
          <p:cNvSpPr txBox="1">
            <a:spLocks noGrp="1"/>
          </p:cNvSpPr>
          <p:nvPr>
            <p:ph idx="4294967295"/>
          </p:nvPr>
        </p:nvSpPr>
        <p:spPr>
          <a:xfrm>
            <a:off x="842683" y="5306126"/>
            <a:ext cx="5007428" cy="493062"/>
          </a:xfrm>
        </p:spPr>
        <p:txBody>
          <a:bodyPr anchor="ctr"/>
          <a:lstStyle>
            <a:lvl1pPr>
              <a:defRPr/>
            </a:lvl1pPr>
          </a:lstStyle>
          <a:p>
            <a:pPr lvl="0"/>
            <a:r>
              <a:rPr lang="en-US"/>
              <a:t>Edit Master text styles</a:t>
            </a:r>
          </a:p>
        </p:txBody>
      </p:sp>
      <p:sp>
        <p:nvSpPr>
          <p:cNvPr id="20" name="Content Placeholder 2">
            <a:extLst>
              <a:ext uri="{FF2B5EF4-FFF2-40B4-BE49-F238E27FC236}">
                <a16:creationId xmlns:a16="http://schemas.microsoft.com/office/drawing/2014/main" id="{011545E7-4DEB-4FD4-9D10-9B1FD6350964}"/>
              </a:ext>
            </a:extLst>
          </p:cNvPr>
          <p:cNvSpPr txBox="1">
            <a:spLocks noGrp="1"/>
          </p:cNvSpPr>
          <p:nvPr>
            <p:ph idx="4294967295"/>
          </p:nvPr>
        </p:nvSpPr>
        <p:spPr>
          <a:xfrm>
            <a:off x="842683" y="5888077"/>
            <a:ext cx="5007428" cy="493062"/>
          </a:xfrm>
        </p:spPr>
        <p:txBody>
          <a:bodyPr anchor="ctr"/>
          <a:lstStyle>
            <a:lvl1pPr>
              <a:defRPr/>
            </a:lvl1pPr>
          </a:lstStyle>
          <a:p>
            <a:pPr lvl="0"/>
            <a:r>
              <a:rPr lang="en-US"/>
              <a:t>Edit Master text styles</a:t>
            </a:r>
          </a:p>
        </p:txBody>
      </p:sp>
      <p:pic>
        <p:nvPicPr>
          <p:cNvPr id="21" name="Picture 24">
            <a:extLst>
              <a:ext uri="{FF2B5EF4-FFF2-40B4-BE49-F238E27FC236}">
                <a16:creationId xmlns:a16="http://schemas.microsoft.com/office/drawing/2014/main" id="{825A49F1-8C06-490A-B766-29B42062C204}"/>
              </a:ext>
            </a:extLst>
          </p:cNvPr>
          <p:cNvPicPr>
            <a:picLocks noChangeAspect="1"/>
          </p:cNvPicPr>
          <p:nvPr/>
        </p:nvPicPr>
        <p:blipFill>
          <a:blip r:embed="rId2"/>
          <a:stretch>
            <a:fillRect/>
          </a:stretch>
        </p:blipFill>
        <p:spPr>
          <a:xfrm>
            <a:off x="533396" y="5445087"/>
            <a:ext cx="224640" cy="224640"/>
          </a:xfrm>
          <a:prstGeom prst="rect">
            <a:avLst/>
          </a:prstGeom>
          <a:noFill/>
          <a:ln cap="flat">
            <a:noFill/>
          </a:ln>
        </p:spPr>
      </p:pic>
      <p:pic>
        <p:nvPicPr>
          <p:cNvPr id="22" name="Picture 25">
            <a:extLst>
              <a:ext uri="{FF2B5EF4-FFF2-40B4-BE49-F238E27FC236}">
                <a16:creationId xmlns:a16="http://schemas.microsoft.com/office/drawing/2014/main" id="{29D4EF92-4974-4CC6-B27D-4FE948120DE6}"/>
              </a:ext>
            </a:extLst>
          </p:cNvPr>
          <p:cNvPicPr>
            <a:picLocks noChangeAspect="1"/>
          </p:cNvPicPr>
          <p:nvPr/>
        </p:nvPicPr>
        <p:blipFill>
          <a:blip r:embed="rId2"/>
          <a:stretch>
            <a:fillRect/>
          </a:stretch>
        </p:blipFill>
        <p:spPr>
          <a:xfrm>
            <a:off x="533396" y="6029873"/>
            <a:ext cx="224640" cy="224640"/>
          </a:xfrm>
          <a:prstGeom prst="rect">
            <a:avLst/>
          </a:prstGeom>
          <a:noFill/>
          <a:ln cap="flat">
            <a:noFill/>
          </a:ln>
        </p:spPr>
      </p:pic>
      <p:pic>
        <p:nvPicPr>
          <p:cNvPr id="23" name="Picture 32">
            <a:extLst>
              <a:ext uri="{FF2B5EF4-FFF2-40B4-BE49-F238E27FC236}">
                <a16:creationId xmlns:a16="http://schemas.microsoft.com/office/drawing/2014/main" id="{F7344393-6E7B-488A-AA91-5BDD309937C5}"/>
              </a:ext>
            </a:extLst>
          </p:cNvPr>
          <p:cNvPicPr>
            <a:picLocks noChangeAspect="1"/>
          </p:cNvPicPr>
          <p:nvPr/>
        </p:nvPicPr>
        <p:blipFill>
          <a:blip r:embed="rId3"/>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14823394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8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35" presetClass="path" presetSubtype="0" accel="40000" fill="hold" nodeType="withEffect">
                                  <p:stCondLst>
                                    <p:cond delay="800"/>
                                  </p:stCondLst>
                                  <p:childTnLst>
                                    <p:animMotion origin="layout" path="M -0.08107 -1.7284E-6 L -3.61111E-6 -1.7284E-6 ">
                                      <p:cBhvr>
                                        <p:cTn id="18" dur="400" fill="hold"/>
                                        <p:tgtEl>
                                          <p:spTgt spid="12"/>
                                        </p:tgtEl>
                                        <p:attrNameLst>
                                          <p:attrName>ppt_x</p:attrName>
                                        </p:attrNameLst>
                                      </p:cBhvr>
                                    </p:animMotion>
                                  </p:childTnLst>
                                </p:cTn>
                              </p:par>
                              <p:par>
                                <p:cTn id="19" presetID="22" presetClass="entr" presetSubtype="1" fill="hold" grpId="0" nodeType="withEffect">
                                  <p:stCondLst>
                                    <p:cond delay="80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0"/>
                                          </p:val>
                                        </p:tav>
                                        <p:tav tm="100000">
                                          <p:val>
                                            <p:strVal val="#ppt_w"/>
                                          </p:val>
                                        </p:tav>
                                      </p:tavLst>
                                    </p:anim>
                                    <p:anim calcmode="lin" valueType="num">
                                      <p:cBhvr>
                                        <p:cTn id="27" dur="500" fill="hold"/>
                                        <p:tgtEl>
                                          <p:spTgt spid="7"/>
                                        </p:tgtEl>
                                        <p:attrNameLst>
                                          <p:attrName>ppt_h</p:attrName>
                                        </p:attrNameLst>
                                      </p:cBhvr>
                                      <p:tavLst>
                                        <p:tav tm="0">
                                          <p:val>
                                            <p:strVal val="0"/>
                                          </p:val>
                                        </p:tav>
                                        <p:tav tm="100000">
                                          <p:val>
                                            <p:strVal val="#ppt_h"/>
                                          </p:val>
                                        </p:tav>
                                      </p:tavLst>
                                    </p:anim>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0"/>
                                          </p:val>
                                        </p:tav>
                                        <p:tav tm="100000">
                                          <p:val>
                                            <p:strVal val="#ppt_w"/>
                                          </p:val>
                                        </p:tav>
                                      </p:tavLst>
                                    </p:anim>
                                    <p:anim calcmode="lin" valueType="num">
                                      <p:cBhvr>
                                        <p:cTn id="37" dur="500" fill="hold"/>
                                        <p:tgtEl>
                                          <p:spTgt spid="10"/>
                                        </p:tgtEl>
                                        <p:attrNameLst>
                                          <p:attrName>ppt_h</p:attrName>
                                        </p:attrNameLst>
                                      </p:cBhvr>
                                      <p:tavLst>
                                        <p:tav tm="0">
                                          <p:val>
                                            <p:strVal val="0"/>
                                          </p:val>
                                        </p:tav>
                                        <p:tav tm="100000">
                                          <p:val>
                                            <p:strVal val="#ppt_h"/>
                                          </p:val>
                                        </p:tav>
                                      </p:tavLst>
                                    </p:anim>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strVal val="0"/>
                                          </p:val>
                                        </p:tav>
                                        <p:tav tm="100000">
                                          <p:val>
                                            <p:strVal val="#ppt_w"/>
                                          </p:val>
                                        </p:tav>
                                      </p:tavLst>
                                    </p:anim>
                                    <p:anim calcmode="lin" valueType="num">
                                      <p:cBhvr>
                                        <p:cTn id="47" dur="500" fill="hold"/>
                                        <p:tgtEl>
                                          <p:spTgt spid="11"/>
                                        </p:tgtEl>
                                        <p:attrNameLst>
                                          <p:attrName>ppt_h</p:attrName>
                                        </p:attrNameLst>
                                      </p:cBhvr>
                                      <p:tavLst>
                                        <p:tav tm="0">
                                          <p:val>
                                            <p:strVal val="0"/>
                                          </p:val>
                                        </p:tav>
                                        <p:tav tm="100000">
                                          <p:val>
                                            <p:strVal val="#ppt_h"/>
                                          </p:val>
                                        </p:tav>
                                      </p:tavLst>
                                    </p:anim>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xEl>
                                              <p:pRg st="0" end="0"/>
                                            </p:txEl>
                                          </p:spTgt>
                                        </p:tgtEl>
                                        <p:attrNameLst>
                                          <p:attrName>style.visibility</p:attrName>
                                        </p:attrNameLst>
                                      </p:cBhvr>
                                      <p:to>
                                        <p:strVal val="visible"/>
                                      </p:to>
                                    </p:set>
                                    <p:animEffect transition="in" filter="fade">
                                      <p:cBhvr>
                                        <p:cTn id="51" dur="500"/>
                                        <p:tgtEl>
                                          <p:spTgt spid="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strVal val="0"/>
                                          </p:val>
                                        </p:tav>
                                        <p:tav tm="100000">
                                          <p:val>
                                            <p:strVal val="#ppt_w"/>
                                          </p:val>
                                        </p:tav>
                                      </p:tavLst>
                                    </p:anim>
                                    <p:anim calcmode="lin" valueType="num">
                                      <p:cBhvr>
                                        <p:cTn id="57" dur="500" fill="hold"/>
                                        <p:tgtEl>
                                          <p:spTgt spid="18"/>
                                        </p:tgtEl>
                                        <p:attrNameLst>
                                          <p:attrName>ppt_h</p:attrName>
                                        </p:attrNameLst>
                                      </p:cBhvr>
                                      <p:tavLst>
                                        <p:tav tm="0">
                                          <p:val>
                                            <p:str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0"/>
                                          </p:val>
                                        </p:tav>
                                        <p:tav tm="100000">
                                          <p:val>
                                            <p:strVal val="#ppt_w"/>
                                          </p:val>
                                        </p:tav>
                                      </p:tavLst>
                                    </p:anim>
                                    <p:anim calcmode="lin" valueType="num">
                                      <p:cBhvr>
                                        <p:cTn id="67" dur="500" fill="hold"/>
                                        <p:tgtEl>
                                          <p:spTgt spid="21"/>
                                        </p:tgtEl>
                                        <p:attrNameLst>
                                          <p:attrName>ppt_h</p:attrName>
                                        </p:attrNameLst>
                                      </p:cBhvr>
                                      <p:tavLst>
                                        <p:tav tm="0">
                                          <p:val>
                                            <p:strVal val="0"/>
                                          </p:val>
                                        </p:tav>
                                        <p:tav tm="100000">
                                          <p:val>
                                            <p:strVal val="#ppt_h"/>
                                          </p:val>
                                        </p:tav>
                                      </p:tavLst>
                                    </p:anim>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strVal val="0"/>
                                          </p:val>
                                        </p:tav>
                                        <p:tav tm="100000">
                                          <p:val>
                                            <p:strVal val="#ppt_w"/>
                                          </p:val>
                                        </p:tav>
                                      </p:tavLst>
                                    </p:anim>
                                    <p:anim calcmode="lin" valueType="num">
                                      <p:cBhvr>
                                        <p:cTn id="77" dur="500" fill="hold"/>
                                        <p:tgtEl>
                                          <p:spTgt spid="22"/>
                                        </p:tgtEl>
                                        <p:attrNameLst>
                                          <p:attrName>ppt_h</p:attrName>
                                        </p:attrNameLst>
                                      </p:cBhvr>
                                      <p:tavLst>
                                        <p:tav tm="0">
                                          <p:val>
                                            <p:strVal val="0"/>
                                          </p:val>
                                        </p:tav>
                                        <p:tav tm="100000">
                                          <p:val>
                                            <p:strVal val="#ppt_h"/>
                                          </p:val>
                                        </p:tav>
                                      </p:tavLst>
                                    </p:anim>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bldP spid="5" grpId="0"/>
      <p:bldP spid="6" grpId="0"/>
      <p:bldP spid="8" grpId="0" build="p"/>
      <p:bldP spid="9" grpId="0" build="p"/>
      <p:bldP spid="17" grpId="0" build="p"/>
      <p:bldP spid="19" grpId="0" build="p"/>
      <p:bldP spid="20" grpId="0" bui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422113"/>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ntact Slide Magenta Dark 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92D7AFB-CA46-4DE5-A57A-4681F3674510}"/>
              </a:ext>
            </a:extLst>
          </p:cNvPr>
          <p:cNvSpPr/>
          <p:nvPr/>
        </p:nvSpPr>
        <p:spPr>
          <a:xfrm>
            <a:off x="7328980" y="5792650"/>
            <a:ext cx="4863026" cy="1076596"/>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3">
            <a:extLst>
              <a:ext uri="{FF2B5EF4-FFF2-40B4-BE49-F238E27FC236}">
                <a16:creationId xmlns:a16="http://schemas.microsoft.com/office/drawing/2014/main" id="{6E73AEF1-A103-4547-948E-8319ABC12D05}"/>
              </a:ext>
            </a:extLst>
          </p:cNvPr>
          <p:cNvSpPr/>
          <p:nvPr/>
        </p:nvSpPr>
        <p:spPr>
          <a:xfrm>
            <a:off x="266703" y="1604433"/>
            <a:ext cx="5825066" cy="4993218"/>
          </a:xfrm>
          <a:prstGeom prst="rect">
            <a:avLst/>
          </a:prstGeom>
          <a:solidFill>
            <a:srgbClr val="B4009E"/>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Title 1">
            <a:extLst>
              <a:ext uri="{FF2B5EF4-FFF2-40B4-BE49-F238E27FC236}">
                <a16:creationId xmlns:a16="http://schemas.microsoft.com/office/drawing/2014/main" id="{C707296C-0F0C-4921-95EB-0973912A0093}"/>
              </a:ext>
            </a:extLst>
          </p:cNvPr>
          <p:cNvSpPr txBox="1">
            <a:spLocks noGrp="1"/>
          </p:cNvSpPr>
          <p:nvPr>
            <p:ph type="title"/>
          </p:nvPr>
        </p:nvSpPr>
        <p:spPr/>
        <p:txBody>
          <a:bodyPr/>
          <a:lstStyle>
            <a:lvl1pPr>
              <a:spcBef>
                <a:spcPts val="0"/>
              </a:spcBef>
              <a:defRPr/>
            </a:lvl1pPr>
          </a:lstStyle>
          <a:p>
            <a:pPr lvl="0"/>
            <a:r>
              <a:rPr lang="en-US"/>
              <a:t>CONTACT</a:t>
            </a:r>
            <a:endParaRPr lang="en-GB"/>
          </a:p>
        </p:txBody>
      </p:sp>
      <p:sp>
        <p:nvSpPr>
          <p:cNvPr id="5" name="Content Placeholder 2">
            <a:extLst>
              <a:ext uri="{FF2B5EF4-FFF2-40B4-BE49-F238E27FC236}">
                <a16:creationId xmlns:a16="http://schemas.microsoft.com/office/drawing/2014/main" id="{1EA9DD93-5013-43EC-AFE1-B94A6552DE89}"/>
              </a:ext>
            </a:extLst>
          </p:cNvPr>
          <p:cNvSpPr txBox="1">
            <a:spLocks noGrp="1"/>
          </p:cNvSpPr>
          <p:nvPr>
            <p:ph idx="4294967295"/>
          </p:nvPr>
        </p:nvSpPr>
        <p:spPr>
          <a:xfrm>
            <a:off x="533396" y="2948949"/>
            <a:ext cx="5316714" cy="338199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23">
            <a:extLst>
              <a:ext uri="{FF2B5EF4-FFF2-40B4-BE49-F238E27FC236}">
                <a16:creationId xmlns:a16="http://schemas.microsoft.com/office/drawing/2014/main" id="{E1D8ED88-B438-4622-9349-6BFD5DAD652D}"/>
              </a:ext>
            </a:extLst>
          </p:cNvPr>
          <p:cNvSpPr txBox="1">
            <a:spLocks noGrp="1"/>
          </p:cNvSpPr>
          <p:nvPr>
            <p:ph type="pic" idx="4294967295"/>
          </p:nvPr>
        </p:nvSpPr>
        <p:spPr>
          <a:xfrm>
            <a:off x="6205301" y="1604433"/>
            <a:ext cx="5718520" cy="4993218"/>
          </a:xfrm>
        </p:spPr>
        <p:txBody>
          <a:bodyPr/>
          <a:lstStyle>
            <a:lvl1pPr>
              <a:spcBef>
                <a:spcPts val="500"/>
              </a:spcBef>
              <a:defRPr sz="2133" b="1"/>
            </a:lvl1pPr>
          </a:lstStyle>
          <a:p>
            <a:pPr lvl="0"/>
            <a:r>
              <a:rPr lang="en-US"/>
              <a:t>Click icon to add picture</a:t>
            </a:r>
            <a:endParaRPr lang="en-GB"/>
          </a:p>
        </p:txBody>
      </p:sp>
      <p:sp>
        <p:nvSpPr>
          <p:cNvPr id="7" name="Text Placeholder 9">
            <a:extLst>
              <a:ext uri="{FF2B5EF4-FFF2-40B4-BE49-F238E27FC236}">
                <a16:creationId xmlns:a16="http://schemas.microsoft.com/office/drawing/2014/main" id="{05701B76-D1B6-406C-817D-A719A68F1685}"/>
              </a:ext>
            </a:extLst>
          </p:cNvPr>
          <p:cNvSpPr txBox="1">
            <a:spLocks noGrp="1"/>
          </p:cNvSpPr>
          <p:nvPr>
            <p:ph type="body" idx="4294967295"/>
          </p:nvPr>
        </p:nvSpPr>
        <p:spPr>
          <a:xfrm>
            <a:off x="533396" y="1854202"/>
            <a:ext cx="5318397" cy="998735"/>
          </a:xfrm>
        </p:spPr>
        <p:txBody>
          <a:bodyPr anchor="ctr">
            <a:noAutofit/>
          </a:bodyPr>
          <a:lstStyle>
            <a:lvl1pPr>
              <a:spcBef>
                <a:spcPts val="1500"/>
              </a:spcBef>
              <a:defRPr sz="6400" cap="all">
                <a:latin typeface="Eurostile LT Std Condensed"/>
              </a:defRPr>
            </a:lvl1pPr>
          </a:lstStyle>
          <a:p>
            <a:pPr lvl="0"/>
            <a:r>
              <a:rPr lang="en-US"/>
              <a:t>Insert name</a:t>
            </a:r>
            <a:endParaRPr lang="en-GB"/>
          </a:p>
        </p:txBody>
      </p:sp>
    </p:spTree>
    <p:extLst>
      <p:ext uri="{BB962C8B-B14F-4D97-AF65-F5344CB8AC3E}">
        <p14:creationId xmlns:p14="http://schemas.microsoft.com/office/powerpoint/2010/main" val="16225383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
                                        <p:tgtEl>
                                          <p:spTgt spid="3"/>
                                        </p:tgtEl>
                                      </p:cBhvr>
                                    </p:animEffect>
                                  </p:childTnLst>
                                </p:cTn>
                              </p:par>
                              <p:par>
                                <p:cTn id="12" presetID="35" presetClass="path" presetSubtype="0" accel="40000" fill="hold" grpId="1" nodeType="withEffect">
                                  <p:stCondLst>
                                    <p:cond delay="0"/>
                                  </p:stCondLst>
                                  <p:childTnLst>
                                    <p:animMotion origin="layout" path="M -0.08108 3.82716E-6 L -8.33333E-7 3.82716E-6 ">
                                      <p:cBhvr>
                                        <p:cTn id="13" dur="400" fill="hold"/>
                                        <p:tgtEl>
                                          <p:spTgt spid="3"/>
                                        </p:tgtEl>
                                        <p:attrNameLst>
                                          <p:attrName>ppt_x</p:attrName>
                                        </p:attrNameLst>
                                      </p:cBhvr>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par>
                                <p:cTn id="36" presetID="35" presetClass="path" presetSubtype="0" accel="40000" fill="hold" grpId="1" nodeType="withEffect">
                                  <p:stCondLst>
                                    <p:cond delay="0"/>
                                  </p:stCondLst>
                                  <p:childTnLst>
                                    <p:animMotion origin="layout" path="M 2.5E-6 1.22915E-6 L 0.08107 1.22915E-6 ">
                                      <p:cBhvr>
                                        <p:cTn id="37" dur="400" fill="hold"/>
                                        <p:tgtEl>
                                          <p:spTgt spid="6"/>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build="p"/>
      <p:bldP spid="6" grpId="0"/>
      <p:bldP spid="6" grpId="1"/>
      <p:bldP spid="7" grpId="0" bui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ntact Slide Blue Dark 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5D207491-7AD9-4BF6-9729-A7C7D4C3F9C9}"/>
              </a:ext>
            </a:extLst>
          </p:cNvPr>
          <p:cNvSpPr/>
          <p:nvPr/>
        </p:nvSpPr>
        <p:spPr>
          <a:xfrm>
            <a:off x="7328980" y="5781403"/>
            <a:ext cx="4863026" cy="1076596"/>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3" name="Rectangle 3">
            <a:extLst>
              <a:ext uri="{FF2B5EF4-FFF2-40B4-BE49-F238E27FC236}">
                <a16:creationId xmlns:a16="http://schemas.microsoft.com/office/drawing/2014/main" id="{C37CDB39-C6FE-4DF0-887C-75D6CF6CAC6F}"/>
              </a:ext>
            </a:extLst>
          </p:cNvPr>
          <p:cNvSpPr/>
          <p:nvPr/>
        </p:nvSpPr>
        <p:spPr>
          <a:xfrm>
            <a:off x="266703" y="1604433"/>
            <a:ext cx="5825066" cy="4993218"/>
          </a:xfrm>
          <a:prstGeom prst="rect">
            <a:avLst/>
          </a:prstGeom>
          <a:solidFill>
            <a:srgbClr val="0078D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sp>
        <p:nvSpPr>
          <p:cNvPr id="4" name="Title 1">
            <a:extLst>
              <a:ext uri="{FF2B5EF4-FFF2-40B4-BE49-F238E27FC236}">
                <a16:creationId xmlns:a16="http://schemas.microsoft.com/office/drawing/2014/main" id="{3AA44505-5DA6-4490-BE9D-EB27AE778F09}"/>
              </a:ext>
            </a:extLst>
          </p:cNvPr>
          <p:cNvSpPr txBox="1">
            <a:spLocks noGrp="1"/>
          </p:cNvSpPr>
          <p:nvPr>
            <p:ph type="title"/>
          </p:nvPr>
        </p:nvSpPr>
        <p:spPr/>
        <p:txBody>
          <a:bodyPr/>
          <a:lstStyle>
            <a:lvl1pPr>
              <a:spcBef>
                <a:spcPts val="0"/>
              </a:spcBef>
              <a:defRPr/>
            </a:lvl1pPr>
          </a:lstStyle>
          <a:p>
            <a:pPr lvl="0"/>
            <a:r>
              <a:rPr lang="en-US"/>
              <a:t>CONTACT</a:t>
            </a:r>
            <a:endParaRPr lang="en-GB"/>
          </a:p>
        </p:txBody>
      </p:sp>
      <p:sp>
        <p:nvSpPr>
          <p:cNvPr id="5" name="Content Placeholder 2">
            <a:extLst>
              <a:ext uri="{FF2B5EF4-FFF2-40B4-BE49-F238E27FC236}">
                <a16:creationId xmlns:a16="http://schemas.microsoft.com/office/drawing/2014/main" id="{D7FBB199-AA19-4264-896E-F77FF9FBB04D}"/>
              </a:ext>
            </a:extLst>
          </p:cNvPr>
          <p:cNvSpPr txBox="1">
            <a:spLocks noGrp="1"/>
          </p:cNvSpPr>
          <p:nvPr>
            <p:ph idx="4294967295"/>
          </p:nvPr>
        </p:nvSpPr>
        <p:spPr>
          <a:xfrm>
            <a:off x="533396" y="2948949"/>
            <a:ext cx="5316714" cy="3381999"/>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Picture Placeholder 23">
            <a:extLst>
              <a:ext uri="{FF2B5EF4-FFF2-40B4-BE49-F238E27FC236}">
                <a16:creationId xmlns:a16="http://schemas.microsoft.com/office/drawing/2014/main" id="{C03904AE-53CC-4B64-A830-1E853B850D8E}"/>
              </a:ext>
            </a:extLst>
          </p:cNvPr>
          <p:cNvSpPr txBox="1">
            <a:spLocks noGrp="1"/>
          </p:cNvSpPr>
          <p:nvPr>
            <p:ph type="pic" idx="4294967295"/>
          </p:nvPr>
        </p:nvSpPr>
        <p:spPr>
          <a:xfrm>
            <a:off x="6205301" y="1604433"/>
            <a:ext cx="5718520" cy="4993218"/>
          </a:xfrm>
        </p:spPr>
        <p:txBody>
          <a:bodyPr/>
          <a:lstStyle>
            <a:lvl1pPr>
              <a:spcBef>
                <a:spcPts val="500"/>
              </a:spcBef>
              <a:defRPr sz="2133" b="1"/>
            </a:lvl1pPr>
          </a:lstStyle>
          <a:p>
            <a:pPr lvl="0"/>
            <a:r>
              <a:rPr lang="en-US"/>
              <a:t>Click icon to add picture</a:t>
            </a:r>
            <a:endParaRPr lang="en-GB"/>
          </a:p>
        </p:txBody>
      </p:sp>
      <p:sp>
        <p:nvSpPr>
          <p:cNvPr id="7" name="Text Placeholder 9">
            <a:extLst>
              <a:ext uri="{FF2B5EF4-FFF2-40B4-BE49-F238E27FC236}">
                <a16:creationId xmlns:a16="http://schemas.microsoft.com/office/drawing/2014/main" id="{6CBF45BE-F191-48AA-B3C6-B3B899106E32}"/>
              </a:ext>
            </a:extLst>
          </p:cNvPr>
          <p:cNvSpPr txBox="1">
            <a:spLocks noGrp="1"/>
          </p:cNvSpPr>
          <p:nvPr>
            <p:ph type="body" idx="4294967295"/>
          </p:nvPr>
        </p:nvSpPr>
        <p:spPr>
          <a:xfrm>
            <a:off x="533396" y="1854202"/>
            <a:ext cx="5318397" cy="998735"/>
          </a:xfrm>
        </p:spPr>
        <p:txBody>
          <a:bodyPr anchor="ctr">
            <a:noAutofit/>
          </a:bodyPr>
          <a:lstStyle>
            <a:lvl1pPr>
              <a:spcBef>
                <a:spcPts val="1500"/>
              </a:spcBef>
              <a:defRPr sz="6400" cap="all">
                <a:latin typeface="Eurostile LT Std Condensed"/>
              </a:defRPr>
            </a:lvl1pPr>
          </a:lstStyle>
          <a:p>
            <a:pPr lvl="0"/>
            <a:r>
              <a:rPr lang="en-US"/>
              <a:t>Insert name</a:t>
            </a:r>
            <a:endParaRPr lang="en-GB"/>
          </a:p>
        </p:txBody>
      </p:sp>
    </p:spTree>
    <p:extLst>
      <p:ext uri="{BB962C8B-B14F-4D97-AF65-F5344CB8AC3E}">
        <p14:creationId xmlns:p14="http://schemas.microsoft.com/office/powerpoint/2010/main" val="33355853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
                                        <p:tgtEl>
                                          <p:spTgt spid="3"/>
                                        </p:tgtEl>
                                      </p:cBhvr>
                                    </p:animEffect>
                                  </p:childTnLst>
                                </p:cTn>
                              </p:par>
                              <p:par>
                                <p:cTn id="12" presetID="35" presetClass="path" presetSubtype="0" accel="40000" fill="hold" grpId="1" nodeType="withEffect">
                                  <p:stCondLst>
                                    <p:cond delay="0"/>
                                  </p:stCondLst>
                                  <p:childTnLst>
                                    <p:animMotion origin="layout" path="M -0.08108 3.82716E-6 L -8.33333E-7 3.82716E-6 ">
                                      <p:cBhvr>
                                        <p:cTn id="13" dur="400" fill="hold"/>
                                        <p:tgtEl>
                                          <p:spTgt spid="3"/>
                                        </p:tgtEl>
                                        <p:attrNameLst>
                                          <p:attrName>ppt_x</p:attrName>
                                        </p:attrNameLst>
                                      </p:cBhvr>
                                    </p:animMotion>
                                  </p:childTnLst>
                                </p:cTn>
                              </p:par>
                            </p:childTnLst>
                          </p:cTn>
                        </p:par>
                        <p:par>
                          <p:cTn id="14" fill="hold">
                            <p:stCondLst>
                              <p:cond delay="7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00"/>
                                        <p:tgtEl>
                                          <p:spTgt spid="6"/>
                                        </p:tgtEl>
                                      </p:cBhvr>
                                    </p:animEffect>
                                  </p:childTnLst>
                                </p:cTn>
                              </p:par>
                              <p:par>
                                <p:cTn id="36" presetID="35" presetClass="path" presetSubtype="0" accel="40000" fill="hold" grpId="1" nodeType="withEffect">
                                  <p:stCondLst>
                                    <p:cond delay="0"/>
                                  </p:stCondLst>
                                  <p:childTnLst>
                                    <p:animMotion origin="layout" path="M 2.5E-6 1.22915E-6 L 0.08107 1.22915E-6 ">
                                      <p:cBhvr>
                                        <p:cTn id="37" dur="400" fill="hold"/>
                                        <p:tgtEl>
                                          <p:spTgt spid="6"/>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5" grpId="0" build="p"/>
      <p:bldP spid="6" grpId="0"/>
      <p:bldP spid="6" grpId="1"/>
      <p:bldP spid="7" grpId="0" bui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tle and Text">
    <p:bg>
      <p:bgPr>
        <a:solidFill>
          <a:srgbClr val="5C00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A54EF-777C-4827-9D43-66B584441004}"/>
              </a:ext>
            </a:extLst>
          </p:cNvPr>
          <p:cNvSpPr txBox="1">
            <a:spLocks noGrp="1"/>
          </p:cNvSpPr>
          <p:nvPr>
            <p:ph type="title"/>
          </p:nvPr>
        </p:nvSpPr>
        <p:spPr>
          <a:xfrm>
            <a:off x="266703" y="257997"/>
            <a:ext cx="11670935" cy="1143000"/>
          </a:xfrm>
        </p:spPr>
        <p:txBody>
          <a:bodyPr/>
          <a:lstStyle>
            <a:lvl1pPr>
              <a:spcBef>
                <a:spcPts val="0"/>
              </a:spcBef>
              <a:defRPr>
                <a:latin typeface="Eurostile LT Std Condensed" pitchFamily="34"/>
              </a:defRPr>
            </a:lvl1pPr>
          </a:lstStyle>
          <a:p>
            <a:pPr lvl="0"/>
            <a:r>
              <a:rPr lang="en-US"/>
              <a:t>title style</a:t>
            </a:r>
            <a:endParaRPr lang="en-GB"/>
          </a:p>
        </p:txBody>
      </p:sp>
      <p:sp>
        <p:nvSpPr>
          <p:cNvPr id="3" name="Text Placeholder 2">
            <a:extLst>
              <a:ext uri="{FF2B5EF4-FFF2-40B4-BE49-F238E27FC236}">
                <a16:creationId xmlns:a16="http://schemas.microsoft.com/office/drawing/2014/main" id="{00CE7F8A-791E-4996-B646-BF98E374A733}"/>
              </a:ext>
            </a:extLst>
          </p:cNvPr>
          <p:cNvSpPr txBox="1">
            <a:spLocks noGrp="1"/>
          </p:cNvSpPr>
          <p:nvPr>
            <p:ph idx="4294967295"/>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2">
            <a:extLst>
              <a:ext uri="{FF2B5EF4-FFF2-40B4-BE49-F238E27FC236}">
                <a16:creationId xmlns:a16="http://schemas.microsoft.com/office/drawing/2014/main" id="{3877D8D0-8F44-4959-90D6-6432D90D3438}"/>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58716095"/>
      </p:ext>
    </p:extLst>
  </p:cSld>
  <p:clrMapOvr>
    <a:masterClrMapping/>
  </p:clrMapOvr>
  <p:transitio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Curves in corner Dark Purple 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F06384B4-B3DE-45F8-9C00-EA94AB7C9C8F}"/>
              </a:ext>
            </a:extLst>
          </p:cNvPr>
          <p:cNvSpPr/>
          <p:nvPr/>
        </p:nvSpPr>
        <p:spPr>
          <a:xfrm>
            <a:off x="7328980" y="5781403"/>
            <a:ext cx="4863026" cy="1076596"/>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grpSp>
        <p:nvGrpSpPr>
          <p:cNvPr id="3" name="Group 3">
            <a:extLst>
              <a:ext uri="{FF2B5EF4-FFF2-40B4-BE49-F238E27FC236}">
                <a16:creationId xmlns:a16="http://schemas.microsoft.com/office/drawing/2014/main" id="{B3324534-24CD-48B6-9CCB-04D696AF57CC}"/>
              </a:ext>
            </a:extLst>
          </p:cNvPr>
          <p:cNvGrpSpPr/>
          <p:nvPr/>
        </p:nvGrpSpPr>
        <p:grpSpPr>
          <a:xfrm>
            <a:off x="-102449" y="4670087"/>
            <a:ext cx="1851980" cy="2364657"/>
            <a:chOff x="-102449" y="4670087"/>
            <a:chExt cx="1851980" cy="2364657"/>
          </a:xfrm>
        </p:grpSpPr>
        <p:sp>
          <p:nvSpPr>
            <p:cNvPr id="4" name="Freeform 29">
              <a:extLst>
                <a:ext uri="{FF2B5EF4-FFF2-40B4-BE49-F238E27FC236}">
                  <a16:creationId xmlns:a16="http://schemas.microsoft.com/office/drawing/2014/main" id="{5B6562D6-569B-4CB8-AB6F-F8923320DE99}"/>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0">
              <a:extLst>
                <a:ext uri="{FF2B5EF4-FFF2-40B4-BE49-F238E27FC236}">
                  <a16:creationId xmlns:a16="http://schemas.microsoft.com/office/drawing/2014/main" id="{8B5FB3EA-AA5E-4D61-9251-0A9F72EECFDC}"/>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6" name="Freeform 31">
              <a:extLst>
                <a:ext uri="{FF2B5EF4-FFF2-40B4-BE49-F238E27FC236}">
                  <a16:creationId xmlns:a16="http://schemas.microsoft.com/office/drawing/2014/main" id="{CA42C071-6913-449A-BF11-8984370BE2BA}"/>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10712791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35" presetClass="path" presetSubtype="0" accel="40000" fill="hold" nodeType="withEffect">
                                  <p:stCondLst>
                                    <p:cond delay="0"/>
                                  </p:stCondLst>
                                  <p:childTnLst>
                                    <p:animMotion origin="layout" path="M -0.08108 3.82716E-6 L -8.33333E-7 3.82716E-6 ">
                                      <p:cBhvr>
                                        <p:cTn id="9" dur="400" fill="hold"/>
                                        <p:tgtEl>
                                          <p:spTgt spid="3"/>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Blank Curves in corner White BG">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02648F9D-76B9-4DA7-8A6D-D5B5D67CC460}"/>
              </a:ext>
            </a:extLst>
          </p:cNvPr>
          <p:cNvGrpSpPr/>
          <p:nvPr/>
        </p:nvGrpSpPr>
        <p:grpSpPr>
          <a:xfrm>
            <a:off x="-102449" y="4670087"/>
            <a:ext cx="1851980" cy="2364657"/>
            <a:chOff x="-102449" y="4670087"/>
            <a:chExt cx="1851980" cy="2364657"/>
          </a:xfrm>
        </p:grpSpPr>
        <p:sp>
          <p:nvSpPr>
            <p:cNvPr id="3" name="Freeform 29">
              <a:extLst>
                <a:ext uri="{FF2B5EF4-FFF2-40B4-BE49-F238E27FC236}">
                  <a16:creationId xmlns:a16="http://schemas.microsoft.com/office/drawing/2014/main" id="{426FD812-D4D8-4195-9D72-656FBB738070}"/>
                </a:ext>
              </a:extLst>
            </p:cNvPr>
            <p:cNvSpPr/>
            <p:nvPr/>
          </p:nvSpPr>
          <p:spPr>
            <a:xfrm flipH="1" flipV="1">
              <a:off x="-102449" y="4670087"/>
              <a:ext cx="1851980" cy="2364656"/>
            </a:xfrm>
            <a:custGeom>
              <a:avLst/>
              <a:gdLst>
                <a:gd name="f0" fmla="val 10800000"/>
                <a:gd name="f1" fmla="val 5400000"/>
                <a:gd name="f2" fmla="val 180"/>
                <a:gd name="f3" fmla="val w"/>
                <a:gd name="f4" fmla="val h"/>
                <a:gd name="f5" fmla="val 0"/>
                <a:gd name="f6" fmla="val 197"/>
                <a:gd name="f7" fmla="val 252"/>
                <a:gd name="f8" fmla="val 43"/>
                <a:gd name="f9" fmla="val 4"/>
                <a:gd name="f10" fmla="val 56"/>
                <a:gd name="f11" fmla="val 141"/>
                <a:gd name="f12" fmla="val 112"/>
                <a:gd name="f13" fmla="val 210"/>
                <a:gd name="f14" fmla="val 88"/>
                <a:gd name="f15" fmla="val 164"/>
                <a:gd name="f16" fmla="val 19"/>
                <a:gd name="f17" fmla="+- 0 0 -90"/>
                <a:gd name="f18" fmla="*/ f3 1 197"/>
                <a:gd name="f19" fmla="*/ f4 1 252"/>
                <a:gd name="f20" fmla="val f5"/>
                <a:gd name="f21" fmla="val f6"/>
                <a:gd name="f22" fmla="val f7"/>
                <a:gd name="f23" fmla="*/ f17 f0 1"/>
                <a:gd name="f24" fmla="+- f22 0 f20"/>
                <a:gd name="f25" fmla="+- f21 0 f20"/>
                <a:gd name="f26" fmla="*/ f23 1 f2"/>
                <a:gd name="f27" fmla="*/ f25 1 197"/>
                <a:gd name="f28" fmla="*/ f24 1 252"/>
                <a:gd name="f29" fmla="*/ 43 f25 1"/>
                <a:gd name="f30" fmla="*/ 0 f24 1"/>
                <a:gd name="f31" fmla="*/ 4 f24 1"/>
                <a:gd name="f32" fmla="*/ 56 f24 1"/>
                <a:gd name="f33" fmla="*/ 197 f25 1"/>
                <a:gd name="f34" fmla="*/ 210 f24 1"/>
                <a:gd name="f35" fmla="*/ 252 f24 1"/>
                <a:gd name="f36" fmla="*/ 0 f25 1"/>
                <a:gd name="f37" fmla="*/ 19 f24 1"/>
                <a:gd name="f38" fmla="+- f26 0 f1"/>
                <a:gd name="f39" fmla="*/ f29 1 197"/>
                <a:gd name="f40" fmla="*/ f30 1 252"/>
                <a:gd name="f41" fmla="*/ f31 1 252"/>
                <a:gd name="f42" fmla="*/ f32 1 252"/>
                <a:gd name="f43" fmla="*/ f33 1 197"/>
                <a:gd name="f44" fmla="*/ f34 1 252"/>
                <a:gd name="f45" fmla="*/ f35 1 252"/>
                <a:gd name="f46" fmla="*/ f36 1 197"/>
                <a:gd name="f47" fmla="*/ f37 1 252"/>
                <a:gd name="f48" fmla="*/ 0 1 f27"/>
                <a:gd name="f49" fmla="*/ f21 1 f27"/>
                <a:gd name="f50" fmla="*/ 0 1 f28"/>
                <a:gd name="f51" fmla="*/ f22 1 f28"/>
                <a:gd name="f52" fmla="*/ f39 1 f27"/>
                <a:gd name="f53" fmla="*/ f40 1 f28"/>
                <a:gd name="f54" fmla="*/ f41 1 f28"/>
                <a:gd name="f55" fmla="*/ f42 1 f28"/>
                <a:gd name="f56" fmla="*/ f43 1 f27"/>
                <a:gd name="f57" fmla="*/ f44 1 f28"/>
                <a:gd name="f58" fmla="*/ f45 1 f28"/>
                <a:gd name="f59" fmla="*/ f46 1 f27"/>
                <a:gd name="f60" fmla="*/ f47 1 f28"/>
                <a:gd name="f61" fmla="*/ f48 f18 1"/>
                <a:gd name="f62" fmla="*/ f49 f18 1"/>
                <a:gd name="f63" fmla="*/ f51 f19 1"/>
                <a:gd name="f64" fmla="*/ f50 f19 1"/>
                <a:gd name="f65" fmla="*/ f52 f18 1"/>
                <a:gd name="f66" fmla="*/ f53 f19 1"/>
                <a:gd name="f67" fmla="*/ f54 f19 1"/>
                <a:gd name="f68" fmla="*/ f55 f19 1"/>
                <a:gd name="f69" fmla="*/ f56 f18 1"/>
                <a:gd name="f70" fmla="*/ f57 f19 1"/>
                <a:gd name="f71" fmla="*/ f58 f19 1"/>
                <a:gd name="f72" fmla="*/ f59 f18 1"/>
                <a:gd name="f73" fmla="*/ f60 f19 1"/>
              </a:gdLst>
              <a:ahLst/>
              <a:cxnLst>
                <a:cxn ang="3cd4">
                  <a:pos x="hc" y="t"/>
                </a:cxn>
                <a:cxn ang="0">
                  <a:pos x="r" y="vc"/>
                </a:cxn>
                <a:cxn ang="cd4">
                  <a:pos x="hc" y="b"/>
                </a:cxn>
                <a:cxn ang="cd2">
                  <a:pos x="l" y="vc"/>
                </a:cxn>
                <a:cxn ang="f38">
                  <a:pos x="f65" y="f66"/>
                </a:cxn>
                <a:cxn ang="f38">
                  <a:pos x="f65" y="f67"/>
                </a:cxn>
                <a:cxn ang="f38">
                  <a:pos x="f65" y="f68"/>
                </a:cxn>
                <a:cxn ang="f38">
                  <a:pos x="f65" y="f68"/>
                </a:cxn>
                <a:cxn ang="f38">
                  <a:pos x="f69" y="f70"/>
                </a:cxn>
                <a:cxn ang="f38">
                  <a:pos x="f69" y="f71"/>
                </a:cxn>
                <a:cxn ang="f38">
                  <a:pos x="f72" y="f68"/>
                </a:cxn>
                <a:cxn ang="f38">
                  <a:pos x="f72" y="f67"/>
                </a:cxn>
                <a:cxn ang="f38">
                  <a:pos x="f72" y="f73"/>
                </a:cxn>
                <a:cxn ang="f38">
                  <a:pos x="f65" y="f73"/>
                </a:cxn>
                <a:cxn ang="f38">
                  <a:pos x="f65" y="f66"/>
                </a:cxn>
              </a:cxnLst>
              <a:rect l="f61" t="f64" r="f62" b="f63"/>
              <a:pathLst>
                <a:path w="197" h="252">
                  <a:moveTo>
                    <a:pt x="f8" y="f5"/>
                  </a:moveTo>
                  <a:cubicBezTo>
                    <a:pt x="f8" y="f9"/>
                    <a:pt x="f8" y="f9"/>
                    <a:pt x="f8" y="f9"/>
                  </a:cubicBezTo>
                  <a:cubicBezTo>
                    <a:pt x="f8" y="f10"/>
                    <a:pt x="f8" y="f10"/>
                    <a:pt x="f8" y="f10"/>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16"/>
                    <a:pt x="f5" y="f16"/>
                    <a:pt x="f5" y="f16"/>
                  </a:cubicBezTo>
                  <a:cubicBezTo>
                    <a:pt x="f8" y="f16"/>
                    <a:pt x="f8" y="f16"/>
                    <a:pt x="f8" y="f16"/>
                  </a:cubicBezTo>
                  <a:lnTo>
                    <a:pt x="f8" y="f5"/>
                  </a:lnTo>
                  <a:close/>
                </a:path>
              </a:pathLst>
            </a:custGeom>
            <a:solidFill>
              <a:srgbClr val="32145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4" name="Freeform 30">
              <a:extLst>
                <a:ext uri="{FF2B5EF4-FFF2-40B4-BE49-F238E27FC236}">
                  <a16:creationId xmlns:a16="http://schemas.microsoft.com/office/drawing/2014/main" id="{6EAE0315-C391-47E7-A7FF-F6899BA43179}"/>
                </a:ext>
              </a:extLst>
            </p:cNvPr>
            <p:cNvSpPr/>
            <p:nvPr/>
          </p:nvSpPr>
          <p:spPr>
            <a:xfrm flipH="1" flipV="1">
              <a:off x="-102449" y="5234427"/>
              <a:ext cx="1275725" cy="1800316"/>
            </a:xfrm>
            <a:custGeom>
              <a:avLst/>
              <a:gdLst>
                <a:gd name="f0" fmla="val 10800000"/>
                <a:gd name="f1" fmla="val 5400000"/>
                <a:gd name="f2" fmla="val 180"/>
                <a:gd name="f3" fmla="val w"/>
                <a:gd name="f4" fmla="val h"/>
                <a:gd name="f5" fmla="val 0"/>
                <a:gd name="f6" fmla="val 136"/>
                <a:gd name="f7" fmla="val 192"/>
                <a:gd name="f8" fmla="val 43"/>
                <a:gd name="f9" fmla="val 4"/>
                <a:gd name="f10" fmla="val 56"/>
                <a:gd name="f11" fmla="val 107"/>
                <a:gd name="f12" fmla="val 84"/>
                <a:gd name="f13" fmla="val 149"/>
                <a:gd name="f14" fmla="val 61"/>
                <a:gd name="f15" fmla="val 131"/>
                <a:gd name="f16" fmla="val 19"/>
                <a:gd name="f17" fmla="+- 0 0 -90"/>
                <a:gd name="f18" fmla="*/ f3 1 136"/>
                <a:gd name="f19" fmla="*/ f4 1 192"/>
                <a:gd name="f20" fmla="val f5"/>
                <a:gd name="f21" fmla="val f6"/>
                <a:gd name="f22" fmla="val f7"/>
                <a:gd name="f23" fmla="*/ f17 f0 1"/>
                <a:gd name="f24" fmla="+- f22 0 f20"/>
                <a:gd name="f25" fmla="+- f21 0 f20"/>
                <a:gd name="f26" fmla="*/ f23 1 f2"/>
                <a:gd name="f27" fmla="*/ f25 1 136"/>
                <a:gd name="f28" fmla="*/ f24 1 192"/>
                <a:gd name="f29" fmla="*/ 43 f25 1"/>
                <a:gd name="f30" fmla="*/ 4 f24 1"/>
                <a:gd name="f31" fmla="*/ 56 f24 1"/>
                <a:gd name="f32" fmla="*/ 136 f25 1"/>
                <a:gd name="f33" fmla="*/ 149 f24 1"/>
                <a:gd name="f34" fmla="*/ 192 f24 1"/>
                <a:gd name="f35" fmla="*/ 0 f25 1"/>
                <a:gd name="f36" fmla="*/ 0 f24 1"/>
                <a:gd name="f37" fmla="*/ 19 f24 1"/>
                <a:gd name="f38" fmla="+- f26 0 f1"/>
                <a:gd name="f39" fmla="*/ f29 1 136"/>
                <a:gd name="f40" fmla="*/ f30 1 192"/>
                <a:gd name="f41" fmla="*/ f31 1 192"/>
                <a:gd name="f42" fmla="*/ f32 1 136"/>
                <a:gd name="f43" fmla="*/ f33 1 192"/>
                <a:gd name="f44" fmla="*/ f34 1 192"/>
                <a:gd name="f45" fmla="*/ f35 1 136"/>
                <a:gd name="f46" fmla="*/ f36 1 192"/>
                <a:gd name="f47" fmla="*/ f37 1 192"/>
                <a:gd name="f48" fmla="*/ 0 1 f27"/>
                <a:gd name="f49" fmla="*/ f21 1 f27"/>
                <a:gd name="f50" fmla="*/ 0 1 f28"/>
                <a:gd name="f51" fmla="*/ f22 1 f28"/>
                <a:gd name="f52" fmla="*/ f39 1 f27"/>
                <a:gd name="f53" fmla="*/ f40 1 f28"/>
                <a:gd name="f54" fmla="*/ f41 1 f28"/>
                <a:gd name="f55" fmla="*/ f42 1 f27"/>
                <a:gd name="f56" fmla="*/ f43 1 f28"/>
                <a:gd name="f57" fmla="*/ f44 1 f28"/>
                <a:gd name="f58" fmla="*/ f45 1 f27"/>
                <a:gd name="f59" fmla="*/ f46 1 f28"/>
                <a:gd name="f60" fmla="*/ f47 1 f28"/>
                <a:gd name="f61" fmla="*/ f48 f18 1"/>
                <a:gd name="f62" fmla="*/ f49 f18 1"/>
                <a:gd name="f63" fmla="*/ f51 f19 1"/>
                <a:gd name="f64" fmla="*/ f50 f19 1"/>
                <a:gd name="f65" fmla="*/ f52 f18 1"/>
                <a:gd name="f66" fmla="*/ f53 f19 1"/>
                <a:gd name="f67" fmla="*/ f54 f19 1"/>
                <a:gd name="f68" fmla="*/ f55 f18 1"/>
                <a:gd name="f69" fmla="*/ f56 f19 1"/>
                <a:gd name="f70" fmla="*/ f57 f19 1"/>
                <a:gd name="f71" fmla="*/ f58 f18 1"/>
                <a:gd name="f72" fmla="*/ f59 f19 1"/>
                <a:gd name="f73" fmla="*/ f60 f19 1"/>
              </a:gdLst>
              <a:ahLst/>
              <a:cxnLst>
                <a:cxn ang="3cd4">
                  <a:pos x="hc" y="t"/>
                </a:cxn>
                <a:cxn ang="0">
                  <a:pos x="r" y="vc"/>
                </a:cxn>
                <a:cxn ang="cd4">
                  <a:pos x="hc" y="b"/>
                </a:cxn>
                <a:cxn ang="cd2">
                  <a:pos x="l" y="vc"/>
                </a:cxn>
                <a:cxn ang="f38">
                  <a:pos x="f65" y="f66"/>
                </a:cxn>
                <a:cxn ang="f38">
                  <a:pos x="f65" y="f66"/>
                </a:cxn>
                <a:cxn ang="f38">
                  <a:pos x="f65" y="f67"/>
                </a:cxn>
                <a:cxn ang="f38">
                  <a:pos x="f68" y="f69"/>
                </a:cxn>
                <a:cxn ang="f38">
                  <a:pos x="f68" y="f70"/>
                </a:cxn>
                <a:cxn ang="f38">
                  <a:pos x="f71" y="f67"/>
                </a:cxn>
                <a:cxn ang="f38">
                  <a:pos x="f71" y="f66"/>
                </a:cxn>
                <a:cxn ang="f38">
                  <a:pos x="f71" y="f72"/>
                </a:cxn>
                <a:cxn ang="f38">
                  <a:pos x="f71" y="f73"/>
                </a:cxn>
                <a:cxn ang="f38">
                  <a:pos x="f65" y="f73"/>
                </a:cxn>
                <a:cxn ang="f38">
                  <a:pos x="f65" y="f66"/>
                </a:cxn>
              </a:cxnLst>
              <a:rect l="f61" t="f64" r="f62" b="f63"/>
              <a:pathLst>
                <a:path w="136" h="192">
                  <a:moveTo>
                    <a:pt x="f8" y="f9"/>
                  </a:moveTo>
                  <a:cubicBezTo>
                    <a:pt x="f8" y="f9"/>
                    <a:pt x="f8" y="f9"/>
                    <a:pt x="f8" y="f9"/>
                  </a:cubicBezTo>
                  <a:cubicBezTo>
                    <a:pt x="f8" y="f10"/>
                    <a:pt x="f8" y="f10"/>
                    <a:pt x="f8" y="f10"/>
                  </a:cubicBezTo>
                  <a:cubicBezTo>
                    <a:pt x="f8" y="f11"/>
                    <a:pt x="f12" y="f13"/>
                    <a:pt x="f6" y="f13"/>
                  </a:cubicBezTo>
                  <a:cubicBezTo>
                    <a:pt x="f6" y="f7"/>
                    <a:pt x="f6" y="f7"/>
                    <a:pt x="f6" y="f7"/>
                  </a:cubicBezTo>
                  <a:cubicBezTo>
                    <a:pt x="f14" y="f7"/>
                    <a:pt x="f5" y="f15"/>
                    <a:pt x="f5" y="f10"/>
                  </a:cubicBezTo>
                  <a:cubicBezTo>
                    <a:pt x="f5" y="f9"/>
                    <a:pt x="f5" y="f9"/>
                    <a:pt x="f5" y="f9"/>
                  </a:cubicBezTo>
                  <a:cubicBezTo>
                    <a:pt x="f5" y="f5"/>
                    <a:pt x="f5" y="f5"/>
                    <a:pt x="f5" y="f5"/>
                  </a:cubicBezTo>
                  <a:cubicBezTo>
                    <a:pt x="f5" y="f16"/>
                    <a:pt x="f5" y="f16"/>
                    <a:pt x="f5" y="f16"/>
                  </a:cubicBezTo>
                  <a:cubicBezTo>
                    <a:pt x="f8" y="f16"/>
                    <a:pt x="f8" y="f16"/>
                    <a:pt x="f8" y="f16"/>
                  </a:cubicBezTo>
                  <a:lnTo>
                    <a:pt x="f8" y="f9"/>
                  </a:lnTo>
                  <a:close/>
                </a:path>
              </a:pathLst>
            </a:custGeom>
            <a:solidFill>
              <a:srgbClr val="0078D7"/>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sp>
          <p:nvSpPr>
            <p:cNvPr id="5" name="Freeform 31">
              <a:extLst>
                <a:ext uri="{FF2B5EF4-FFF2-40B4-BE49-F238E27FC236}">
                  <a16:creationId xmlns:a16="http://schemas.microsoft.com/office/drawing/2014/main" id="{FF302E94-94FE-4E3E-901F-B138975E70EA}"/>
                </a:ext>
              </a:extLst>
            </p:cNvPr>
            <p:cNvSpPr/>
            <p:nvPr/>
          </p:nvSpPr>
          <p:spPr>
            <a:xfrm flipH="1" flipV="1">
              <a:off x="-102449" y="5806714"/>
              <a:ext cx="703438" cy="1228030"/>
            </a:xfrm>
            <a:custGeom>
              <a:avLst/>
              <a:gdLst>
                <a:gd name="f0" fmla="val 10800000"/>
                <a:gd name="f1" fmla="val 5400000"/>
                <a:gd name="f2" fmla="val 180"/>
                <a:gd name="f3" fmla="val w"/>
                <a:gd name="f4" fmla="val h"/>
                <a:gd name="f5" fmla="val 0"/>
                <a:gd name="f6" fmla="val 75"/>
                <a:gd name="f7" fmla="val 131"/>
                <a:gd name="f8" fmla="val 42"/>
                <a:gd name="f9" fmla="val 19"/>
                <a:gd name="f10" fmla="val 4"/>
                <a:gd name="f11" fmla="val 56"/>
                <a:gd name="f12" fmla="val 65"/>
                <a:gd name="f13" fmla="val 46"/>
                <a:gd name="f14" fmla="val 73"/>
                <a:gd name="f15" fmla="val 52"/>
                <a:gd name="f16" fmla="val 79"/>
                <a:gd name="f17" fmla="val 58"/>
                <a:gd name="f18" fmla="val 85"/>
                <a:gd name="f19" fmla="val 66"/>
                <a:gd name="f20" fmla="val 88"/>
                <a:gd name="f21" fmla="val 55"/>
                <a:gd name="f22" fmla="val 36"/>
                <a:gd name="f23" fmla="val 123"/>
                <a:gd name="f24" fmla="val 22"/>
                <a:gd name="f25" fmla="val 109"/>
                <a:gd name="f26" fmla="val 7"/>
                <a:gd name="f27" fmla="val 95"/>
                <a:gd name="f28" fmla="val 76"/>
                <a:gd name="f29" fmla="+- 0 0 -90"/>
                <a:gd name="f30" fmla="*/ f3 1 75"/>
                <a:gd name="f31" fmla="*/ f4 1 131"/>
                <a:gd name="f32" fmla="val f5"/>
                <a:gd name="f33" fmla="val f6"/>
                <a:gd name="f34" fmla="val f7"/>
                <a:gd name="f35" fmla="*/ f29 f0 1"/>
                <a:gd name="f36" fmla="+- f34 0 f32"/>
                <a:gd name="f37" fmla="+- f33 0 f32"/>
                <a:gd name="f38" fmla="*/ f35 1 f2"/>
                <a:gd name="f39" fmla="*/ f37 1 75"/>
                <a:gd name="f40" fmla="*/ f36 1 131"/>
                <a:gd name="f41" fmla="*/ 42 f37 1"/>
                <a:gd name="f42" fmla="*/ 19 f36 1"/>
                <a:gd name="f43" fmla="*/ 4 f36 1"/>
                <a:gd name="f44" fmla="*/ 56 f36 1"/>
                <a:gd name="f45" fmla="*/ 52 f37 1"/>
                <a:gd name="f46" fmla="*/ 79 f36 1"/>
                <a:gd name="f47" fmla="*/ 75 f37 1"/>
                <a:gd name="f48" fmla="*/ 88 f36 1"/>
                <a:gd name="f49" fmla="*/ 131 f36 1"/>
                <a:gd name="f50" fmla="*/ 22 f37 1"/>
                <a:gd name="f51" fmla="*/ 109 f36 1"/>
                <a:gd name="f52" fmla="*/ 0 f37 1"/>
                <a:gd name="f53" fmla="*/ 0 f36 1"/>
                <a:gd name="f54" fmla="+- f38 0 f1"/>
                <a:gd name="f55" fmla="*/ f41 1 75"/>
                <a:gd name="f56" fmla="*/ f42 1 131"/>
                <a:gd name="f57" fmla="*/ f43 1 131"/>
                <a:gd name="f58" fmla="*/ f44 1 131"/>
                <a:gd name="f59" fmla="*/ f45 1 75"/>
                <a:gd name="f60" fmla="*/ f46 1 131"/>
                <a:gd name="f61" fmla="*/ f47 1 75"/>
                <a:gd name="f62" fmla="*/ f48 1 131"/>
                <a:gd name="f63" fmla="*/ f49 1 131"/>
                <a:gd name="f64" fmla="*/ f50 1 75"/>
                <a:gd name="f65" fmla="*/ f51 1 131"/>
                <a:gd name="f66" fmla="*/ f52 1 75"/>
                <a:gd name="f67" fmla="*/ f53 1 131"/>
                <a:gd name="f68" fmla="*/ 0 1 f39"/>
                <a:gd name="f69" fmla="*/ f33 1 f39"/>
                <a:gd name="f70" fmla="*/ 0 1 f40"/>
                <a:gd name="f71" fmla="*/ f34 1 f40"/>
                <a:gd name="f72" fmla="*/ f55 1 f39"/>
                <a:gd name="f73" fmla="*/ f56 1 f40"/>
                <a:gd name="f74" fmla="*/ f57 1 f40"/>
                <a:gd name="f75" fmla="*/ f58 1 f40"/>
                <a:gd name="f76" fmla="*/ f59 1 f39"/>
                <a:gd name="f77" fmla="*/ f60 1 f40"/>
                <a:gd name="f78" fmla="*/ f61 1 f39"/>
                <a:gd name="f79" fmla="*/ f62 1 f40"/>
                <a:gd name="f80" fmla="*/ f63 1 f40"/>
                <a:gd name="f81" fmla="*/ f64 1 f39"/>
                <a:gd name="f82" fmla="*/ f65 1 f40"/>
                <a:gd name="f83" fmla="*/ f66 1 f39"/>
                <a:gd name="f84" fmla="*/ f67 1 f40"/>
                <a:gd name="f85" fmla="*/ f68 f30 1"/>
                <a:gd name="f86" fmla="*/ f69 f30 1"/>
                <a:gd name="f87" fmla="*/ f71 f31 1"/>
                <a:gd name="f88" fmla="*/ f70 f31 1"/>
                <a:gd name="f89" fmla="*/ f72 f30 1"/>
                <a:gd name="f90" fmla="*/ f73 f31 1"/>
                <a:gd name="f91" fmla="*/ f74 f31 1"/>
                <a:gd name="f92" fmla="*/ f75 f31 1"/>
                <a:gd name="f93" fmla="*/ f76 f30 1"/>
                <a:gd name="f94" fmla="*/ f77 f31 1"/>
                <a:gd name="f95" fmla="*/ f78 f30 1"/>
                <a:gd name="f96" fmla="*/ f79 f31 1"/>
                <a:gd name="f97" fmla="*/ f80 f31 1"/>
                <a:gd name="f98" fmla="*/ f81 f30 1"/>
                <a:gd name="f99" fmla="*/ f82 f31 1"/>
                <a:gd name="f100" fmla="*/ f83 f30 1"/>
                <a:gd name="f101" fmla="*/ f84 f31 1"/>
              </a:gdLst>
              <a:ahLst/>
              <a:cxnLst>
                <a:cxn ang="3cd4">
                  <a:pos x="hc" y="t"/>
                </a:cxn>
                <a:cxn ang="0">
                  <a:pos x="r" y="vc"/>
                </a:cxn>
                <a:cxn ang="cd4">
                  <a:pos x="hc" y="b"/>
                </a:cxn>
                <a:cxn ang="cd2">
                  <a:pos x="l" y="vc"/>
                </a:cxn>
                <a:cxn ang="f54">
                  <a:pos x="f89" y="f90"/>
                </a:cxn>
                <a:cxn ang="f54">
                  <a:pos x="f89" y="f91"/>
                </a:cxn>
                <a:cxn ang="f54">
                  <a:pos x="f89" y="f91"/>
                </a:cxn>
                <a:cxn ang="f54">
                  <a:pos x="f89" y="f92"/>
                </a:cxn>
                <a:cxn ang="f54">
                  <a:pos x="f93" y="f94"/>
                </a:cxn>
                <a:cxn ang="f54">
                  <a:pos x="f95" y="f96"/>
                </a:cxn>
                <a:cxn ang="f54">
                  <a:pos x="f95" y="f97"/>
                </a:cxn>
                <a:cxn ang="f54">
                  <a:pos x="f98" y="f99"/>
                </a:cxn>
                <a:cxn ang="f54">
                  <a:pos x="f100" y="f92"/>
                </a:cxn>
                <a:cxn ang="f54">
                  <a:pos x="f100" y="f101"/>
                </a:cxn>
                <a:cxn ang="f54">
                  <a:pos x="f100" y="f90"/>
                </a:cxn>
                <a:cxn ang="f54">
                  <a:pos x="f89" y="f90"/>
                </a:cxn>
              </a:cxnLst>
              <a:rect l="f85" t="f88" r="f86" b="f87"/>
              <a:pathLst>
                <a:path w="75" h="131">
                  <a:moveTo>
                    <a:pt x="f8" y="f9"/>
                  </a:moveTo>
                  <a:cubicBezTo>
                    <a:pt x="f8" y="f10"/>
                    <a:pt x="f8" y="f10"/>
                    <a:pt x="f8" y="f10"/>
                  </a:cubicBezTo>
                  <a:cubicBezTo>
                    <a:pt x="f8" y="f10"/>
                    <a:pt x="f8" y="f10"/>
                    <a:pt x="f8" y="f10"/>
                  </a:cubicBezTo>
                  <a:cubicBezTo>
                    <a:pt x="f8" y="f11"/>
                    <a:pt x="f8" y="f11"/>
                    <a:pt x="f8" y="f11"/>
                  </a:cubicBezTo>
                  <a:cubicBezTo>
                    <a:pt x="f8" y="f12"/>
                    <a:pt x="f13" y="f14"/>
                    <a:pt x="f15" y="f16"/>
                  </a:cubicBezTo>
                  <a:cubicBezTo>
                    <a:pt x="f17" y="f18"/>
                    <a:pt x="f19" y="f20"/>
                    <a:pt x="f6" y="f20"/>
                  </a:cubicBezTo>
                  <a:cubicBezTo>
                    <a:pt x="f6" y="f7"/>
                    <a:pt x="f6" y="f7"/>
                    <a:pt x="f6" y="f7"/>
                  </a:cubicBezTo>
                  <a:cubicBezTo>
                    <a:pt x="f21" y="f7"/>
                    <a:pt x="f22" y="f23"/>
                    <a:pt x="f24" y="f25"/>
                  </a:cubicBezTo>
                  <a:cubicBezTo>
                    <a:pt x="f26" y="f27"/>
                    <a:pt x="f5" y="f28"/>
                    <a:pt x="f5" y="f11"/>
                  </a:cubicBezTo>
                  <a:cubicBezTo>
                    <a:pt x="f5" y="f5"/>
                    <a:pt x="f5" y="f5"/>
                    <a:pt x="f5" y="f5"/>
                  </a:cubicBezTo>
                  <a:cubicBezTo>
                    <a:pt x="f5" y="f9"/>
                    <a:pt x="f5" y="f9"/>
                    <a:pt x="f5" y="f9"/>
                  </a:cubicBezTo>
                  <a:lnTo>
                    <a:pt x="f8" y="f9"/>
                  </a:lnTo>
                  <a:close/>
                </a:path>
              </a:pathLst>
            </a:custGeom>
            <a:solidFill>
              <a:srgbClr val="B4009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18381430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35" presetClass="path" presetSubtype="0" accel="40000" fill="hold" nodeType="withEffect">
                                  <p:stCondLst>
                                    <p:cond delay="0"/>
                                  </p:stCondLst>
                                  <p:childTnLst>
                                    <p:animMotion origin="layout" path="M -0.08108 3.82716E-6 L -8.33333E-7 3.82716E-6 ">
                                      <p:cBhvr>
                                        <p:cTn id="9" dur="400" fill="hold"/>
                                        <p:tgtEl>
                                          <p:spTgt spid="2"/>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Blank Dark Purple BG">
    <p:bg>
      <p:bgPr>
        <a:solidFill>
          <a:srgbClr val="32145A"/>
        </a:solidFill>
        <a:effectLst/>
      </p:bgPr>
    </p:bg>
    <p:spTree>
      <p:nvGrpSpPr>
        <p:cNvPr id="1" name=""/>
        <p:cNvGrpSpPr/>
        <p:nvPr/>
      </p:nvGrpSpPr>
      <p:grpSpPr>
        <a:xfrm>
          <a:off x="0" y="0"/>
          <a:ext cx="0" cy="0"/>
          <a:chOff x="0" y="0"/>
          <a:chExt cx="0" cy="0"/>
        </a:xfrm>
      </p:grpSpPr>
      <p:pic>
        <p:nvPicPr>
          <p:cNvPr id="2" name="Picture 32">
            <a:extLst>
              <a:ext uri="{FF2B5EF4-FFF2-40B4-BE49-F238E27FC236}">
                <a16:creationId xmlns:a16="http://schemas.microsoft.com/office/drawing/2014/main" id="{65E75475-678C-4D66-8F66-B15E1A4C0E58}"/>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533532438"/>
      </p:ext>
    </p:extLst>
  </p:cSld>
  <p:clrMapOvr>
    <a:masterClrMapping/>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Blank White 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481E0EB-54C3-48D8-BB7A-89AD8BA28005}"/>
              </a:ext>
            </a:extLst>
          </p:cNvPr>
          <p:cNvPicPr>
            <a:picLocks noChangeAspect="1"/>
          </p:cNvPicPr>
          <p:nvPr/>
        </p:nvPicPr>
        <p:blipFill>
          <a:blip r:embed="rId2"/>
          <a:stretch>
            <a:fillRect/>
          </a:stretch>
        </p:blipFill>
        <p:spPr>
          <a:xfrm>
            <a:off x="10287128" y="6209882"/>
            <a:ext cx="1910437" cy="702743"/>
          </a:xfrm>
          <a:prstGeom prst="rect">
            <a:avLst/>
          </a:prstGeom>
          <a:noFill/>
          <a:ln cap="flat">
            <a:noFill/>
          </a:ln>
        </p:spPr>
      </p:pic>
    </p:spTree>
    <p:extLst>
      <p:ext uri="{BB962C8B-B14F-4D97-AF65-F5344CB8AC3E}">
        <p14:creationId xmlns:p14="http://schemas.microsoft.com/office/powerpoint/2010/main" val="1189698733"/>
      </p:ext>
    </p:extLst>
  </p:cSld>
  <p:clrMapOvr>
    <a:masterClrMapping/>
  </p:clrMapOvr>
  <p:transitio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Completely Dark Purple 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7F1E47-F162-4309-936C-71D23D039031}"/>
              </a:ext>
            </a:extLst>
          </p:cNvPr>
          <p:cNvSpPr/>
          <p:nvPr/>
        </p:nvSpPr>
        <p:spPr>
          <a:xfrm>
            <a:off x="7328980" y="5781403"/>
            <a:ext cx="4863026" cy="1076596"/>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Segoe UI"/>
            </a:endParaRPr>
          </a:p>
        </p:txBody>
      </p:sp>
      <p:pic>
        <p:nvPicPr>
          <p:cNvPr id="3" name="Picture 32">
            <a:extLst>
              <a:ext uri="{FF2B5EF4-FFF2-40B4-BE49-F238E27FC236}">
                <a16:creationId xmlns:a16="http://schemas.microsoft.com/office/drawing/2014/main" id="{CEFEEF45-A29A-4835-8318-61677AD2679E}"/>
              </a:ext>
            </a:extLst>
          </p:cNvPr>
          <p:cNvPicPr>
            <a:picLocks noChangeAspect="1"/>
          </p:cNvPicPr>
          <p:nvPr/>
        </p:nvPicPr>
        <p:blipFill>
          <a:blip r:embed="rId2"/>
          <a:stretch>
            <a:fillRect/>
          </a:stretch>
        </p:blipFill>
        <p:spPr>
          <a:xfrm>
            <a:off x="10334749" y="6241639"/>
            <a:ext cx="1795854" cy="577022"/>
          </a:xfrm>
          <a:prstGeom prst="rect">
            <a:avLst/>
          </a:prstGeom>
          <a:noFill/>
          <a:ln cap="flat">
            <a:noFill/>
          </a:ln>
        </p:spPr>
      </p:pic>
    </p:spTree>
    <p:extLst>
      <p:ext uri="{BB962C8B-B14F-4D97-AF65-F5344CB8AC3E}">
        <p14:creationId xmlns:p14="http://schemas.microsoft.com/office/powerpoint/2010/main" val="762542035"/>
      </p:ext>
    </p:extLst>
  </p:cSld>
  <p:clrMapOvr>
    <a:masterClrMapping/>
  </p:clrMapOvr>
  <p:transition spd="med">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Blank Completely White 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824148"/>
      </p:ext>
    </p:extLst>
  </p:cSld>
  <p:clrMapOvr>
    <a:masterClrMapping/>
  </p:clrMapOvr>
  <p:transition spd="med">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ECB2-2F30-4DFE-A8BE-B8260333B1D5}"/>
              </a:ext>
            </a:extLst>
          </p:cNvPr>
          <p:cNvSpPr txBox="1">
            <a:spLocks noGrp="1"/>
          </p:cNvSpPr>
          <p:nvPr>
            <p:ph type="ctrTitle"/>
          </p:nvPr>
        </p:nvSpPr>
        <p:spPr>
          <a:xfrm>
            <a:off x="1524003" y="1122361"/>
            <a:ext cx="9144000" cy="2387598"/>
          </a:xfrm>
        </p:spPr>
        <p:txBody>
          <a:bodyPr anchor="b" anchorCtr="1"/>
          <a:lstStyle>
            <a:lvl1pPr algn="ctr">
              <a:spcBef>
                <a:spcPts val="0"/>
              </a:spcBef>
              <a:defRPr sz="6000"/>
            </a:lvl1pPr>
          </a:lstStyle>
          <a:p>
            <a:pPr lvl="0"/>
            <a:r>
              <a:rPr lang="en-US"/>
              <a:t>Click to edit Master title style</a:t>
            </a:r>
          </a:p>
        </p:txBody>
      </p:sp>
      <p:sp>
        <p:nvSpPr>
          <p:cNvPr id="3" name="Subtitle 2">
            <a:extLst>
              <a:ext uri="{FF2B5EF4-FFF2-40B4-BE49-F238E27FC236}">
                <a16:creationId xmlns:a16="http://schemas.microsoft.com/office/drawing/2014/main" id="{12444C5C-6B2A-4E9E-93EB-C87D6D43F932}"/>
              </a:ext>
            </a:extLst>
          </p:cNvPr>
          <p:cNvSpPr txBox="1">
            <a:spLocks noGrp="1"/>
          </p:cNvSpPr>
          <p:nvPr>
            <p:ph type="subTitle" idx="1"/>
          </p:nvPr>
        </p:nvSpPr>
        <p:spPr>
          <a:xfrm>
            <a:off x="1524003" y="3602041"/>
            <a:ext cx="9144000" cy="1655758"/>
          </a:xfrm>
        </p:spPr>
        <p:txBody>
          <a:bodyPr anchorCtr="1"/>
          <a:lstStyle>
            <a:lvl1pPr algn="ctr">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F5D6BAA0-23B3-4D22-9AB3-132C6955DCCE}"/>
              </a:ext>
            </a:extLst>
          </p:cNvPr>
          <p:cNvSpPr txBox="1">
            <a:spLocks noGrp="1"/>
          </p:cNvSpPr>
          <p:nvPr>
            <p:ph type="dt" sz="quarter" idx="7"/>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979797"/>
                </a:solidFill>
                <a:uFillTx/>
                <a:latin typeface="Calibri"/>
              </a:defRPr>
            </a:lvl1pPr>
          </a:lstStyle>
          <a:p>
            <a:pPr lvl="0"/>
            <a:fld id="{AA42D2C8-9D02-43DF-96DA-31BB2B26E32D}" type="datetime1">
              <a:rPr lang="en-US"/>
              <a:pPr lvl="0"/>
              <a:t>8/13/2018</a:t>
            </a:fld>
            <a:endParaRPr lang="en-US"/>
          </a:p>
        </p:txBody>
      </p:sp>
      <p:sp>
        <p:nvSpPr>
          <p:cNvPr id="5" name="Footer Placeholder 4">
            <a:extLst>
              <a:ext uri="{FF2B5EF4-FFF2-40B4-BE49-F238E27FC236}">
                <a16:creationId xmlns:a16="http://schemas.microsoft.com/office/drawing/2014/main" id="{2C6AB44C-0DC1-4FFC-A706-0C5DE1DF9322}"/>
              </a:ext>
            </a:extLst>
          </p:cNvPr>
          <p:cNvSpPr txBox="1">
            <a:spLocks noGrp="1"/>
          </p:cNvSpPr>
          <p:nvPr>
            <p:ph type="ftr" sz="quarter" idx="9"/>
          </p:nvPr>
        </p:nvSpPr>
        <p:spPr>
          <a:xfrm>
            <a:off x="0" y="0"/>
            <a:ext cx="0" cy="0"/>
          </a:xfrm>
          <a:prstGeom prst="rect">
            <a:avLst/>
          </a:prstGeom>
          <a:noFill/>
          <a:ln>
            <a:noFill/>
          </a:ln>
        </p:spPr>
        <p:txBody>
          <a:bodyPr vert="horz" wrap="square" lIns="91440" tIns="45720" rIns="91440" bIns="45720" anchor="t"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979797"/>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D867F9CE-3C7B-4682-8490-51859D6E385D}"/>
              </a:ext>
            </a:extLst>
          </p:cNvPr>
          <p:cNvSpPr txBox="1">
            <a:spLocks noGrp="1"/>
          </p:cNvSpPr>
          <p:nvPr>
            <p:ph type="sldNum" sz="quarter" idx="8"/>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979797"/>
                </a:solidFill>
                <a:uFillTx/>
                <a:latin typeface="Calibri"/>
              </a:defRPr>
            </a:lvl1pPr>
          </a:lstStyle>
          <a:p>
            <a:pPr lvl="0"/>
            <a:fld id="{A6ABE16F-DAD0-4764-84DE-3EEC6916B639}" type="slidenum">
              <a:t>‹#›</a:t>
            </a:fld>
            <a:endParaRPr lang="en-US"/>
          </a:p>
        </p:txBody>
      </p:sp>
    </p:spTree>
    <p:extLst>
      <p:ext uri="{BB962C8B-B14F-4D97-AF65-F5344CB8AC3E}">
        <p14:creationId xmlns:p14="http://schemas.microsoft.com/office/powerpoint/2010/main" val="248210466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E8EB-7227-6C4F-A0EF-A6167C8B0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231A21-BDB6-CA40-AEBA-D919EB2DBA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CF04D6-9E4F-464A-ACD1-FFEA1F18D1B8}"/>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87E7ABBC-B99A-5547-AFF9-743498246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E5B39-8F4C-4347-9113-9AF6EEA9664D}"/>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3729335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30216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tent Collaborate seamlessly.">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B28E982-ECD1-4F5C-936F-6FB865D58750}"/>
              </a:ext>
            </a:extLst>
          </p:cNvPr>
          <p:cNvSpPr txBox="1">
            <a:spLocks noGrp="1"/>
          </p:cNvSpPr>
          <p:nvPr>
            <p:ph type="body" idx="4294967295"/>
          </p:nvPr>
        </p:nvSpPr>
        <p:spPr>
          <a:xfrm>
            <a:off x="559658" y="1357307"/>
            <a:ext cx="11071189" cy="4929192"/>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d box">
            <a:extLst>
              <a:ext uri="{FF2B5EF4-FFF2-40B4-BE49-F238E27FC236}">
                <a16:creationId xmlns:a16="http://schemas.microsoft.com/office/drawing/2014/main" id="{6659E158-ECC2-4ABF-BCCC-1072CC964A93}"/>
              </a:ext>
            </a:extLst>
          </p:cNvPr>
          <p:cNvSpPr/>
          <p:nvPr/>
        </p:nvSpPr>
        <p:spPr>
          <a:xfrm>
            <a:off x="211363" y="291702"/>
            <a:ext cx="135450" cy="540245"/>
          </a:xfrm>
          <a:prstGeom prst="rect">
            <a:avLst/>
          </a:prstGeom>
          <a:solidFill>
            <a:srgbClr val="505050"/>
          </a:solidFill>
          <a:ln cap="flat">
            <a:noFill/>
            <a:prstDash val="solid"/>
          </a:ln>
        </p:spPr>
        <p:txBody>
          <a:bodyPr vert="horz" wrap="none" lIns="90077" tIns="45043" rIns="90077" bIns="45043" anchor="ctr" anchorCtr="0" compatLnSpc="1">
            <a:noAutofit/>
          </a:bodyPr>
          <a:lstStyle/>
          <a:p>
            <a:pPr marL="0" marR="0" lvl="0" indent="0" algn="l" defTabSz="845344" rtl="0" fontAlgn="auto" hangingPunct="1">
              <a:lnSpc>
                <a:spcPct val="100000"/>
              </a:lnSpc>
              <a:spcBef>
                <a:spcPts val="400"/>
              </a:spcBef>
              <a:spcAft>
                <a:spcPts val="0"/>
              </a:spcAft>
              <a:buNone/>
              <a:tabLst/>
              <a:defRPr sz="1800" b="0" i="0" u="none" strike="noStrike" kern="0" cap="none" spc="0" baseline="0">
                <a:solidFill>
                  <a:srgbClr val="000000"/>
                </a:solidFill>
                <a:uFillTx/>
              </a:defRPr>
            </a:pPr>
            <a:endParaRPr lang="en-GB" sz="656" b="0" i="1" u="none" strike="noStrike" kern="1200" cap="none" spc="0" baseline="0">
              <a:solidFill>
                <a:srgbClr val="505050"/>
              </a:solidFill>
              <a:uFillTx/>
              <a:latin typeface="Arial"/>
            </a:endParaRPr>
          </a:p>
        </p:txBody>
      </p:sp>
      <p:sp>
        <p:nvSpPr>
          <p:cNvPr id="4" name="Slide title">
            <a:extLst>
              <a:ext uri="{FF2B5EF4-FFF2-40B4-BE49-F238E27FC236}">
                <a16:creationId xmlns:a16="http://schemas.microsoft.com/office/drawing/2014/main" id="{3B9A38C7-AF7A-4002-B976-6326588B16E1}"/>
              </a:ext>
            </a:extLst>
          </p:cNvPr>
          <p:cNvSpPr txBox="1">
            <a:spLocks noGrp="1"/>
          </p:cNvSpPr>
          <p:nvPr>
            <p:ph type="title"/>
          </p:nvPr>
        </p:nvSpPr>
        <p:spPr>
          <a:xfrm>
            <a:off x="559658" y="294683"/>
            <a:ext cx="9537329" cy="681630"/>
          </a:xfrm>
        </p:spPr>
        <p:txBody>
          <a:bodyPr tIns="0" bIns="20756" anchor="t"/>
          <a:lstStyle>
            <a:lvl1pPr>
              <a:spcBef>
                <a:spcPts val="0"/>
              </a:spcBef>
              <a:defRPr/>
            </a:lvl1pPr>
          </a:lstStyle>
          <a:p>
            <a:pPr lvl="0"/>
            <a:r>
              <a:rPr lang="en-US"/>
              <a:t>Click to edit Master title style</a:t>
            </a:r>
            <a:endParaRPr lang="en-GB"/>
          </a:p>
        </p:txBody>
      </p:sp>
      <p:sp>
        <p:nvSpPr>
          <p:cNvPr id="5" name="Slide Number Placeholder 5">
            <a:extLst>
              <a:ext uri="{FF2B5EF4-FFF2-40B4-BE49-F238E27FC236}">
                <a16:creationId xmlns:a16="http://schemas.microsoft.com/office/drawing/2014/main" id="{0FEF484F-5CB6-40AF-B711-B08FE36F0DAA}"/>
              </a:ext>
            </a:extLst>
          </p:cNvPr>
          <p:cNvSpPr txBox="1"/>
          <p:nvPr/>
        </p:nvSpPr>
        <p:spPr>
          <a:xfrm>
            <a:off x="5345811" y="6405746"/>
            <a:ext cx="1500374" cy="158620"/>
          </a:xfrm>
          <a:prstGeom prst="rect">
            <a:avLst/>
          </a:prstGeom>
          <a:noFill/>
          <a:ln cap="flat">
            <a:noFill/>
          </a:ln>
        </p:spPr>
        <p:txBody>
          <a:bodyPr vert="horz" wrap="square" lIns="0" tIns="0" rIns="0" bIns="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0EF7DFE-F4C1-40FC-8E51-FF6607430963}" type="slidenum">
              <a:t>‹#›</a:t>
            </a:fld>
            <a:endParaRPr lang="en-GB" sz="1031" b="1" i="0" u="none" strike="noStrike" kern="1200" cap="none" spc="0" baseline="0">
              <a:solidFill>
                <a:srgbClr val="A5A6A9"/>
              </a:solidFill>
              <a:uFillTx/>
              <a:latin typeface="Arial"/>
              <a:cs typeface="Arial"/>
            </a:endParaRPr>
          </a:p>
        </p:txBody>
      </p:sp>
      <p:sp>
        <p:nvSpPr>
          <p:cNvPr id="6" name="Footer Placeholder 1">
            <a:extLst>
              <a:ext uri="{FF2B5EF4-FFF2-40B4-BE49-F238E27FC236}">
                <a16:creationId xmlns:a16="http://schemas.microsoft.com/office/drawing/2014/main" id="{5D0DF6D3-19CC-45F3-B56E-DD6EF3C8CA10}"/>
              </a:ext>
            </a:extLst>
          </p:cNvPr>
          <p:cNvSpPr txBox="1">
            <a:spLocks noGrp="1"/>
          </p:cNvSpPr>
          <p:nvPr>
            <p:ph type="ftr" sz="quarter" idx="9"/>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800" b="0" i="0" u="none" strike="noStrike" kern="1200" cap="none" spc="0" baseline="0">
                <a:solidFill>
                  <a:srgbClr val="505050"/>
                </a:solidFill>
                <a:uFillTx/>
                <a:latin typeface="Segoe UI"/>
              </a:defRPr>
            </a:lvl1pPr>
          </a:lstStyle>
          <a:p>
            <a:pPr lvl="0"/>
            <a:endParaRPr lang="en-GB"/>
          </a:p>
        </p:txBody>
      </p:sp>
    </p:spTree>
    <p:extLst>
      <p:ext uri="{BB962C8B-B14F-4D97-AF65-F5344CB8AC3E}">
        <p14:creationId xmlns:p14="http://schemas.microsoft.com/office/powerpoint/2010/main" val="374802589"/>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42CDC83B-DB77-4C9C-9876-8230D6FFE46E}"/>
              </a:ext>
            </a:extLst>
          </p:cNvPr>
          <p:cNvSpPr txBox="1">
            <a:spLocks noGrp="1"/>
          </p:cNvSpPr>
          <p:nvPr>
            <p:ph type="body" idx="4294967295"/>
          </p:nvPr>
        </p:nvSpPr>
        <p:spPr>
          <a:xfrm>
            <a:off x="271101" y="5670377"/>
            <a:ext cx="8962381" cy="884992"/>
          </a:xfrm>
        </p:spPr>
        <p:txBody>
          <a:bodyPr tIns="109728" bIns="109728" anchor="b">
            <a:noAutofit/>
          </a:bodyPr>
          <a:lstStyle>
            <a:lvl1pPr marL="0" indent="0">
              <a:spcBef>
                <a:spcPts val="0"/>
              </a:spcBef>
              <a:buNone/>
              <a:defRPr sz="1961">
                <a:latin typeface="Segoe UI"/>
              </a:defRPr>
            </a:lvl1pPr>
          </a:lstStyle>
          <a:p>
            <a:pPr lvl="0"/>
            <a:r>
              <a:rPr lang="en-US"/>
              <a:t>Speaker Name</a:t>
            </a:r>
          </a:p>
        </p:txBody>
      </p:sp>
      <p:sp>
        <p:nvSpPr>
          <p:cNvPr id="3" name="Title 1">
            <a:extLst>
              <a:ext uri="{FF2B5EF4-FFF2-40B4-BE49-F238E27FC236}">
                <a16:creationId xmlns:a16="http://schemas.microsoft.com/office/drawing/2014/main" id="{8F0B2D70-3FD6-445E-B59A-B29EF89ADE9E}"/>
              </a:ext>
            </a:extLst>
          </p:cNvPr>
          <p:cNvSpPr txBox="1">
            <a:spLocks noGrp="1"/>
          </p:cNvSpPr>
          <p:nvPr>
            <p:ph type="title"/>
          </p:nvPr>
        </p:nvSpPr>
        <p:spPr>
          <a:xfrm>
            <a:off x="269299" y="2075843"/>
            <a:ext cx="11653461" cy="1801432"/>
          </a:xfrm>
        </p:spPr>
        <p:txBody>
          <a:bodyPr/>
          <a:lstStyle>
            <a:lvl1pPr>
              <a:defRPr sz="5294" spc="-98"/>
            </a:lvl1pPr>
          </a:lstStyle>
          <a:p>
            <a:pPr lvl="0"/>
            <a:r>
              <a:rPr lang="en-US"/>
              <a:t>Presentation title</a:t>
            </a:r>
          </a:p>
        </p:txBody>
      </p:sp>
      <p:pic>
        <p:nvPicPr>
          <p:cNvPr id="4" name="Picture 3">
            <a:extLst>
              <a:ext uri="{FF2B5EF4-FFF2-40B4-BE49-F238E27FC236}">
                <a16:creationId xmlns:a16="http://schemas.microsoft.com/office/drawing/2014/main" id="{037848FF-EB20-43B0-85A9-3F1004E63B5F}"/>
              </a:ext>
            </a:extLst>
          </p:cNvPr>
          <p:cNvPicPr>
            <a:picLocks noChangeAspect="1"/>
          </p:cNvPicPr>
          <p:nvPr/>
        </p:nvPicPr>
        <p:blipFill>
          <a:blip r:embed="rId2"/>
          <a:stretch>
            <a:fillRect/>
          </a:stretch>
        </p:blipFill>
        <p:spPr>
          <a:xfrm>
            <a:off x="9930704" y="6006583"/>
            <a:ext cx="1813246" cy="387120"/>
          </a:xfrm>
          <a:prstGeom prst="rect">
            <a:avLst/>
          </a:prstGeom>
          <a:noFill/>
          <a:ln cap="flat">
            <a:noFill/>
          </a:ln>
        </p:spPr>
      </p:pic>
    </p:spTree>
    <p:extLst>
      <p:ext uri="{BB962C8B-B14F-4D97-AF65-F5344CB8AC3E}">
        <p14:creationId xmlns:p14="http://schemas.microsoft.com/office/powerpoint/2010/main" val="3971518902"/>
      </p:ext>
    </p:extLst>
  </p:cSld>
  <p:clrMapOvr>
    <a:masterClrMapping/>
  </p:clrMapOvr>
  <p:transition spd="slow">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6345AEC0-8F19-4748-9B54-FE61EF68E659}"/>
              </a:ext>
            </a:extLst>
          </p:cNvPr>
          <p:cNvSpPr txBox="1">
            <a:spLocks noGrp="1"/>
          </p:cNvSpPr>
          <p:nvPr>
            <p:ph type="body" idx="4294967295"/>
          </p:nvPr>
        </p:nvSpPr>
        <p:spPr>
          <a:xfrm>
            <a:off x="271101" y="5670377"/>
            <a:ext cx="8962381" cy="884992"/>
          </a:xfrm>
        </p:spPr>
        <p:txBody>
          <a:bodyPr tIns="109728" bIns="109728" anchor="b">
            <a:noAutofit/>
          </a:bodyPr>
          <a:lstStyle>
            <a:lvl1pPr marL="0" indent="0">
              <a:spcBef>
                <a:spcPts val="0"/>
              </a:spcBef>
              <a:buNone/>
              <a:defRPr sz="1961">
                <a:latin typeface="Segoe UI"/>
              </a:defRPr>
            </a:lvl1pPr>
          </a:lstStyle>
          <a:p>
            <a:pPr lvl="0"/>
            <a:r>
              <a:rPr lang="en-US"/>
              <a:t>Speaker Name</a:t>
            </a:r>
          </a:p>
        </p:txBody>
      </p:sp>
      <p:sp>
        <p:nvSpPr>
          <p:cNvPr id="3" name="Title 1">
            <a:extLst>
              <a:ext uri="{FF2B5EF4-FFF2-40B4-BE49-F238E27FC236}">
                <a16:creationId xmlns:a16="http://schemas.microsoft.com/office/drawing/2014/main" id="{B9A99256-FC8A-4562-91D5-1415C7784DF6}"/>
              </a:ext>
            </a:extLst>
          </p:cNvPr>
          <p:cNvSpPr txBox="1">
            <a:spLocks noGrp="1"/>
          </p:cNvSpPr>
          <p:nvPr>
            <p:ph type="title"/>
          </p:nvPr>
        </p:nvSpPr>
        <p:spPr>
          <a:xfrm>
            <a:off x="269299" y="2075843"/>
            <a:ext cx="11653461" cy="1801432"/>
          </a:xfrm>
        </p:spPr>
        <p:txBody>
          <a:bodyPr/>
          <a:lstStyle>
            <a:lvl1pPr>
              <a:defRPr sz="5294" spc="-98"/>
            </a:lvl1pPr>
          </a:lstStyle>
          <a:p>
            <a:pPr lvl="0"/>
            <a:r>
              <a:rPr lang="en-US"/>
              <a:t>Presentation title</a:t>
            </a:r>
          </a:p>
        </p:txBody>
      </p:sp>
      <p:sp>
        <p:nvSpPr>
          <p:cNvPr id="4" name="Freeform 3">
            <a:extLst>
              <a:ext uri="{FF2B5EF4-FFF2-40B4-BE49-F238E27FC236}">
                <a16:creationId xmlns:a16="http://schemas.microsoft.com/office/drawing/2014/main" id="{4E38DFD1-0ED0-448F-9696-5EFE0D0A749C}"/>
              </a:ext>
            </a:extLst>
          </p:cNvPr>
          <p:cNvSpPr/>
          <p:nvPr/>
        </p:nvSpPr>
        <p:spPr>
          <a:xfrm>
            <a:off x="10129869" y="5984144"/>
            <a:ext cx="1607624" cy="403451"/>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404040"/>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404040"/>
              </a:solidFill>
              <a:uFillTx/>
              <a:latin typeface="Segoe UI"/>
            </a:endParaRPr>
          </a:p>
        </p:txBody>
      </p:sp>
    </p:spTree>
    <p:extLst>
      <p:ext uri="{BB962C8B-B14F-4D97-AF65-F5344CB8AC3E}">
        <p14:creationId xmlns:p14="http://schemas.microsoft.com/office/powerpoint/2010/main" val="155624654"/>
      </p:ext>
    </p:extLst>
  </p:cSld>
  <p:clrMapOvr>
    <a:masterClrMapping/>
  </p:clrMapOvr>
  <p:transition spd="slow">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3820E2B-428E-4CB7-85E0-E1F0729BFE55}"/>
              </a:ext>
            </a:extLst>
          </p:cNvPr>
          <p:cNvSpPr txBox="1">
            <a:spLocks noGrp="1"/>
          </p:cNvSpPr>
          <p:nvPr>
            <p:ph type="body" idx="4294967295"/>
          </p:nvPr>
        </p:nvSpPr>
        <p:spPr>
          <a:xfrm>
            <a:off x="269235" y="1189177"/>
            <a:ext cx="11653525" cy="218481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5">
            <a:extLst>
              <a:ext uri="{FF2B5EF4-FFF2-40B4-BE49-F238E27FC236}">
                <a16:creationId xmlns:a16="http://schemas.microsoft.com/office/drawing/2014/main" id="{E874C8DC-DDEE-4218-81FE-7CD6BFC0F878}"/>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44232815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344B2D1-944B-441F-82DE-C61624F015D0}"/>
              </a:ext>
            </a:extLst>
          </p:cNvPr>
          <p:cNvSpPr txBox="1">
            <a:spLocks noGrp="1"/>
          </p:cNvSpPr>
          <p:nvPr>
            <p:ph type="body" idx="4294967295"/>
          </p:nvPr>
        </p:nvSpPr>
        <p:spPr>
          <a:xfrm>
            <a:off x="3317114" y="1635898"/>
            <a:ext cx="8605647" cy="4931039"/>
          </a:xfr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5">
            <a:extLst>
              <a:ext uri="{FF2B5EF4-FFF2-40B4-BE49-F238E27FC236}">
                <a16:creationId xmlns:a16="http://schemas.microsoft.com/office/drawing/2014/main" id="{770F5ED7-B2B0-4B81-93AC-91922CA57A19}"/>
              </a:ext>
            </a:extLst>
          </p:cNvPr>
          <p:cNvSpPr txBox="1">
            <a:spLocks noGrp="1"/>
          </p:cNvSpPr>
          <p:nvPr>
            <p:ph type="title"/>
          </p:nvPr>
        </p:nvSpPr>
        <p:spPr/>
        <p:txBody>
          <a:bodyPr/>
          <a:lstStyle>
            <a:lvl1pPr>
              <a:defRPr/>
            </a:lvl1pPr>
          </a:lstStyle>
          <a:p>
            <a:pPr lvl="0"/>
            <a:r>
              <a:rPr lang="en-US"/>
              <a:t>Click to edit Master title style</a:t>
            </a:r>
          </a:p>
        </p:txBody>
      </p:sp>
      <p:sp>
        <p:nvSpPr>
          <p:cNvPr id="4" name="Text Placeholder 2">
            <a:extLst>
              <a:ext uri="{FF2B5EF4-FFF2-40B4-BE49-F238E27FC236}">
                <a16:creationId xmlns:a16="http://schemas.microsoft.com/office/drawing/2014/main" id="{34E5EFC1-A278-4867-BF2D-DD306DF5ACE5}"/>
              </a:ext>
            </a:extLst>
          </p:cNvPr>
          <p:cNvSpPr txBox="1">
            <a:spLocks noGrp="1"/>
          </p:cNvSpPr>
          <p:nvPr>
            <p:ph type="body" idx="4294967295"/>
          </p:nvPr>
        </p:nvSpPr>
        <p:spPr>
          <a:xfrm>
            <a:off x="277584" y="1635898"/>
            <a:ext cx="2689277" cy="4931039"/>
          </a:xfrm>
        </p:spPr>
        <p:txBody>
          <a:bodyPr>
            <a:noAutofit/>
          </a:bodyPr>
          <a:lstStyle>
            <a:lvl1pPr marL="0" indent="0" defTabSz="896157">
              <a:lnSpc>
                <a:spcPct val="100000"/>
              </a:lnSpc>
              <a:spcBef>
                <a:spcPts val="0"/>
              </a:spcBef>
              <a:buNone/>
              <a:defRPr sz="2353">
                <a:latin typeface="Segoe UI"/>
              </a:defRPr>
            </a:lvl1pPr>
          </a:lstStyle>
          <a:p>
            <a:pPr lvl="0"/>
            <a:r>
              <a:rPr lang="en-US"/>
              <a:t>Click to edit Master text styles</a:t>
            </a:r>
          </a:p>
        </p:txBody>
      </p:sp>
    </p:spTree>
    <p:extLst>
      <p:ext uri="{BB962C8B-B14F-4D97-AF65-F5344CB8AC3E}">
        <p14:creationId xmlns:p14="http://schemas.microsoft.com/office/powerpoint/2010/main" val="98843658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0AD0-DC98-45EE-8804-FFC6B625FFB3}"/>
              </a:ext>
            </a:extLst>
          </p:cNvPr>
          <p:cNvSpPr txBox="1">
            <a:spLocks noGrp="1"/>
          </p:cNvSpPr>
          <p:nvPr>
            <p:ph type="title"/>
          </p:nvPr>
        </p:nvSpPr>
        <p:spPr>
          <a:xfrm>
            <a:off x="1165667" y="2084173"/>
            <a:ext cx="9860670" cy="1793101"/>
          </a:xfrm>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35165465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06647B2-A86B-4DDD-A368-BEA41436D21A}"/>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C4280377-55EC-4916-A466-BF4CEF21AC7B}"/>
              </a:ext>
            </a:extLst>
          </p:cNvPr>
          <p:cNvSpPr txBox="1">
            <a:spLocks noGrp="1"/>
          </p:cNvSpPr>
          <p:nvPr>
            <p:ph type="body" idx="4294967295"/>
          </p:nvPr>
        </p:nvSpPr>
        <p:spPr>
          <a:xfrm>
            <a:off x="277584" y="1635898"/>
            <a:ext cx="2689277" cy="4931039"/>
          </a:xfrm>
        </p:spPr>
        <p:txBody>
          <a:bodyPr>
            <a:noAutofit/>
          </a:bodyPr>
          <a:lstStyle>
            <a:lvl1pPr marL="0" indent="0" defTabSz="896157">
              <a:lnSpc>
                <a:spcPct val="100000"/>
              </a:lnSpc>
              <a:spcBef>
                <a:spcPts val="0"/>
              </a:spcBef>
              <a:buNone/>
              <a:defRPr sz="2353">
                <a:latin typeface="Segoe UI"/>
              </a:defRPr>
            </a:lvl1pPr>
          </a:lstStyle>
          <a:p>
            <a:pPr lvl="0"/>
            <a:r>
              <a:rPr lang="en-US"/>
              <a:t>Click to edit</a:t>
            </a:r>
            <a:br>
              <a:rPr lang="en-US"/>
            </a:br>
            <a:r>
              <a:rPr lang="en-US"/>
              <a:t>Master text styles</a:t>
            </a:r>
          </a:p>
        </p:txBody>
      </p:sp>
    </p:spTree>
    <p:extLst>
      <p:ext uri="{BB962C8B-B14F-4D97-AF65-F5344CB8AC3E}">
        <p14:creationId xmlns:p14="http://schemas.microsoft.com/office/powerpoint/2010/main" val="250725887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FEF00C7F-4DFF-4F56-8F53-99D7E314E773}"/>
              </a:ext>
            </a:extLst>
          </p:cNvPr>
          <p:cNvSpPr txBox="1">
            <a:spLocks noGrp="1"/>
          </p:cNvSpPr>
          <p:nvPr>
            <p:ph type="body" idx="4294967295"/>
          </p:nvPr>
        </p:nvSpPr>
        <p:spPr>
          <a:xfrm>
            <a:off x="4751359" y="2980724"/>
            <a:ext cx="7171401" cy="896550"/>
          </a:xfrm>
        </p:spPr>
        <p:txBody>
          <a:bodyPr lIns="182880" tIns="146304" rIns="182880" bIns="146304" anchor="ctr">
            <a:noAutofit/>
          </a:bodyPr>
          <a:lstStyle>
            <a:lvl1pPr marL="0" indent="0" defTabSz="896157">
              <a:lnSpc>
                <a:spcPct val="95000"/>
              </a:lnSpc>
              <a:spcBef>
                <a:spcPts val="800"/>
              </a:spcBef>
              <a:spcAft>
                <a:spcPts val="1600"/>
              </a:spcAft>
              <a:buNone/>
              <a:defRPr sz="3529"/>
            </a:lvl1pPr>
          </a:lstStyle>
          <a:p>
            <a:pPr lvl="0"/>
            <a:r>
              <a:rPr lang="en-US"/>
              <a:t>Click to edit Master text styles</a:t>
            </a:r>
          </a:p>
        </p:txBody>
      </p:sp>
      <p:sp>
        <p:nvSpPr>
          <p:cNvPr id="3" name="Title 1">
            <a:extLst>
              <a:ext uri="{FF2B5EF4-FFF2-40B4-BE49-F238E27FC236}">
                <a16:creationId xmlns:a16="http://schemas.microsoft.com/office/drawing/2014/main" id="{859EA471-1F92-4A2D-8D13-11A12B03993E}"/>
              </a:ext>
            </a:extLst>
          </p:cNvPr>
          <p:cNvSpPr txBox="1">
            <a:spLocks noGrp="1"/>
          </p:cNvSpPr>
          <p:nvPr>
            <p:ph type="title"/>
          </p:nvPr>
        </p:nvSpPr>
        <p:spPr>
          <a:xfrm>
            <a:off x="269235" y="1507552"/>
            <a:ext cx="3854644" cy="3842894"/>
          </a:xfrm>
          <a:solidFill>
            <a:srgbClr val="00188F"/>
          </a:solidFill>
        </p:spPr>
        <p:txBody>
          <a:bodyPr lIns="182880" tIns="146304" rIns="182880" bIns="146304" anchor="ctr"/>
          <a:lstStyle>
            <a:lvl1pPr defTabSz="1218776">
              <a:lnSpc>
                <a:spcPct val="100000"/>
              </a:lnSpc>
              <a:defRPr sz="3921">
                <a:ea typeface="ＭＳ Ｐゴシック"/>
                <a:cs typeface="Segoe UI Light"/>
              </a:defRPr>
            </a:lvl1pPr>
          </a:lstStyle>
          <a:p>
            <a:pPr lvl="0"/>
            <a:r>
              <a:rPr lang="en-US"/>
              <a:t>Click to edit master title style</a:t>
            </a:r>
          </a:p>
        </p:txBody>
      </p:sp>
    </p:spTree>
    <p:extLst>
      <p:ext uri="{BB962C8B-B14F-4D97-AF65-F5344CB8AC3E}">
        <p14:creationId xmlns:p14="http://schemas.microsoft.com/office/powerpoint/2010/main" val="409050210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46ECE691-61C0-43D3-9440-7F05155F7F4E}"/>
              </a:ext>
            </a:extLst>
          </p:cNvPr>
          <p:cNvSpPr txBox="1">
            <a:spLocks noGrp="1"/>
          </p:cNvSpPr>
          <p:nvPr>
            <p:ph type="body" idx="4294967295"/>
          </p:nvPr>
        </p:nvSpPr>
        <p:spPr>
          <a:xfrm>
            <a:off x="4751359" y="2980724"/>
            <a:ext cx="7171401" cy="896550"/>
          </a:xfrm>
        </p:spPr>
        <p:txBody>
          <a:bodyPr lIns="182880" tIns="146304" rIns="182880" bIns="146304" anchor="ctr">
            <a:noAutofit/>
          </a:bodyPr>
          <a:lstStyle>
            <a:lvl1pPr marL="0" indent="0" defTabSz="896157">
              <a:spcBef>
                <a:spcPts val="800"/>
              </a:spcBef>
              <a:spcAft>
                <a:spcPts val="1600"/>
              </a:spcAft>
              <a:buNone/>
              <a:defRPr sz="3529"/>
            </a:lvl1pPr>
          </a:lstStyle>
          <a:p>
            <a:pPr lvl="0"/>
            <a:r>
              <a:rPr lang="en-US"/>
              <a:t>Click to edit Master text styles</a:t>
            </a:r>
          </a:p>
        </p:txBody>
      </p:sp>
      <p:sp>
        <p:nvSpPr>
          <p:cNvPr id="3" name="Text Placeholder 8">
            <a:extLst>
              <a:ext uri="{FF2B5EF4-FFF2-40B4-BE49-F238E27FC236}">
                <a16:creationId xmlns:a16="http://schemas.microsoft.com/office/drawing/2014/main" id="{84D8E6FC-D830-405A-A7F3-E895CFA9C4D9}"/>
              </a:ext>
            </a:extLst>
          </p:cNvPr>
          <p:cNvSpPr txBox="1">
            <a:spLocks noGrp="1"/>
          </p:cNvSpPr>
          <p:nvPr>
            <p:ph type="body" idx="4294967295"/>
          </p:nvPr>
        </p:nvSpPr>
        <p:spPr>
          <a:xfrm>
            <a:off x="269245" y="291071"/>
            <a:ext cx="11653525" cy="896550"/>
          </a:xfrm>
        </p:spPr>
        <p:txBody>
          <a:bodyPr lIns="182880" tIns="146304" rIns="182880" bIns="146304">
            <a:noAutofit/>
          </a:bodyPr>
          <a:lstStyle>
            <a:lvl1pPr marL="0" indent="0">
              <a:spcBef>
                <a:spcPts val="0"/>
              </a:spcBef>
              <a:buNone/>
              <a:defRPr sz="4705" spc="-100">
                <a:cs typeface="Segoe UI" pitchFamily="34"/>
              </a:defRPr>
            </a:lvl1pPr>
          </a:lstStyle>
          <a:p>
            <a:pPr lvl="0"/>
            <a:r>
              <a:rPr lang="en-US"/>
              <a:t>Click to edit master text styles</a:t>
            </a:r>
          </a:p>
        </p:txBody>
      </p:sp>
      <p:sp>
        <p:nvSpPr>
          <p:cNvPr id="4" name="Title 1">
            <a:extLst>
              <a:ext uri="{FF2B5EF4-FFF2-40B4-BE49-F238E27FC236}">
                <a16:creationId xmlns:a16="http://schemas.microsoft.com/office/drawing/2014/main" id="{1AC94292-B6BB-45F6-BFBA-FDC5DB833885}"/>
              </a:ext>
            </a:extLst>
          </p:cNvPr>
          <p:cNvSpPr txBox="1">
            <a:spLocks noGrp="1"/>
          </p:cNvSpPr>
          <p:nvPr>
            <p:ph type="title"/>
          </p:nvPr>
        </p:nvSpPr>
        <p:spPr>
          <a:xfrm>
            <a:off x="269235" y="1507552"/>
            <a:ext cx="3854644" cy="3842894"/>
          </a:xfrm>
          <a:solidFill>
            <a:srgbClr val="00188F"/>
          </a:solidFill>
        </p:spPr>
        <p:txBody>
          <a:bodyPr lIns="182880" tIns="146304" rIns="182880" bIns="146304" anchor="ctr"/>
          <a:lstStyle>
            <a:lvl1pPr defTabSz="1218776">
              <a:lnSpc>
                <a:spcPct val="100000"/>
              </a:lnSpc>
              <a:defRPr sz="3921">
                <a:ea typeface="ＭＳ Ｐゴシック"/>
                <a:cs typeface="Segoe UI Light"/>
              </a:defRPr>
            </a:lvl1pPr>
          </a:lstStyle>
          <a:p>
            <a:pPr lvl="0"/>
            <a:r>
              <a:rPr lang="en-US"/>
              <a:t>Click to edit master title style</a:t>
            </a:r>
          </a:p>
        </p:txBody>
      </p:sp>
    </p:spTree>
    <p:extLst>
      <p:ext uri="{BB962C8B-B14F-4D97-AF65-F5344CB8AC3E}">
        <p14:creationId xmlns:p14="http://schemas.microsoft.com/office/powerpoint/2010/main" val="12794708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366FA3CF-1462-4CED-85F6-A26E30AF2051}"/>
              </a:ext>
            </a:extLst>
          </p:cNvPr>
          <p:cNvSpPr txBox="1">
            <a:spLocks noGrp="1"/>
          </p:cNvSpPr>
          <p:nvPr>
            <p:ph type="body" idx="4294967295"/>
          </p:nvPr>
        </p:nvSpPr>
        <p:spPr>
          <a:xfrm>
            <a:off x="4751359" y="2980724"/>
            <a:ext cx="7171401" cy="896550"/>
          </a:xfrm>
        </p:spPr>
        <p:txBody>
          <a:bodyPr lIns="182880" tIns="146304" rIns="182880" bIns="146304" anchor="ctr">
            <a:noAutofit/>
          </a:bodyPr>
          <a:lstStyle>
            <a:lvl1pPr marL="0" indent="0" defTabSz="896157">
              <a:spcBef>
                <a:spcPts val="800"/>
              </a:spcBef>
              <a:buNone/>
              <a:defRPr sz="3529"/>
            </a:lvl1pPr>
          </a:lstStyle>
          <a:p>
            <a:pPr lvl="0"/>
            <a:r>
              <a:rPr lang="en-US"/>
              <a:t>Click to edit Master text styles</a:t>
            </a:r>
          </a:p>
        </p:txBody>
      </p:sp>
      <p:sp>
        <p:nvSpPr>
          <p:cNvPr id="3" name="Picture Placeholder 12">
            <a:extLst>
              <a:ext uri="{FF2B5EF4-FFF2-40B4-BE49-F238E27FC236}">
                <a16:creationId xmlns:a16="http://schemas.microsoft.com/office/drawing/2014/main" id="{497B28BF-3376-4C1F-9079-03E6A32677B3}"/>
              </a:ext>
            </a:extLst>
          </p:cNvPr>
          <p:cNvSpPr txBox="1">
            <a:spLocks noGrp="1"/>
          </p:cNvSpPr>
          <p:nvPr>
            <p:ph type="pic" idx="4294967295"/>
          </p:nvPr>
        </p:nvSpPr>
        <p:spPr>
          <a:xfrm>
            <a:off x="269235" y="1505897"/>
            <a:ext cx="3854625" cy="3846204"/>
          </a:xfrm>
        </p:spPr>
        <p:txBody>
          <a:bodyPr lIns="182880" tIns="146304" rIns="182880" bIns="146304" anchor="ctr" anchorCtr="1">
            <a:noAutofit/>
          </a:bodyPr>
          <a:lstStyle>
            <a:lvl1pPr marL="0" indent="0">
              <a:buNone/>
              <a:defRPr/>
            </a:lvl1pPr>
          </a:lstStyle>
          <a:p>
            <a:pPr lvl="0"/>
            <a:r>
              <a:rPr lang="en-US"/>
              <a:t>Click icon to add picture</a:t>
            </a:r>
          </a:p>
        </p:txBody>
      </p:sp>
      <p:sp>
        <p:nvSpPr>
          <p:cNvPr id="4" name="Title 2">
            <a:extLst>
              <a:ext uri="{FF2B5EF4-FFF2-40B4-BE49-F238E27FC236}">
                <a16:creationId xmlns:a16="http://schemas.microsoft.com/office/drawing/2014/main" id="{FE267349-B86E-42F7-8DB8-5185A7E8C7A6}"/>
              </a:ext>
            </a:extLst>
          </p:cNvPr>
          <p:cNvSpPr txBox="1">
            <a:spLocks noGrp="1"/>
          </p:cNvSpPr>
          <p:nvPr>
            <p:ph type="title"/>
          </p:nvPr>
        </p:nvSpPr>
        <p:spPr/>
        <p:txBody>
          <a:bodyPr wrap="none" lIns="182880" tIns="146304" rIns="182880" bIns="146304"/>
          <a:lstStyle>
            <a:lvl1pPr>
              <a:defRPr/>
            </a:lvl1pPr>
          </a:lstStyle>
          <a:p>
            <a:pPr lvl="0"/>
            <a:r>
              <a:rPr lang="en-US"/>
              <a:t>Click to edit Master title style</a:t>
            </a:r>
          </a:p>
        </p:txBody>
      </p:sp>
    </p:spTree>
    <p:extLst>
      <p:ext uri="{BB962C8B-B14F-4D97-AF65-F5344CB8AC3E}">
        <p14:creationId xmlns:p14="http://schemas.microsoft.com/office/powerpoint/2010/main" val="8778974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90691730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Code">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63C50BB-C3CC-4A96-97E5-1232DD224316}"/>
              </a:ext>
            </a:extLst>
          </p:cNvPr>
          <p:cNvSpPr txBox="1">
            <a:spLocks noGrp="1"/>
          </p:cNvSpPr>
          <p:nvPr>
            <p:ph type="body" idx="4294967295"/>
          </p:nvPr>
        </p:nvSpPr>
        <p:spPr>
          <a:xfrm>
            <a:off x="269235" y="1189177"/>
            <a:ext cx="11653525" cy="1504818"/>
          </a:xfrm>
        </p:spPr>
        <p:txBody>
          <a:bodyPr/>
          <a:lstStyle>
            <a:lvl1pPr marL="0" indent="0" defTabSz="896157">
              <a:spcBef>
                <a:spcPts val="600"/>
              </a:spcBef>
              <a:spcAft>
                <a:spcPts val="800"/>
              </a:spcAft>
              <a:buNone/>
              <a:defRPr sz="2353">
                <a:latin typeface="Consolas" pitchFamily="49"/>
                <a:cs typeface="Consolas" pitchFamily="49"/>
              </a:defRPr>
            </a:lvl1pPr>
            <a:lvl2pPr marL="0" indent="0" defTabSz="896157">
              <a:spcAft>
                <a:spcPts val="800"/>
              </a:spcAft>
              <a:buNone/>
              <a:defRPr>
                <a:latin typeface="Consolas" pitchFamily="49"/>
                <a:cs typeface="Consolas" pitchFamily="49"/>
              </a:defRPr>
            </a:lvl2pPr>
            <a:lvl3pPr marL="0" indent="0" defTabSz="896157">
              <a:spcAft>
                <a:spcPts val="800"/>
              </a:spcAft>
              <a:buNone/>
              <a:defRPr>
                <a:latin typeface="Consolas" pitchFamily="49"/>
                <a:cs typeface="Consolas" pitchFamily="49"/>
              </a:defRPr>
            </a:lvl3pPr>
          </a:lstStyle>
          <a:p>
            <a:pPr lvl="0"/>
            <a:r>
              <a:rPr lang="en-US"/>
              <a:t>Click to edit Master text styles</a:t>
            </a:r>
          </a:p>
          <a:p>
            <a:pPr lvl="1"/>
            <a:r>
              <a:rPr lang="en-US"/>
              <a:t>Second level</a:t>
            </a:r>
          </a:p>
          <a:p>
            <a:pPr lvl="2"/>
            <a:r>
              <a:rPr lang="en-US"/>
              <a:t>Third level</a:t>
            </a:r>
          </a:p>
        </p:txBody>
      </p:sp>
      <p:sp>
        <p:nvSpPr>
          <p:cNvPr id="3" name="Title 5">
            <a:extLst>
              <a:ext uri="{FF2B5EF4-FFF2-40B4-BE49-F238E27FC236}">
                <a16:creationId xmlns:a16="http://schemas.microsoft.com/office/drawing/2014/main" id="{EEE9E78B-872B-4621-9C65-BCB741BB694B}"/>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27321477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483187"/>
      </p:ext>
    </p:extLst>
  </p:cSld>
  <p:clrMapOvr>
    <a:masterClrMapping/>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 in">
    <p:bg>
      <p:bgPr>
        <a:solidFill>
          <a:srgbClr val="FFFFFF"/>
        </a:solid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F4209BC-6663-4059-B131-B754B3FF7B42}"/>
              </a:ext>
            </a:extLst>
          </p:cNvPr>
          <p:cNvSpPr/>
          <p:nvPr/>
        </p:nvSpPr>
        <p:spPr>
          <a:xfrm>
            <a:off x="2095548" y="2425052"/>
            <a:ext cx="8000899" cy="2007903"/>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323232"/>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404040"/>
              </a:solidFill>
              <a:uFillTx/>
              <a:latin typeface="Segoe UI"/>
            </a:endParaRPr>
          </a:p>
        </p:txBody>
      </p:sp>
      <p:pic>
        <p:nvPicPr>
          <p:cNvPr id="3" name="Picture 2">
            <a:extLst>
              <a:ext uri="{FF2B5EF4-FFF2-40B4-BE49-F238E27FC236}">
                <a16:creationId xmlns:a16="http://schemas.microsoft.com/office/drawing/2014/main" id="{EAE38608-3455-4DC8-805D-D76A20BD42A6}"/>
              </a:ext>
            </a:extLst>
          </p:cNvPr>
          <p:cNvPicPr>
            <a:picLocks noChangeAspect="1"/>
          </p:cNvPicPr>
          <p:nvPr/>
        </p:nvPicPr>
        <p:blipFill>
          <a:blip r:embed="rId2"/>
          <a:stretch>
            <a:fillRect/>
          </a:stretch>
        </p:blipFill>
        <p:spPr>
          <a:xfrm>
            <a:off x="9930704" y="6006583"/>
            <a:ext cx="1813246" cy="387120"/>
          </a:xfrm>
          <a:prstGeom prst="rect">
            <a:avLst/>
          </a:prstGeom>
          <a:noFill/>
          <a:ln cap="flat">
            <a:noFill/>
          </a:ln>
        </p:spPr>
      </p:pic>
    </p:spTree>
    <p:extLst>
      <p:ext uri="{BB962C8B-B14F-4D97-AF65-F5344CB8AC3E}">
        <p14:creationId xmlns:p14="http://schemas.microsoft.com/office/powerpoint/2010/main" val="41332376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90BD4CFA-B342-4C77-A6E1-8B479DAD1CC8}"/>
              </a:ext>
            </a:extLst>
          </p:cNvPr>
          <p:cNvSpPr txBox="1">
            <a:spLocks noGrp="1"/>
          </p:cNvSpPr>
          <p:nvPr>
            <p:ph type="pic" idx="4294967295"/>
          </p:nvPr>
        </p:nvSpPr>
        <p:spPr>
          <a:xfrm>
            <a:off x="269235" y="2262481"/>
            <a:ext cx="1532461" cy="3169895"/>
          </a:xfrm>
        </p:spPr>
        <p:txBody>
          <a:bodyPr anchor="ctr">
            <a:normAutofit/>
          </a:bodyPr>
          <a:lstStyle>
            <a:lvl1pPr marL="0" indent="0" defTabSz="1218776">
              <a:lnSpc>
                <a:spcPct val="95000"/>
              </a:lnSpc>
              <a:spcBef>
                <a:spcPts val="0"/>
              </a:spcBef>
              <a:buNone/>
              <a:defRPr sz="1568"/>
            </a:lvl1pPr>
          </a:lstStyle>
          <a:p>
            <a:pPr lvl="0"/>
            <a:r>
              <a:rPr lang="en-US"/>
              <a:t>Click icon to add picture</a:t>
            </a:r>
          </a:p>
        </p:txBody>
      </p:sp>
      <p:sp>
        <p:nvSpPr>
          <p:cNvPr id="3" name="Picture Placeholder 12">
            <a:extLst>
              <a:ext uri="{FF2B5EF4-FFF2-40B4-BE49-F238E27FC236}">
                <a16:creationId xmlns:a16="http://schemas.microsoft.com/office/drawing/2014/main" id="{C0EA444A-F680-45EA-A4B5-7B0FA729F89D}"/>
              </a:ext>
            </a:extLst>
          </p:cNvPr>
          <p:cNvSpPr txBox="1">
            <a:spLocks noGrp="1"/>
          </p:cNvSpPr>
          <p:nvPr>
            <p:ph type="pic" idx="4294967295"/>
          </p:nvPr>
        </p:nvSpPr>
        <p:spPr>
          <a:xfrm>
            <a:off x="4651735" y="2256318"/>
            <a:ext cx="3169356" cy="3182203"/>
          </a:xfrm>
        </p:spPr>
        <p:txBody>
          <a:bodyPr anchor="ctr">
            <a:normAutofit/>
          </a:bodyPr>
          <a:lstStyle>
            <a:lvl1pPr>
              <a:spcBef>
                <a:spcPts val="400"/>
              </a:spcBef>
              <a:defRPr sz="1568"/>
            </a:lvl1pPr>
          </a:lstStyle>
          <a:p>
            <a:pPr lvl="0"/>
            <a:r>
              <a:rPr lang="en-US"/>
              <a:t>Click icon to add picture</a:t>
            </a:r>
          </a:p>
        </p:txBody>
      </p:sp>
      <p:sp>
        <p:nvSpPr>
          <p:cNvPr id="4" name="Picture Placeholder 12">
            <a:extLst>
              <a:ext uri="{FF2B5EF4-FFF2-40B4-BE49-F238E27FC236}">
                <a16:creationId xmlns:a16="http://schemas.microsoft.com/office/drawing/2014/main" id="{713AFDA8-F1A3-4D65-9763-D8B977E5F67F}"/>
              </a:ext>
            </a:extLst>
          </p:cNvPr>
          <p:cNvSpPr txBox="1">
            <a:spLocks noGrp="1"/>
          </p:cNvSpPr>
          <p:nvPr>
            <p:ph type="pic" idx="4294967295"/>
          </p:nvPr>
        </p:nvSpPr>
        <p:spPr>
          <a:xfrm>
            <a:off x="8095786" y="2257104"/>
            <a:ext cx="3826974" cy="3180639"/>
          </a:xfrm>
        </p:spPr>
        <p:txBody>
          <a:bodyPr anchor="ctr">
            <a:normAutofit/>
          </a:bodyPr>
          <a:lstStyle>
            <a:lvl1pPr>
              <a:spcBef>
                <a:spcPts val="400"/>
              </a:spcBef>
              <a:defRPr sz="1568"/>
            </a:lvl1pPr>
          </a:lstStyle>
          <a:p>
            <a:pPr lvl="0"/>
            <a:r>
              <a:rPr lang="en-US"/>
              <a:t>Click icon to add picture</a:t>
            </a:r>
          </a:p>
        </p:txBody>
      </p:sp>
      <p:sp>
        <p:nvSpPr>
          <p:cNvPr id="5" name="Picture Placeholder 12">
            <a:extLst>
              <a:ext uri="{FF2B5EF4-FFF2-40B4-BE49-F238E27FC236}">
                <a16:creationId xmlns:a16="http://schemas.microsoft.com/office/drawing/2014/main" id="{DE2E64E5-C796-45F5-B3AE-BB6E4AF087B8}"/>
              </a:ext>
            </a:extLst>
          </p:cNvPr>
          <p:cNvSpPr txBox="1">
            <a:spLocks noGrp="1"/>
          </p:cNvSpPr>
          <p:nvPr>
            <p:ph type="pic" idx="4294967295"/>
          </p:nvPr>
        </p:nvSpPr>
        <p:spPr>
          <a:xfrm>
            <a:off x="2076401" y="2256135"/>
            <a:ext cx="2300639" cy="3182569"/>
          </a:xfrm>
        </p:spPr>
        <p:txBody>
          <a:bodyPr anchor="ctr">
            <a:normAutofit/>
          </a:bodyPr>
          <a:lstStyle>
            <a:lvl1pPr marL="0" indent="0" defTabSz="1218776">
              <a:lnSpc>
                <a:spcPct val="95000"/>
              </a:lnSpc>
              <a:spcBef>
                <a:spcPts val="0"/>
              </a:spcBef>
              <a:buNone/>
              <a:defRPr sz="1568"/>
            </a:lvl1pPr>
          </a:lstStyle>
          <a:p>
            <a:pPr lvl="0"/>
            <a:r>
              <a:rPr lang="en-US"/>
              <a:t>Click icon to add picture</a:t>
            </a:r>
          </a:p>
        </p:txBody>
      </p:sp>
      <p:sp>
        <p:nvSpPr>
          <p:cNvPr id="6" name="Title 1">
            <a:extLst>
              <a:ext uri="{FF2B5EF4-FFF2-40B4-BE49-F238E27FC236}">
                <a16:creationId xmlns:a16="http://schemas.microsoft.com/office/drawing/2014/main" id="{A9CE4BC9-E67B-4427-AA1C-4776359D7CAE}"/>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285489857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0C9AFBDE-74DB-4DD1-A1F6-4D31D75C2690}"/>
              </a:ext>
            </a:extLst>
          </p:cNvPr>
          <p:cNvSpPr txBox="1">
            <a:spLocks noGrp="1"/>
          </p:cNvSpPr>
          <p:nvPr>
            <p:ph type="body" idx="4294967295"/>
          </p:nvPr>
        </p:nvSpPr>
        <p:spPr>
          <a:xfrm>
            <a:off x="269235" y="1189177"/>
            <a:ext cx="11653525" cy="2396048"/>
          </a:xfrm>
        </p:spPr>
        <p:txBody>
          <a:bodyPr/>
          <a:lstStyle>
            <a:lvl1pPr marL="284789" indent="-284789">
              <a:spcBef>
                <a:spcPts val="800"/>
              </a:spcBef>
              <a:buClr>
                <a:srgbClr val="FFFFFF"/>
              </a:buClr>
              <a:defRPr sz="3529">
                <a:latin typeface="Segoe UI" pitchFamily="34"/>
                <a:ea typeface="Segoe UI" pitchFamily="34"/>
                <a:cs typeface="Segoe UI" pitchFamily="34"/>
              </a:defRPr>
            </a:lvl1pPr>
            <a:lvl2pPr marL="560243" indent="-275453">
              <a:spcBef>
                <a:spcPts val="800"/>
              </a:spcBef>
              <a:buClr>
                <a:srgbClr val="FFFFFF"/>
              </a:buClr>
              <a:defRPr sz="3137">
                <a:latin typeface="Segoe UI" pitchFamily="34"/>
                <a:ea typeface="Segoe UI" pitchFamily="34"/>
                <a:cs typeface="Segoe UI" pitchFamily="34"/>
              </a:defRPr>
            </a:lvl2pPr>
            <a:lvl3pPr marL="845033" indent="-284789">
              <a:spcBef>
                <a:spcPts val="700"/>
              </a:spcBef>
              <a:buClr>
                <a:srgbClr val="FFFFFF"/>
              </a:buClr>
              <a:defRPr sz="2745">
                <a:latin typeface="Segoe UI" pitchFamily="34"/>
                <a:ea typeface="Segoe UI" pitchFamily="34"/>
                <a:cs typeface="Segoe UI" pitchFamily="34"/>
              </a:defRPr>
            </a:lvl3pPr>
            <a:lvl4pPr marL="1069125">
              <a:spcBef>
                <a:spcPts val="600"/>
              </a:spcBef>
              <a:buClr>
                <a:srgbClr val="FFFFFF"/>
              </a:buClr>
              <a:defRPr sz="2353">
                <a:latin typeface="Segoe UI" pitchFamily="34"/>
                <a:ea typeface="Segoe UI" pitchFamily="34"/>
                <a:cs typeface="Segoe UI" pitchFamily="34"/>
              </a:defRPr>
            </a:lvl4pPr>
            <a:lvl5pPr marL="1293226">
              <a:buClr>
                <a:srgbClr val="FFFFFF"/>
              </a:buClr>
              <a:defRPr>
                <a:latin typeface="Segoe UI" pitchFamily="34"/>
                <a:ea typeface="Segoe UI" pitchFamily="34"/>
                <a:cs typeface="Segoe UI" pitchFamily="34"/>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76FA2C5B-E054-45A2-98CB-BB3B56AD9ABF}"/>
              </a:ext>
            </a:extLst>
          </p:cNvPr>
          <p:cNvSpPr txBox="1">
            <a:spLocks noGrp="1"/>
          </p:cNvSpPr>
          <p:nvPr>
            <p:ph type="body" idx="4294967295"/>
          </p:nvPr>
        </p:nvSpPr>
        <p:spPr>
          <a:xfrm>
            <a:off x="0" y="6238878"/>
            <a:ext cx="12191996" cy="619121"/>
          </a:xfrm>
          <a:solidFill>
            <a:srgbClr val="FFFC9E"/>
          </a:solidFill>
        </p:spPr>
        <p:txBody>
          <a:bodyPr lIns="155457" tIns="77733" rIns="155457" bIns="77733" anchor="b">
            <a:noAutofit/>
          </a:bodyPr>
          <a:lstStyle>
            <a:lvl1pPr algn="r">
              <a:buNone/>
              <a:defRPr sz="3627" spc="-50">
                <a:latin typeface="Segoe UI" pitchFamily="34"/>
                <a:ea typeface="Segoe UI" pitchFamily="34"/>
                <a:cs typeface="Segoe UI" pitchFamily="34"/>
              </a:defRPr>
            </a:lvl1pPr>
          </a:lstStyle>
          <a:p>
            <a:pPr lvl="0"/>
            <a:r>
              <a:rPr lang="en-US"/>
              <a:t>Next:</a:t>
            </a:r>
          </a:p>
        </p:txBody>
      </p:sp>
      <p:sp>
        <p:nvSpPr>
          <p:cNvPr id="4" name="Title 2">
            <a:extLst>
              <a:ext uri="{FF2B5EF4-FFF2-40B4-BE49-F238E27FC236}">
                <a16:creationId xmlns:a16="http://schemas.microsoft.com/office/drawing/2014/main" id="{426A964C-189C-46F0-A754-3408CE378E6A}"/>
              </a:ext>
            </a:extLst>
          </p:cNvPr>
          <p:cNvSpPr txBox="1">
            <a:spLocks noGrp="1"/>
          </p:cNvSpPr>
          <p:nvPr>
            <p:ph type="title"/>
          </p:nvPr>
        </p:nvSpPr>
        <p:spPr/>
        <p:txBody>
          <a:bodyPr/>
          <a:lstStyle>
            <a:lvl1pPr>
              <a:defRPr>
                <a:latin typeface="Segoe UI" pitchFamily="34"/>
                <a:ea typeface="Segoe UI" pitchFamily="34"/>
              </a:defRPr>
            </a:lvl1pPr>
          </a:lstStyle>
          <a:p>
            <a:pPr lvl="0"/>
            <a:r>
              <a:rPr lang="en-US"/>
              <a:t>Click to edit Master title style</a:t>
            </a:r>
          </a:p>
        </p:txBody>
      </p:sp>
    </p:spTree>
    <p:extLst>
      <p:ext uri="{BB962C8B-B14F-4D97-AF65-F5344CB8AC3E}">
        <p14:creationId xmlns:p14="http://schemas.microsoft.com/office/powerpoint/2010/main" val="391842752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E0FA86A-0D13-4AB4-8974-5276B845C262}"/>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Rectangle 1">
            <a:extLst>
              <a:ext uri="{FF2B5EF4-FFF2-40B4-BE49-F238E27FC236}">
                <a16:creationId xmlns:a16="http://schemas.microsoft.com/office/drawing/2014/main" id="{CDCBFE25-5DDE-45CA-B2FA-00FB3128B201}"/>
              </a:ext>
            </a:extLst>
          </p:cNvPr>
          <p:cNvSpPr/>
          <p:nvPr/>
        </p:nvSpPr>
        <p:spPr>
          <a:xfrm>
            <a:off x="266062" y="2084173"/>
            <a:ext cx="6278151" cy="3491846"/>
          </a:xfrm>
          <a:prstGeom prst="rect">
            <a:avLst/>
          </a:prstGeom>
          <a:solidFill>
            <a:srgbClr val="002050">
              <a:alpha val="82000"/>
            </a:srgbClr>
          </a:solidFill>
          <a:ln cap="flat">
            <a:noFill/>
            <a:prstDash val="solid"/>
          </a:ln>
        </p:spPr>
        <p:txBody>
          <a:bodyPr vert="horz" wrap="square" lIns="179286" tIns="143423" rIns="179286" bIns="143423" anchor="t"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a:ea typeface="Segoe UI" pitchFamily="34"/>
              <a:cs typeface="Segoe UI" pitchFamily="34"/>
            </a:endParaRPr>
          </a:p>
        </p:txBody>
      </p:sp>
      <p:sp>
        <p:nvSpPr>
          <p:cNvPr id="4" name="Title 1">
            <a:extLst>
              <a:ext uri="{FF2B5EF4-FFF2-40B4-BE49-F238E27FC236}">
                <a16:creationId xmlns:a16="http://schemas.microsoft.com/office/drawing/2014/main" id="{EA37DCA9-00BB-4864-B660-23374A6009CC}"/>
              </a:ext>
            </a:extLst>
          </p:cNvPr>
          <p:cNvSpPr txBox="1">
            <a:spLocks noGrp="1"/>
          </p:cNvSpPr>
          <p:nvPr>
            <p:ph type="title"/>
          </p:nvPr>
        </p:nvSpPr>
        <p:spPr>
          <a:xfrm>
            <a:off x="269299" y="2084173"/>
            <a:ext cx="6274914" cy="1793101"/>
          </a:xfrm>
        </p:spPr>
        <p:txBody>
          <a:bodyPr/>
          <a:lstStyle>
            <a:lvl1pPr>
              <a:defRPr sz="5294" spc="-98"/>
            </a:lvl1pPr>
          </a:lstStyle>
          <a:p>
            <a:pPr lvl="0"/>
            <a:r>
              <a:rPr lang="en-US"/>
              <a:t>Presentation title</a:t>
            </a:r>
          </a:p>
        </p:txBody>
      </p:sp>
      <p:sp>
        <p:nvSpPr>
          <p:cNvPr id="5" name="Text Placeholder 2">
            <a:extLst>
              <a:ext uri="{FF2B5EF4-FFF2-40B4-BE49-F238E27FC236}">
                <a16:creationId xmlns:a16="http://schemas.microsoft.com/office/drawing/2014/main" id="{1EF27D35-72B5-42D4-8FE4-B230630099D2}"/>
              </a:ext>
            </a:extLst>
          </p:cNvPr>
          <p:cNvSpPr txBox="1">
            <a:spLocks noGrp="1"/>
          </p:cNvSpPr>
          <p:nvPr>
            <p:ph type="body" idx="4294967295"/>
          </p:nvPr>
        </p:nvSpPr>
        <p:spPr>
          <a:xfrm>
            <a:off x="267681" y="3877257"/>
            <a:ext cx="6276533" cy="1698763"/>
          </a:xfrm>
        </p:spPr>
        <p:txBody>
          <a:bodyPr tIns="109728" bIns="109728">
            <a:noAutofit/>
          </a:bodyPr>
          <a:lstStyle>
            <a:lvl1pPr marL="0" indent="0">
              <a:spcBef>
                <a:spcPts val="0"/>
              </a:spcBef>
              <a:buNone/>
              <a:defRPr sz="3137"/>
            </a:lvl1pPr>
          </a:lstStyle>
          <a:p>
            <a:pPr lvl="0"/>
            <a:r>
              <a:rPr lang="en-US"/>
              <a:t>Speaker Name</a:t>
            </a:r>
          </a:p>
        </p:txBody>
      </p:sp>
      <p:sp>
        <p:nvSpPr>
          <p:cNvPr id="6" name="Rectangle 7">
            <a:extLst>
              <a:ext uri="{FF2B5EF4-FFF2-40B4-BE49-F238E27FC236}">
                <a16:creationId xmlns:a16="http://schemas.microsoft.com/office/drawing/2014/main" id="{71AE5459-6B6F-4987-81C0-D2646736AFFC}"/>
              </a:ext>
            </a:extLst>
          </p:cNvPr>
          <p:cNvSpPr/>
          <p:nvPr/>
        </p:nvSpPr>
        <p:spPr>
          <a:xfrm>
            <a:off x="448211" y="470065"/>
            <a:ext cx="2060655" cy="393704"/>
          </a:xfrm>
          <a:prstGeom prst="rect">
            <a:avLst/>
          </a:prstGeom>
          <a:noFill/>
          <a:ln w="6345" cap="sq">
            <a:solidFill>
              <a:srgbClr val="525252"/>
            </a:solidFill>
            <a:custDash>
              <a:ds d="100000" sp="100000"/>
            </a:custDash>
            <a:bevel/>
          </a:ln>
        </p:spPr>
        <p:txBody>
          <a:bodyPr vert="horz" wrap="square" lIns="0" tIns="0" rIns="0" bIns="0" anchor="ctr"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745" b="0" i="0" u="none" strike="noStrike" kern="1200" cap="none" spc="0" baseline="0">
                <a:solidFill>
                  <a:srgbClr val="000000"/>
                </a:solidFill>
                <a:uFillTx/>
                <a:latin typeface="Segoe UI"/>
                <a:ea typeface="Segoe UI" pitchFamily="34"/>
                <a:cs typeface="Segoe UI" pitchFamily="34"/>
              </a:rPr>
              <a:t>Product logo</a:t>
            </a:r>
          </a:p>
        </p:txBody>
      </p:sp>
      <p:sp>
        <p:nvSpPr>
          <p:cNvPr id="7" name="Rectangle 9">
            <a:extLst>
              <a:ext uri="{FF2B5EF4-FFF2-40B4-BE49-F238E27FC236}">
                <a16:creationId xmlns:a16="http://schemas.microsoft.com/office/drawing/2014/main" id="{7E11D93B-B970-4C18-A938-9F24C398FE79}"/>
              </a:ext>
            </a:extLst>
          </p:cNvPr>
          <p:cNvSpPr/>
          <p:nvPr/>
        </p:nvSpPr>
        <p:spPr>
          <a:xfrm>
            <a:off x="448211" y="863769"/>
            <a:ext cx="2060655" cy="271686"/>
          </a:xfrm>
          <a:prstGeom prst="rect">
            <a:avLst/>
          </a:prstGeom>
          <a:noFill/>
          <a:ln cap="flat">
            <a:noFill/>
            <a:prstDash val="solid"/>
          </a:ln>
        </p:spPr>
        <p:txBody>
          <a:bodyPr vert="horz" wrap="square" lIns="0" tIns="0" rIns="0" bIns="0" anchor="ctr"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1372" b="0" i="0" u="none" strike="noStrike" kern="1200" cap="none" spc="0" baseline="0">
                <a:solidFill>
                  <a:srgbClr val="000000"/>
                </a:solidFill>
                <a:uFillTx/>
                <a:latin typeface="Segoe UI"/>
                <a:ea typeface="Segoe UI" pitchFamily="34"/>
                <a:cs typeface="Segoe UI" pitchFamily="34"/>
              </a:rPr>
              <a:t>Update on slide master</a:t>
            </a:r>
          </a:p>
        </p:txBody>
      </p:sp>
      <p:pic>
        <p:nvPicPr>
          <p:cNvPr id="8" name="Picture 5">
            <a:extLst>
              <a:ext uri="{FF2B5EF4-FFF2-40B4-BE49-F238E27FC236}">
                <a16:creationId xmlns:a16="http://schemas.microsoft.com/office/drawing/2014/main" id="{6FD79531-7156-4755-83BE-354B1E1BF4B2}"/>
              </a:ext>
            </a:extLst>
          </p:cNvPr>
          <p:cNvPicPr>
            <a:picLocks noChangeAspect="1"/>
          </p:cNvPicPr>
          <p:nvPr/>
        </p:nvPicPr>
        <p:blipFill>
          <a:blip r:embed="rId3"/>
          <a:stretch>
            <a:fillRect/>
          </a:stretch>
        </p:blipFill>
        <p:spPr>
          <a:xfrm>
            <a:off x="446711" y="6029315"/>
            <a:ext cx="1673269" cy="368686"/>
          </a:xfrm>
          <a:prstGeom prst="rect">
            <a:avLst/>
          </a:prstGeom>
          <a:noFill/>
          <a:ln cap="flat">
            <a:noFill/>
          </a:ln>
        </p:spPr>
      </p:pic>
    </p:spTree>
    <p:extLst>
      <p:ext uri="{BB962C8B-B14F-4D97-AF65-F5344CB8AC3E}">
        <p14:creationId xmlns:p14="http://schemas.microsoft.com/office/powerpoint/2010/main" val="1983939858"/>
      </p:ext>
    </p:extLst>
  </p:cSld>
  <p:clrMapOvr>
    <a:masterClrMapping/>
  </p:clrMapOvr>
  <p:transitio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6F78-9108-41A5-B5C7-697CC6BFDA4B}"/>
              </a:ext>
            </a:extLst>
          </p:cNvPr>
          <p:cNvSpPr txBox="1">
            <a:spLocks noGrp="1"/>
          </p:cNvSpPr>
          <p:nvPr>
            <p:ph type="title"/>
          </p:nvPr>
        </p:nvSpPr>
        <p:spPr>
          <a:xfrm>
            <a:off x="269299" y="2084182"/>
            <a:ext cx="8964183" cy="1793092"/>
          </a:xfrm>
        </p:spPr>
        <p:txBody>
          <a:bodyPr/>
          <a:lstStyle>
            <a:lvl1pPr>
              <a:defRPr sz="5294" spc="-98"/>
            </a:lvl1pPr>
          </a:lstStyle>
          <a:p>
            <a:pPr lvl="0"/>
            <a:r>
              <a:rPr lang="en-US"/>
              <a:t>Presentation title</a:t>
            </a:r>
          </a:p>
        </p:txBody>
      </p:sp>
      <p:sp>
        <p:nvSpPr>
          <p:cNvPr id="3" name="Text Placeholder 4">
            <a:extLst>
              <a:ext uri="{FF2B5EF4-FFF2-40B4-BE49-F238E27FC236}">
                <a16:creationId xmlns:a16="http://schemas.microsoft.com/office/drawing/2014/main" id="{6A08AA5C-975C-405C-B52B-B0DF894AFFA6}"/>
              </a:ext>
            </a:extLst>
          </p:cNvPr>
          <p:cNvSpPr txBox="1">
            <a:spLocks noGrp="1"/>
          </p:cNvSpPr>
          <p:nvPr>
            <p:ph type="body" idx="4294967295"/>
          </p:nvPr>
        </p:nvSpPr>
        <p:spPr>
          <a:xfrm>
            <a:off x="269299" y="3878573"/>
            <a:ext cx="7171337" cy="1792324"/>
          </a:xfrm>
        </p:spPr>
        <p:txBody>
          <a:bodyPr tIns="109728" bIns="109728">
            <a:noAutofit/>
          </a:bodyPr>
          <a:lstStyle>
            <a:lvl1pPr marL="0" indent="0">
              <a:spcBef>
                <a:spcPts val="0"/>
              </a:spcBef>
              <a:buNone/>
              <a:defRPr sz="3137"/>
            </a:lvl1pPr>
          </a:lstStyle>
          <a:p>
            <a:pPr lvl="0"/>
            <a:r>
              <a:rPr lang="en-US"/>
              <a:t>Speaker Name</a:t>
            </a:r>
          </a:p>
        </p:txBody>
      </p:sp>
      <p:sp>
        <p:nvSpPr>
          <p:cNvPr id="4" name="Rectangle 7">
            <a:extLst>
              <a:ext uri="{FF2B5EF4-FFF2-40B4-BE49-F238E27FC236}">
                <a16:creationId xmlns:a16="http://schemas.microsoft.com/office/drawing/2014/main" id="{4942BED7-4B98-418A-9D00-51010BA1B8A4}"/>
              </a:ext>
            </a:extLst>
          </p:cNvPr>
          <p:cNvSpPr/>
          <p:nvPr/>
        </p:nvSpPr>
        <p:spPr>
          <a:xfrm>
            <a:off x="448211" y="470065"/>
            <a:ext cx="2060655" cy="393704"/>
          </a:xfrm>
          <a:prstGeom prst="rect">
            <a:avLst/>
          </a:prstGeom>
          <a:noFill/>
          <a:ln w="6345" cap="sq">
            <a:solidFill>
              <a:srgbClr val="FFFFFF"/>
            </a:solidFill>
            <a:custDash>
              <a:ds d="100000" sp="100000"/>
            </a:custDash>
            <a:bevel/>
          </a:ln>
        </p:spPr>
        <p:txBody>
          <a:bodyPr vert="horz" wrap="square" lIns="0" tIns="0" rIns="0" bIns="0" anchor="ctr"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745" b="0" i="0" u="none" strike="noStrike" kern="1200" cap="none" spc="0" baseline="0">
                <a:solidFill>
                  <a:srgbClr val="000000"/>
                </a:solidFill>
                <a:uFillTx/>
                <a:latin typeface="Segoe UI"/>
                <a:ea typeface="Segoe UI" pitchFamily="34"/>
                <a:cs typeface="Segoe UI" pitchFamily="34"/>
              </a:rPr>
              <a:t>Product logo</a:t>
            </a:r>
          </a:p>
        </p:txBody>
      </p:sp>
      <p:sp>
        <p:nvSpPr>
          <p:cNvPr id="5" name="Rectangle 9">
            <a:extLst>
              <a:ext uri="{FF2B5EF4-FFF2-40B4-BE49-F238E27FC236}">
                <a16:creationId xmlns:a16="http://schemas.microsoft.com/office/drawing/2014/main" id="{791DAE67-A4FF-445F-BEF2-07CAB2723F52}"/>
              </a:ext>
            </a:extLst>
          </p:cNvPr>
          <p:cNvSpPr/>
          <p:nvPr/>
        </p:nvSpPr>
        <p:spPr>
          <a:xfrm>
            <a:off x="448211" y="863769"/>
            <a:ext cx="2060655" cy="271686"/>
          </a:xfrm>
          <a:prstGeom prst="rect">
            <a:avLst/>
          </a:prstGeom>
          <a:noFill/>
          <a:ln cap="flat">
            <a:noFill/>
            <a:prstDash val="solid"/>
          </a:ln>
        </p:spPr>
        <p:txBody>
          <a:bodyPr vert="horz" wrap="square" lIns="0" tIns="0" rIns="0" bIns="0" anchor="ctr"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1372" b="0" i="0" u="none" strike="noStrike" kern="1200" cap="none" spc="0" baseline="0">
                <a:solidFill>
                  <a:srgbClr val="000000"/>
                </a:solidFill>
                <a:uFillTx/>
                <a:latin typeface="Segoe UI"/>
                <a:ea typeface="Segoe UI" pitchFamily="34"/>
                <a:cs typeface="Segoe UI" pitchFamily="34"/>
              </a:rPr>
              <a:t>Update on slide master</a:t>
            </a:r>
          </a:p>
        </p:txBody>
      </p:sp>
    </p:spTree>
    <p:extLst>
      <p:ext uri="{BB962C8B-B14F-4D97-AF65-F5344CB8AC3E}">
        <p14:creationId xmlns:p14="http://schemas.microsoft.com/office/powerpoint/2010/main" val="2683140877"/>
      </p:ext>
    </p:extLst>
  </p:cSld>
  <p:clrMapOvr>
    <a:masterClrMapping/>
  </p:clrMapOvr>
  <p:transition spd="slow">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mp;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3DA9-0100-4C74-8239-E02A52442CD2}"/>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5">
            <a:extLst>
              <a:ext uri="{FF2B5EF4-FFF2-40B4-BE49-F238E27FC236}">
                <a16:creationId xmlns:a16="http://schemas.microsoft.com/office/drawing/2014/main" id="{C95EE5FB-F664-4C61-B048-71DBBFCF5E2A}"/>
              </a:ext>
            </a:extLst>
          </p:cNvPr>
          <p:cNvSpPr txBox="1">
            <a:spLocks noGrp="1"/>
          </p:cNvSpPr>
          <p:nvPr>
            <p:ph type="body" idx="4294967295"/>
          </p:nvPr>
        </p:nvSpPr>
        <p:spPr>
          <a:xfrm>
            <a:off x="269235" y="1189177"/>
            <a:ext cx="11653525" cy="1985637"/>
          </a:xfrm>
        </p:spPr>
        <p:txBody>
          <a:bodyPr/>
          <a:lstStyle>
            <a:lvl1pPr marL="0" indent="0">
              <a:buNone/>
              <a:defRPr/>
            </a:lvl1pPr>
            <a:lvl2pPr marL="0" indent="0">
              <a:buNone/>
              <a:defRPr sz="1961"/>
            </a:lvl2pPr>
            <a:lvl3pPr marL="224101" indent="0">
              <a:buNone/>
              <a:defRPr/>
            </a:lvl3pPr>
            <a:lvl4pPr marL="448193"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92551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Title &amp; Non bulleted text White Backgroun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E167-F3E9-4018-A786-8627340E3F25}"/>
              </a:ext>
            </a:extLst>
          </p:cNvPr>
          <p:cNvSpPr txBox="1">
            <a:spLocks noGrp="1"/>
          </p:cNvSpPr>
          <p:nvPr>
            <p:ph type="title"/>
          </p:nvPr>
        </p:nvSpPr>
        <p:spPr/>
        <p:txBody>
          <a:bodyPr/>
          <a:lstStyle>
            <a:lvl1pPr>
              <a:defRPr>
                <a:solidFill>
                  <a:srgbClr val="505050"/>
                </a:solidFill>
              </a:defRPr>
            </a:lvl1pPr>
          </a:lstStyle>
          <a:p>
            <a:pPr lvl="0"/>
            <a:r>
              <a:rPr lang="en-US"/>
              <a:t>Click to edit Master title style</a:t>
            </a:r>
          </a:p>
        </p:txBody>
      </p:sp>
      <p:sp>
        <p:nvSpPr>
          <p:cNvPr id="3" name="Text Placeholder 5">
            <a:extLst>
              <a:ext uri="{FF2B5EF4-FFF2-40B4-BE49-F238E27FC236}">
                <a16:creationId xmlns:a16="http://schemas.microsoft.com/office/drawing/2014/main" id="{88F5E62D-593A-4EE8-BC30-4FCAFD1A307A}"/>
              </a:ext>
            </a:extLst>
          </p:cNvPr>
          <p:cNvSpPr txBox="1">
            <a:spLocks noGrp="1"/>
          </p:cNvSpPr>
          <p:nvPr>
            <p:ph type="body" idx="4294967295"/>
          </p:nvPr>
        </p:nvSpPr>
        <p:spPr>
          <a:xfrm>
            <a:off x="269235" y="1189177"/>
            <a:ext cx="11653525" cy="1890128"/>
          </a:xfrm>
        </p:spPr>
        <p:txBody>
          <a:bodyPr/>
          <a:lstStyle>
            <a:lvl1pPr marL="0" indent="0">
              <a:buNone/>
              <a:defRPr>
                <a:solidFill>
                  <a:srgbClr val="505050"/>
                </a:solidFill>
              </a:defRPr>
            </a:lvl1pPr>
            <a:lvl2pPr marL="0" indent="0">
              <a:spcBef>
                <a:spcPts val="400"/>
              </a:spcBef>
              <a:buNone/>
              <a:defRPr sz="1800">
                <a:solidFill>
                  <a:srgbClr val="505050"/>
                </a:solidFill>
              </a:defRPr>
            </a:lvl2pPr>
            <a:lvl3pPr marL="224101" indent="0">
              <a:buNone/>
              <a:defRPr>
                <a:solidFill>
                  <a:srgbClr val="505050"/>
                </a:solidFill>
              </a:defRPr>
            </a:lvl3pPr>
            <a:lvl4pPr marL="448193" indent="0">
              <a:buNone/>
              <a:defRPr>
                <a:solidFill>
                  <a:srgbClr val="505050"/>
                </a:solidFill>
              </a:defRPr>
            </a:lvl4pPr>
            <a:lvl5pPr marL="672294"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55770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3_Title Only white backgroun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742-ED20-488F-9CD3-7B7A6939FE1F}"/>
              </a:ext>
            </a:extLst>
          </p:cNvPr>
          <p:cNvSpPr txBox="1">
            <a:spLocks noGrp="1"/>
          </p:cNvSpPr>
          <p:nvPr>
            <p:ph type="title"/>
          </p:nvPr>
        </p:nvSpPr>
        <p:spPr/>
        <p:txBody>
          <a:bodyPr/>
          <a:lstStyle>
            <a:lvl1pPr>
              <a:defRPr>
                <a:solidFill>
                  <a:srgbClr val="505050"/>
                </a:solidFill>
              </a:defRPr>
            </a:lvl1pPr>
          </a:lstStyle>
          <a:p>
            <a:pPr lvl="0"/>
            <a:r>
              <a:rPr lang="en-US"/>
              <a:t>Click to edit Master title style</a:t>
            </a:r>
          </a:p>
        </p:txBody>
      </p:sp>
    </p:spTree>
    <p:extLst>
      <p:ext uri="{BB962C8B-B14F-4D97-AF65-F5344CB8AC3E}">
        <p14:creationId xmlns:p14="http://schemas.microsoft.com/office/powerpoint/2010/main" val="992889203"/>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45665372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17F159C3-91DB-46B0-82DA-B2F370EB99C2}"/>
              </a:ext>
            </a:extLst>
          </p:cNvPr>
          <p:cNvSpPr txBox="1">
            <a:spLocks noGrp="1"/>
          </p:cNvSpPr>
          <p:nvPr>
            <p:ph type="body" idx="4294967295"/>
          </p:nvPr>
        </p:nvSpPr>
        <p:spPr>
          <a:xfrm>
            <a:off x="269235" y="1189177"/>
            <a:ext cx="11653525" cy="1985637"/>
          </a:xfrm>
        </p:spPr>
        <p:txBody>
          <a:bodyPr/>
          <a:lstStyle>
            <a:lvl1pPr>
              <a:spcBef>
                <a:spcPts val="800"/>
              </a:spcBef>
              <a:defRPr sz="3529"/>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5">
            <a:extLst>
              <a:ext uri="{FF2B5EF4-FFF2-40B4-BE49-F238E27FC236}">
                <a16:creationId xmlns:a16="http://schemas.microsoft.com/office/drawing/2014/main" id="{E5B5C6E7-EE62-4EF0-B0C5-9A7283AF40DD}"/>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17101370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E846-F8B8-4741-A525-8C4D294B246A}"/>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E9B37A14-F3FD-47CF-BBE5-A9297BDC4757}"/>
              </a:ext>
            </a:extLst>
          </p:cNvPr>
          <p:cNvSpPr txBox="1">
            <a:spLocks noGrp="1"/>
          </p:cNvSpPr>
          <p:nvPr>
            <p:ph type="body" idx="4294967295"/>
          </p:nvPr>
        </p:nvSpPr>
        <p:spPr>
          <a:xfrm>
            <a:off x="269245" y="1189177"/>
            <a:ext cx="5378546" cy="1877007"/>
          </a:xfrm>
        </p:spPr>
        <p:txBody>
          <a:bodyPr/>
          <a:lstStyle>
            <a:lvl1pPr marL="0" indent="0">
              <a:spcBef>
                <a:spcPts val="1200"/>
              </a:spcBef>
              <a:buNone/>
              <a:defRPr sz="3137"/>
            </a:lvl1pPr>
            <a:lvl2pPr marL="0" indent="0">
              <a:buNone/>
              <a:defRPr sz="1961"/>
            </a:lvl2pPr>
            <a:lvl3pPr marL="227210" indent="0">
              <a:spcBef>
                <a:spcPts val="500"/>
              </a:spcBef>
              <a:buNone/>
              <a:defRPr sz="1961"/>
            </a:lvl3pPr>
            <a:lvl4pPr marL="451302"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AF3EC5-BCFA-415C-94A6-784B992C8505}"/>
              </a:ext>
            </a:extLst>
          </p:cNvPr>
          <p:cNvSpPr txBox="1">
            <a:spLocks noGrp="1"/>
          </p:cNvSpPr>
          <p:nvPr>
            <p:ph type="body" idx="4294967295"/>
          </p:nvPr>
        </p:nvSpPr>
        <p:spPr>
          <a:xfrm>
            <a:off x="6544214" y="1189177"/>
            <a:ext cx="5378546" cy="1877007"/>
          </a:xfrm>
        </p:spPr>
        <p:txBody>
          <a:bodyPr/>
          <a:lstStyle>
            <a:lvl1pPr marL="0" indent="0">
              <a:spcBef>
                <a:spcPts val="1200"/>
              </a:spcBef>
              <a:buNone/>
              <a:defRPr sz="3137"/>
            </a:lvl1pPr>
            <a:lvl2pPr marL="0" indent="0">
              <a:buNone/>
              <a:defRPr sz="1961"/>
            </a:lvl2pPr>
            <a:lvl3pPr marL="227210" indent="0">
              <a:spcBef>
                <a:spcPts val="500"/>
              </a:spcBef>
              <a:buNone/>
              <a:defRPr sz="1961"/>
            </a:lvl3pPr>
            <a:lvl4pPr marL="451302"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2131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40561-5B2E-4811-9D24-B6925B296425}"/>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D1B876ED-A7A8-4EAA-9839-DCCF2A51785E}"/>
              </a:ext>
            </a:extLst>
          </p:cNvPr>
          <p:cNvSpPr txBox="1">
            <a:spLocks noGrp="1"/>
          </p:cNvSpPr>
          <p:nvPr>
            <p:ph type="body" idx="4294967295"/>
          </p:nvPr>
        </p:nvSpPr>
        <p:spPr>
          <a:xfrm>
            <a:off x="269245" y="1189177"/>
            <a:ext cx="5378546" cy="2377942"/>
          </a:xfrm>
        </p:spPr>
        <p:txBody>
          <a:bodyPr/>
          <a:lstStyle>
            <a:lvl1pPr marL="281680" indent="-281680">
              <a:spcBef>
                <a:spcPts val="1200"/>
              </a:spcBef>
              <a:buClr>
                <a:srgbClr val="FFFFFF"/>
              </a:buClr>
              <a:defRPr sz="3137"/>
            </a:lvl1pPr>
            <a:lvl2pPr marL="520705" indent="-228600">
              <a:spcBef>
                <a:spcPts val="600"/>
              </a:spcBef>
              <a:defRPr sz="2353"/>
            </a:lvl2pPr>
            <a:lvl3pPr marL="685800" indent="-165104">
              <a:spcBef>
                <a:spcPts val="500"/>
              </a:spcBef>
              <a:defRPr sz="1961"/>
            </a:lvl3pPr>
            <a:lvl4pPr marL="863605" indent="-177805">
              <a:defRPr/>
            </a:lvl4pPr>
            <a:lvl5pPr marL="1028700" indent="-1651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89975E-FFDD-4144-8709-A6F0CFF444BB}"/>
              </a:ext>
            </a:extLst>
          </p:cNvPr>
          <p:cNvSpPr txBox="1">
            <a:spLocks noGrp="1"/>
          </p:cNvSpPr>
          <p:nvPr>
            <p:ph type="body" idx="4294967295"/>
          </p:nvPr>
        </p:nvSpPr>
        <p:spPr>
          <a:xfrm>
            <a:off x="6544214" y="1189177"/>
            <a:ext cx="5378546" cy="2377942"/>
          </a:xfrm>
        </p:spPr>
        <p:txBody>
          <a:bodyPr/>
          <a:lstStyle>
            <a:lvl1pPr marL="281680" indent="-281680">
              <a:spcBef>
                <a:spcPts val="1200"/>
              </a:spcBef>
              <a:buClr>
                <a:srgbClr val="FFFFFF"/>
              </a:buClr>
              <a:defRPr sz="3137"/>
            </a:lvl1pPr>
            <a:lvl2pPr marL="520705" indent="-228600">
              <a:spcBef>
                <a:spcPts val="600"/>
              </a:spcBef>
              <a:defRPr sz="2353"/>
            </a:lvl2pPr>
            <a:lvl3pPr marL="685800" indent="-165104">
              <a:spcBef>
                <a:spcPts val="500"/>
              </a:spcBef>
              <a:defRPr sz="1961"/>
            </a:lvl3pPr>
            <a:lvl4pPr marL="863605" indent="-177805">
              <a:defRPr/>
            </a:lvl4pPr>
            <a:lvl5pPr marL="1028700" indent="-1651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5461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5B0D-B050-496B-85BC-8B1AB78220BC}"/>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27230609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4D19-AECF-4B6C-8DDB-93E00A018A4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4">
            <a:extLst>
              <a:ext uri="{FF2B5EF4-FFF2-40B4-BE49-F238E27FC236}">
                <a16:creationId xmlns:a16="http://schemas.microsoft.com/office/drawing/2014/main" id="{EA417803-2818-4020-A6FF-B66383B60C45}"/>
              </a:ext>
            </a:extLst>
          </p:cNvPr>
          <p:cNvSpPr txBox="1">
            <a:spLocks noGrp="1"/>
          </p:cNvSpPr>
          <p:nvPr>
            <p:ph idx="4294967295"/>
          </p:nvPr>
        </p:nvSpPr>
        <p:spPr>
          <a:xfrm>
            <a:off x="269245" y="964746"/>
            <a:ext cx="11655838" cy="683267"/>
          </a:xfrm>
        </p:spPr>
        <p:txBody>
          <a:bodyPr/>
          <a:lstStyle>
            <a:lvl1pPr marL="0" indent="0">
              <a:spcBef>
                <a:spcPts val="0"/>
              </a:spcBef>
              <a:buNone/>
              <a:defRPr i="1" spc="-100">
                <a:solidFill>
                  <a:srgbClr val="0078D7"/>
                </a:solidFill>
                <a:cs typeface="Segoe UI" pitchFamily="34"/>
              </a:defRPr>
            </a:lvl1pPr>
          </a:lstStyle>
          <a:p>
            <a:pPr lvl="0"/>
            <a:r>
              <a:rPr lang="en-US"/>
              <a:t>Click to edit Master text styles</a:t>
            </a:r>
          </a:p>
        </p:txBody>
      </p:sp>
    </p:spTree>
    <p:extLst>
      <p:ext uri="{BB962C8B-B14F-4D97-AF65-F5344CB8AC3E}">
        <p14:creationId xmlns:p14="http://schemas.microsoft.com/office/powerpoint/2010/main" val="12434153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E6F2-82C0-451E-BFE7-E071F33275A1}"/>
              </a:ext>
            </a:extLst>
          </p:cNvPr>
          <p:cNvSpPr txBox="1">
            <a:spLocks noGrp="1"/>
          </p:cNvSpPr>
          <p:nvPr>
            <p:ph type="title"/>
          </p:nvPr>
        </p:nvSpPr>
        <p:spPr/>
        <p:txBody>
          <a:bodyPr/>
          <a:lstStyle>
            <a:lvl1pPr>
              <a:defRPr/>
            </a:lvl1pPr>
          </a:lstStyle>
          <a:p>
            <a:pPr lvl="0"/>
            <a:endParaRPr lang="en-US"/>
          </a:p>
        </p:txBody>
      </p:sp>
      <p:sp>
        <p:nvSpPr>
          <p:cNvPr id="3" name="Content Placeholder 4">
            <a:extLst>
              <a:ext uri="{FF2B5EF4-FFF2-40B4-BE49-F238E27FC236}">
                <a16:creationId xmlns:a16="http://schemas.microsoft.com/office/drawing/2014/main" id="{9909B828-BF1A-4AB0-8D4B-74DD1CC32FF8}"/>
              </a:ext>
            </a:extLst>
          </p:cNvPr>
          <p:cNvSpPr txBox="1">
            <a:spLocks noGrp="1"/>
          </p:cNvSpPr>
          <p:nvPr>
            <p:ph idx="4294967295"/>
          </p:nvPr>
        </p:nvSpPr>
        <p:spPr>
          <a:xfrm>
            <a:off x="269245" y="1625153"/>
            <a:ext cx="11655838" cy="683267"/>
          </a:xfrm>
        </p:spPr>
        <p:txBody>
          <a:bodyPr/>
          <a:lstStyle>
            <a:lvl1pPr marL="0" indent="0">
              <a:spcBef>
                <a:spcPts val="0"/>
              </a:spcBef>
              <a:buNone/>
              <a:defRPr i="1" spc="-100">
                <a:solidFill>
                  <a:srgbClr val="0078D7"/>
                </a:solidFill>
                <a:cs typeface="Segoe UI" pitchFamily="34"/>
              </a:defRPr>
            </a:lvl1pPr>
          </a:lstStyle>
          <a:p>
            <a:pPr lvl="0"/>
            <a:r>
              <a:rPr lang="en-US"/>
              <a:t>Click to edit Master text styles</a:t>
            </a:r>
          </a:p>
        </p:txBody>
      </p:sp>
    </p:spTree>
    <p:extLst>
      <p:ext uri="{BB962C8B-B14F-4D97-AF65-F5344CB8AC3E}">
        <p14:creationId xmlns:p14="http://schemas.microsoft.com/office/powerpoint/2010/main" val="111798466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9101-603B-42DF-8D33-37EB277303E6}"/>
              </a:ext>
            </a:extLst>
          </p:cNvPr>
          <p:cNvSpPr txBox="1">
            <a:spLocks noGrp="1"/>
          </p:cNvSpPr>
          <p:nvPr>
            <p:ph type="title"/>
          </p:nvPr>
        </p:nvSpPr>
        <p:spPr>
          <a:xfrm>
            <a:off x="269235" y="1186351"/>
            <a:ext cx="9859115" cy="1158791"/>
          </a:xfrm>
        </p:spPr>
        <p:txBody>
          <a:bodyPr>
            <a:spAutoFit/>
          </a:bodyPr>
          <a:lstStyle>
            <a:lvl1pPr>
              <a:defRPr sz="7058" spc="-98"/>
            </a:lvl1pPr>
          </a:lstStyle>
          <a:p>
            <a:pPr lvl="0"/>
            <a:r>
              <a:rPr lang="en-US"/>
              <a:t>Demo title</a:t>
            </a:r>
          </a:p>
        </p:txBody>
      </p:sp>
      <p:sp>
        <p:nvSpPr>
          <p:cNvPr id="3" name="Text Placeholder 4">
            <a:extLst>
              <a:ext uri="{FF2B5EF4-FFF2-40B4-BE49-F238E27FC236}">
                <a16:creationId xmlns:a16="http://schemas.microsoft.com/office/drawing/2014/main" id="{B3E7E2B6-FCAA-4FBF-9A1A-9E3653B21460}"/>
              </a:ext>
            </a:extLst>
          </p:cNvPr>
          <p:cNvSpPr txBox="1">
            <a:spLocks noGrp="1"/>
          </p:cNvSpPr>
          <p:nvPr>
            <p:ph type="body" idx="4294967295"/>
          </p:nvPr>
        </p:nvSpPr>
        <p:spPr>
          <a:xfrm>
            <a:off x="269235" y="3877275"/>
            <a:ext cx="9860670" cy="778565"/>
          </a:xfrm>
        </p:spPr>
        <p:txBody>
          <a:bodyPr lIns="182880" tIns="146304" rIns="182880" bIns="146304"/>
          <a:lstStyle>
            <a:lvl1pPr marL="0" indent="0">
              <a:spcBef>
                <a:spcPts val="0"/>
              </a:spcBef>
              <a:buNone/>
              <a:defRPr sz="3529"/>
            </a:lvl1pPr>
          </a:lstStyle>
          <a:p>
            <a:pPr lvl="0"/>
            <a:r>
              <a:rPr lang="en-US"/>
              <a:t>Speaker Name</a:t>
            </a:r>
          </a:p>
        </p:txBody>
      </p:sp>
    </p:spTree>
    <p:extLst>
      <p:ext uri="{BB962C8B-B14F-4D97-AF65-F5344CB8AC3E}">
        <p14:creationId xmlns:p14="http://schemas.microsoft.com/office/powerpoint/2010/main" val="4088836257"/>
      </p:ext>
    </p:extLst>
  </p:cSld>
  <p:clrMapOvr>
    <a:masterClrMapping/>
  </p:clrMapOvr>
  <p:transition spd="slow">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9131-87A6-4048-83B9-8991DE6B9F9E}"/>
              </a:ext>
            </a:extLst>
          </p:cNvPr>
          <p:cNvSpPr txBox="1">
            <a:spLocks noGrp="1"/>
          </p:cNvSpPr>
          <p:nvPr>
            <p:ph type="title"/>
          </p:nvPr>
        </p:nvSpPr>
        <p:spPr>
          <a:xfrm>
            <a:off x="269235" y="1186351"/>
            <a:ext cx="9859115" cy="1158791"/>
          </a:xfrm>
        </p:spPr>
        <p:txBody>
          <a:bodyPr>
            <a:spAutoFit/>
          </a:bodyPr>
          <a:lstStyle>
            <a:lvl1pPr>
              <a:defRPr sz="7058" spc="-98"/>
            </a:lvl1pPr>
          </a:lstStyle>
          <a:p>
            <a:pPr lvl="0"/>
            <a:r>
              <a:rPr lang="en-US"/>
              <a:t>Video title</a:t>
            </a:r>
          </a:p>
        </p:txBody>
      </p:sp>
    </p:spTree>
    <p:extLst>
      <p:ext uri="{BB962C8B-B14F-4D97-AF65-F5344CB8AC3E}">
        <p14:creationId xmlns:p14="http://schemas.microsoft.com/office/powerpoint/2010/main" val="2732014319"/>
      </p:ext>
    </p:extLst>
  </p:cSld>
  <p:clrMapOvr>
    <a:masterClrMapping/>
  </p:clrMapOvr>
  <p:transition spd="slow">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AE76A-0920-41C4-B34B-9F19B71B968F}"/>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303608347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B872-FB24-4938-B38B-4F45FC046831}"/>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1524180617"/>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039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2EAF-8889-475C-960D-BBD99F7C1BEC}"/>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325429462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706A-AFE1-4D00-8553-FE83E9C49F44}"/>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371878323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50 50 Right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077F-DCF1-4619-B812-967CC60FA140}"/>
              </a:ext>
            </a:extLst>
          </p:cNvPr>
          <p:cNvSpPr txBox="1">
            <a:spLocks noGrp="1"/>
          </p:cNvSpPr>
          <p:nvPr>
            <p:ph type="title"/>
          </p:nvPr>
        </p:nvSpPr>
        <p:spPr>
          <a:xfrm>
            <a:off x="269245" y="1217194"/>
            <a:ext cx="5378546" cy="1973567"/>
          </a:xfrm>
        </p:spPr>
        <p:txBody>
          <a:bodyPr>
            <a:spAutoFit/>
          </a:bodyPr>
          <a:lstStyle>
            <a:lvl1pPr>
              <a:defRPr sz="6470"/>
            </a:lvl1pPr>
          </a:lstStyle>
          <a:p>
            <a:pPr lvl="0"/>
            <a:r>
              <a:rPr lang="en-US"/>
              <a:t>50/50 photo layout</a:t>
            </a:r>
          </a:p>
        </p:txBody>
      </p:sp>
      <p:sp>
        <p:nvSpPr>
          <p:cNvPr id="3" name="Picture Placeholder 4">
            <a:extLst>
              <a:ext uri="{FF2B5EF4-FFF2-40B4-BE49-F238E27FC236}">
                <a16:creationId xmlns:a16="http://schemas.microsoft.com/office/drawing/2014/main" id="{A06C3C4C-B648-4287-8872-2D30E46491D8}"/>
              </a:ext>
            </a:extLst>
          </p:cNvPr>
          <p:cNvSpPr txBox="1">
            <a:spLocks noGrp="1"/>
          </p:cNvSpPr>
          <p:nvPr>
            <p:ph type="pic" idx="4294967295"/>
          </p:nvPr>
        </p:nvSpPr>
        <p:spPr>
          <a:xfrm>
            <a:off x="6097557" y="0"/>
            <a:ext cx="6094448" cy="6856098"/>
          </a:xfrm>
          <a:blipFill>
            <a:blip r:embed="rId2"/>
            <a:stretch>
              <a:fillRect/>
            </a:stretch>
          </a:blipFill>
        </p:spPr>
        <p:txBody>
          <a:bodyPr tIns="548640" anchor="ctr" anchorCtr="1">
            <a:noAutofit/>
          </a:bodyPr>
          <a:lstStyle>
            <a:lvl1pPr marL="0" indent="0" algn="ctr">
              <a:spcBef>
                <a:spcPts val="400"/>
              </a:spcBef>
              <a:buNone/>
              <a:defRPr sz="1568" b="1">
                <a:latin typeface="Segoe UI"/>
              </a:defRPr>
            </a:lvl1pPr>
          </a:lstStyle>
          <a:p>
            <a:pPr lvl="0"/>
            <a:r>
              <a:rPr lang="en-US"/>
              <a:t>Click icon to add picture</a:t>
            </a:r>
          </a:p>
        </p:txBody>
      </p:sp>
    </p:spTree>
    <p:extLst>
      <p:ext uri="{BB962C8B-B14F-4D97-AF65-F5344CB8AC3E}">
        <p14:creationId xmlns:p14="http://schemas.microsoft.com/office/powerpoint/2010/main" val="131412233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76822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98335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rgbClr val="D83B0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28533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rgbClr val="107C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15195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E23B-F16B-4265-85C6-6084D23A0C1A}"/>
              </a:ext>
            </a:extLst>
          </p:cNvPr>
          <p:cNvSpPr txBox="1">
            <a:spLocks noGrp="1"/>
          </p:cNvSpPr>
          <p:nvPr>
            <p:ph type="title"/>
          </p:nvPr>
        </p:nvSpPr>
        <p:spPr/>
        <p:txBody>
          <a:bodyPr/>
          <a:lstStyle>
            <a:lvl1pPr>
              <a:defRPr/>
            </a:lvl1pPr>
          </a:lstStyle>
          <a:p>
            <a:pPr lvl="0"/>
            <a:r>
              <a:rPr lang="en-US"/>
              <a:t>Slide for developer code</a:t>
            </a:r>
          </a:p>
        </p:txBody>
      </p:sp>
      <p:sp>
        <p:nvSpPr>
          <p:cNvPr id="3" name="Rectangle 2">
            <a:extLst>
              <a:ext uri="{FF2B5EF4-FFF2-40B4-BE49-F238E27FC236}">
                <a16:creationId xmlns:a16="http://schemas.microsoft.com/office/drawing/2014/main" id="{FF15C304-D712-4857-A55A-1DCA2F9C46FC}"/>
              </a:ext>
            </a:extLst>
          </p:cNvPr>
          <p:cNvSpPr/>
          <p:nvPr/>
        </p:nvSpPr>
        <p:spPr>
          <a:xfrm>
            <a:off x="0" y="1189177"/>
            <a:ext cx="12191996" cy="5668822"/>
          </a:xfrm>
          <a:prstGeom prst="rect">
            <a:avLst/>
          </a:prstGeom>
          <a:solidFill>
            <a:srgbClr val="FFFFFF"/>
          </a:solidFill>
          <a:ln cap="flat">
            <a:noFill/>
            <a:prstDash val="solid"/>
          </a:ln>
        </p:spPr>
        <p:txBody>
          <a:bodyPr vert="horz" wrap="square" lIns="45720" tIns="45720" rIns="4572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000000"/>
              </a:solidFill>
              <a:uFillTx/>
              <a:latin typeface="Segoe UI"/>
              <a:ea typeface="Segoe UI" pitchFamily="34"/>
              <a:cs typeface="Segoe UI" pitchFamily="34"/>
            </a:endParaRPr>
          </a:p>
        </p:txBody>
      </p:sp>
      <p:sp>
        <p:nvSpPr>
          <p:cNvPr id="4" name="Text Placeholder 4">
            <a:extLst>
              <a:ext uri="{FF2B5EF4-FFF2-40B4-BE49-F238E27FC236}">
                <a16:creationId xmlns:a16="http://schemas.microsoft.com/office/drawing/2014/main" id="{80DB17D2-DFB3-49E0-A5EF-0270AF22D6B6}"/>
              </a:ext>
            </a:extLst>
          </p:cNvPr>
          <p:cNvSpPr txBox="1">
            <a:spLocks noGrp="1"/>
          </p:cNvSpPr>
          <p:nvPr>
            <p:ph type="body" idx="4294967295"/>
          </p:nvPr>
        </p:nvSpPr>
        <p:spPr>
          <a:xfrm>
            <a:off x="269235" y="1197324"/>
            <a:ext cx="11653525" cy="1956971"/>
          </a:xfrm>
        </p:spPr>
        <p:txBody>
          <a:bodyPr/>
          <a:lstStyle>
            <a:lvl1pPr marL="0" indent="0">
              <a:spcBef>
                <a:spcPts val="800"/>
              </a:spcBef>
              <a:buNone/>
              <a:defRPr sz="3235">
                <a:latin typeface="Consolas" pitchFamily="49"/>
                <a:cs typeface="Consolas" pitchFamily="49"/>
              </a:defRPr>
            </a:lvl1pPr>
            <a:lvl2pPr marL="339727" indent="0">
              <a:buNone/>
              <a:defRPr>
                <a:latin typeface="Consolas" pitchFamily="49"/>
                <a:cs typeface="Consolas" pitchFamily="49"/>
              </a:defRPr>
            </a:lvl2pPr>
            <a:lvl3pPr marL="573091" indent="0">
              <a:buNone/>
              <a:defRPr>
                <a:latin typeface="Consolas" pitchFamily="49"/>
                <a:cs typeface="Consolas" pitchFamily="49"/>
              </a:defRPr>
            </a:lvl3pPr>
            <a:lvl4pPr marL="798518" indent="0">
              <a:buNone/>
              <a:defRPr>
                <a:latin typeface="Consolas" pitchFamily="49"/>
                <a:cs typeface="Consolas" pitchFamily="49"/>
              </a:defRPr>
            </a:lvl4pPr>
            <a:lvl5pPr marL="1030291" indent="0">
              <a:buNone/>
              <a:defRPr>
                <a:latin typeface="Consolas" pitchFamily="49"/>
                <a:cs typeface="Consolas" pitchFamily="4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7321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C3405648-732F-4FCA-A286-79D6E2AB991F}"/>
              </a:ext>
            </a:extLst>
          </p:cNvPr>
          <p:cNvSpPr txBox="1"/>
          <p:nvPr/>
        </p:nvSpPr>
        <p:spPr>
          <a:xfrm>
            <a:off x="269235" y="6170060"/>
            <a:ext cx="11623331" cy="395313"/>
          </a:xfrm>
          <a:prstGeom prst="rect">
            <a:avLst/>
          </a:prstGeom>
          <a:noFill/>
          <a:ln cap="flat">
            <a:noFill/>
          </a:ln>
        </p:spPr>
        <p:txBody>
          <a:bodyPr vert="horz" wrap="square" lIns="179286" tIns="143423" rIns="179286" bIns="143423" anchor="t" anchorCtr="0" compatLnSpc="1">
            <a:spAutoFit/>
          </a:bodyPr>
          <a:lstStyle/>
          <a:p>
            <a:pPr marL="0" marR="0" lvl="0" indent="0" algn="l" defTabSz="913924"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686" b="0" i="0" u="none" strike="noStrike" kern="1200" cap="none" spc="0" baseline="0">
                <a:solidFill>
                  <a:srgbClr val="000000"/>
                </a:solidFill>
                <a:uFillTx/>
                <a:latin typeface="Segoe UI"/>
                <a:cs typeface="Segoe UI" pitchFamily="34"/>
              </a:rPr>
              <a:t>© 2015 Microsoft Corporation. All rights reserved. </a:t>
            </a:r>
          </a:p>
        </p:txBody>
      </p:sp>
      <p:pic>
        <p:nvPicPr>
          <p:cNvPr id="3" name="Picture 6">
            <a:extLst>
              <a:ext uri="{FF2B5EF4-FFF2-40B4-BE49-F238E27FC236}">
                <a16:creationId xmlns:a16="http://schemas.microsoft.com/office/drawing/2014/main" id="{4149ED8F-B638-4E48-B70C-807159A9DF2F}"/>
              </a:ext>
            </a:extLst>
          </p:cNvPr>
          <p:cNvPicPr>
            <a:picLocks noChangeAspect="1"/>
          </p:cNvPicPr>
          <p:nvPr/>
        </p:nvPicPr>
        <p:blipFill>
          <a:blip r:embed="rId2"/>
          <a:stretch>
            <a:fillRect/>
          </a:stretch>
        </p:blipFill>
        <p:spPr>
          <a:xfrm>
            <a:off x="450204" y="3083649"/>
            <a:ext cx="3223863" cy="690692"/>
          </a:xfrm>
          <a:prstGeom prst="rect">
            <a:avLst/>
          </a:prstGeom>
          <a:noFill/>
          <a:ln cap="flat">
            <a:noFill/>
          </a:ln>
        </p:spPr>
      </p:pic>
    </p:spTree>
    <p:extLst>
      <p:ext uri="{BB962C8B-B14F-4D97-AF65-F5344CB8AC3E}">
        <p14:creationId xmlns:p14="http://schemas.microsoft.com/office/powerpoint/2010/main" val="370370010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0AD84CC9-C2F5-41BA-AAE2-A013E742DE98}"/>
              </a:ext>
            </a:extLst>
          </p:cNvPr>
          <p:cNvSpPr txBox="1">
            <a:spLocks noGrp="1"/>
          </p:cNvSpPr>
          <p:nvPr>
            <p:ph type="body" idx="4294967295"/>
          </p:nvPr>
        </p:nvSpPr>
        <p:spPr>
          <a:xfrm>
            <a:off x="269235" y="1189177"/>
            <a:ext cx="11653525" cy="2396048"/>
          </a:xfrm>
        </p:spPr>
        <p:txBody>
          <a:bodyPr/>
          <a:lstStyle>
            <a:lvl1pPr marL="284789" indent="-284789">
              <a:spcBef>
                <a:spcPts val="800"/>
              </a:spcBef>
              <a:buClr>
                <a:srgbClr val="FFFFFF"/>
              </a:buClr>
              <a:defRPr sz="3529">
                <a:latin typeface="Segoe UI" pitchFamily="34"/>
                <a:ea typeface="Segoe UI" pitchFamily="34"/>
                <a:cs typeface="Segoe UI" pitchFamily="34"/>
              </a:defRPr>
            </a:lvl1pPr>
            <a:lvl2pPr marL="560243" indent="-275453">
              <a:spcBef>
                <a:spcPts val="800"/>
              </a:spcBef>
              <a:buClr>
                <a:srgbClr val="FFFFFF"/>
              </a:buClr>
              <a:defRPr sz="3137">
                <a:latin typeface="Segoe UI" pitchFamily="34"/>
                <a:ea typeface="Segoe UI" pitchFamily="34"/>
                <a:cs typeface="Segoe UI" pitchFamily="34"/>
              </a:defRPr>
            </a:lvl2pPr>
            <a:lvl3pPr marL="845033" indent="-284789">
              <a:spcBef>
                <a:spcPts val="700"/>
              </a:spcBef>
              <a:buClr>
                <a:srgbClr val="FFFFFF"/>
              </a:buClr>
              <a:defRPr sz="2745">
                <a:latin typeface="Segoe UI" pitchFamily="34"/>
                <a:ea typeface="Segoe UI" pitchFamily="34"/>
                <a:cs typeface="Segoe UI" pitchFamily="34"/>
              </a:defRPr>
            </a:lvl3pPr>
            <a:lvl4pPr marL="1069125">
              <a:spcBef>
                <a:spcPts val="600"/>
              </a:spcBef>
              <a:buClr>
                <a:srgbClr val="FFFFFF"/>
              </a:buClr>
              <a:defRPr sz="2353">
                <a:latin typeface="Segoe UI" pitchFamily="34"/>
                <a:ea typeface="Segoe UI" pitchFamily="34"/>
                <a:cs typeface="Segoe UI" pitchFamily="34"/>
              </a:defRPr>
            </a:lvl4pPr>
            <a:lvl5pPr marL="1293226">
              <a:spcBef>
                <a:spcPts val="500"/>
              </a:spcBef>
              <a:buClr>
                <a:srgbClr val="FFFFFF"/>
              </a:buClr>
              <a:defRPr sz="1961">
                <a:latin typeface="Segoe UI" pitchFamily="34"/>
                <a:ea typeface="Segoe UI" pitchFamily="34"/>
                <a:cs typeface="Segoe UI" pitchFamily="34"/>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E0999901-946E-49D6-9A99-95BE0071FD1D}"/>
              </a:ext>
            </a:extLst>
          </p:cNvPr>
          <p:cNvSpPr txBox="1">
            <a:spLocks noGrp="1"/>
          </p:cNvSpPr>
          <p:nvPr>
            <p:ph type="body" idx="4294967295"/>
          </p:nvPr>
        </p:nvSpPr>
        <p:spPr>
          <a:xfrm>
            <a:off x="0" y="6238878"/>
            <a:ext cx="12191996" cy="619121"/>
          </a:xfrm>
          <a:solidFill>
            <a:srgbClr val="FFFF99"/>
          </a:solidFill>
        </p:spPr>
        <p:txBody>
          <a:bodyPr lIns="155457" tIns="77733" rIns="155457" bIns="77733" anchor="b">
            <a:noAutofit/>
          </a:bodyPr>
          <a:lstStyle>
            <a:lvl1pPr algn="r">
              <a:buNone/>
              <a:defRPr sz="3627" spc="-50">
                <a:latin typeface="Segoe UI" pitchFamily="34"/>
                <a:ea typeface="Segoe UI" pitchFamily="34"/>
                <a:cs typeface="Segoe UI" pitchFamily="34"/>
              </a:defRPr>
            </a:lvl1pPr>
          </a:lstStyle>
          <a:p>
            <a:pPr lvl="0"/>
            <a:r>
              <a:rPr lang="en-US"/>
              <a:t>Next:</a:t>
            </a:r>
          </a:p>
        </p:txBody>
      </p:sp>
      <p:sp>
        <p:nvSpPr>
          <p:cNvPr id="4" name="Title 2">
            <a:extLst>
              <a:ext uri="{FF2B5EF4-FFF2-40B4-BE49-F238E27FC236}">
                <a16:creationId xmlns:a16="http://schemas.microsoft.com/office/drawing/2014/main" id="{1BF9F79E-B4E7-4C4A-ADDB-33193E58159F}"/>
              </a:ext>
            </a:extLst>
          </p:cNvPr>
          <p:cNvSpPr txBox="1">
            <a:spLocks noGrp="1"/>
          </p:cNvSpPr>
          <p:nvPr>
            <p:ph type="title"/>
          </p:nvPr>
        </p:nvSpPr>
        <p:spPr/>
        <p:txBody>
          <a:bodyPr/>
          <a:lstStyle>
            <a:lvl1pPr>
              <a:defRPr>
                <a:latin typeface="Segoe UI" pitchFamily="34"/>
                <a:ea typeface="Segoe UI" pitchFamily="34"/>
              </a:defRPr>
            </a:lvl1pPr>
          </a:lstStyle>
          <a:p>
            <a:pPr lvl="0"/>
            <a:r>
              <a:rPr lang="en-US"/>
              <a:t>Click to edit Master title style</a:t>
            </a:r>
          </a:p>
        </p:txBody>
      </p:sp>
    </p:spTree>
    <p:extLst>
      <p:ext uri="{BB962C8B-B14F-4D97-AF65-F5344CB8AC3E}">
        <p14:creationId xmlns:p14="http://schemas.microsoft.com/office/powerpoint/2010/main" val="39806141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3213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9_Title Slide Photo_Option">
    <p:bg>
      <p:bgPr>
        <a:solidFill>
          <a:srgbClr val="FFFFFF"/>
        </a:solidFill>
        <a:effectLst/>
      </p:bgPr>
    </p:bg>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6DA4FF9C-E640-4A3C-94FB-4C64C7404554}"/>
              </a:ext>
            </a:extLst>
          </p:cNvPr>
          <p:cNvPicPr>
            <a:picLocks noChangeAspect="1"/>
          </p:cNvPicPr>
          <p:nvPr/>
        </p:nvPicPr>
        <p:blipFill>
          <a:blip r:embed="rId2"/>
          <a:srcRect l="478" t="-1" b="1518"/>
          <a:stretch>
            <a:fillRect/>
          </a:stretch>
        </p:blipFill>
        <p:spPr>
          <a:xfrm>
            <a:off x="-7196" y="0"/>
            <a:ext cx="12199202" cy="5162400"/>
          </a:xfrm>
          <a:prstGeom prst="rect">
            <a:avLst/>
          </a:prstGeom>
          <a:noFill/>
          <a:ln cap="flat">
            <a:noFill/>
          </a:ln>
        </p:spPr>
      </p:pic>
      <p:pic>
        <p:nvPicPr>
          <p:cNvPr id="3" name="Picture 14">
            <a:extLst>
              <a:ext uri="{FF2B5EF4-FFF2-40B4-BE49-F238E27FC236}">
                <a16:creationId xmlns:a16="http://schemas.microsoft.com/office/drawing/2014/main" id="{E4961B09-5AE5-46CE-9EC1-190C74EDE6D7}"/>
              </a:ext>
            </a:extLst>
          </p:cNvPr>
          <p:cNvPicPr>
            <a:picLocks noChangeAspect="1"/>
          </p:cNvPicPr>
          <p:nvPr/>
        </p:nvPicPr>
        <p:blipFill>
          <a:blip r:embed="rId3"/>
          <a:stretch>
            <a:fillRect/>
          </a:stretch>
        </p:blipFill>
        <p:spPr>
          <a:xfrm>
            <a:off x="9828309" y="6029315"/>
            <a:ext cx="1673269" cy="368686"/>
          </a:xfrm>
          <a:prstGeom prst="rect">
            <a:avLst/>
          </a:prstGeom>
          <a:noFill/>
          <a:ln cap="flat">
            <a:noFill/>
          </a:ln>
        </p:spPr>
      </p:pic>
      <p:sp>
        <p:nvSpPr>
          <p:cNvPr id="4" name="Title 1">
            <a:extLst>
              <a:ext uri="{FF2B5EF4-FFF2-40B4-BE49-F238E27FC236}">
                <a16:creationId xmlns:a16="http://schemas.microsoft.com/office/drawing/2014/main" id="{4EB954BE-ECFA-4CE0-9AD3-4F4C9DF29BC6}"/>
              </a:ext>
            </a:extLst>
          </p:cNvPr>
          <p:cNvSpPr txBox="1">
            <a:spLocks noGrp="1"/>
          </p:cNvSpPr>
          <p:nvPr>
            <p:ph type="title"/>
          </p:nvPr>
        </p:nvSpPr>
        <p:spPr>
          <a:xfrm>
            <a:off x="269299" y="2084173"/>
            <a:ext cx="6274914" cy="1793101"/>
          </a:xfrm>
        </p:spPr>
        <p:txBody>
          <a:bodyPr/>
          <a:lstStyle>
            <a:lvl1pPr>
              <a:defRPr sz="5294" spc="-98"/>
            </a:lvl1pPr>
          </a:lstStyle>
          <a:p>
            <a:pPr lvl="0"/>
            <a:r>
              <a:rPr lang="en-US"/>
              <a:t>Presentation title</a:t>
            </a:r>
          </a:p>
        </p:txBody>
      </p:sp>
      <p:sp>
        <p:nvSpPr>
          <p:cNvPr id="5" name="Text Placeholder 2">
            <a:extLst>
              <a:ext uri="{FF2B5EF4-FFF2-40B4-BE49-F238E27FC236}">
                <a16:creationId xmlns:a16="http://schemas.microsoft.com/office/drawing/2014/main" id="{C53EC2F1-08D8-49F6-8516-251E53FDA929}"/>
              </a:ext>
            </a:extLst>
          </p:cNvPr>
          <p:cNvSpPr txBox="1">
            <a:spLocks noGrp="1"/>
          </p:cNvSpPr>
          <p:nvPr>
            <p:ph type="body" idx="4294967295"/>
          </p:nvPr>
        </p:nvSpPr>
        <p:spPr>
          <a:xfrm>
            <a:off x="267681" y="3877257"/>
            <a:ext cx="6276533" cy="1698763"/>
          </a:xfrm>
        </p:spPr>
        <p:txBody>
          <a:bodyPr tIns="109728" bIns="109728">
            <a:noAutofit/>
          </a:bodyPr>
          <a:lstStyle>
            <a:lvl1pPr marL="0" indent="0">
              <a:spcBef>
                <a:spcPts val="0"/>
              </a:spcBef>
              <a:buNone/>
              <a:defRPr sz="3137"/>
            </a:lvl1pPr>
          </a:lstStyle>
          <a:p>
            <a:pPr lvl="0"/>
            <a:r>
              <a:rPr lang="en-US"/>
              <a:t>Speaker Name</a:t>
            </a:r>
          </a:p>
        </p:txBody>
      </p:sp>
    </p:spTree>
    <p:extLst>
      <p:ext uri="{BB962C8B-B14F-4D97-AF65-F5344CB8AC3E}">
        <p14:creationId xmlns:p14="http://schemas.microsoft.com/office/powerpoint/2010/main" val="3362823624"/>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Blank_blue">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E5BA44F-1002-4391-9E78-22B3C325EE2E}"/>
              </a:ext>
            </a:extLst>
          </p:cNvPr>
          <p:cNvSpPr/>
          <p:nvPr/>
        </p:nvSpPr>
        <p:spPr>
          <a:xfrm>
            <a:off x="2095548" y="2425052"/>
            <a:ext cx="8000899" cy="2007903"/>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FFFFFF"/>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FFFFFF"/>
              </a:solidFill>
              <a:uFillTx/>
              <a:latin typeface="Segoe UI"/>
            </a:endParaRPr>
          </a:p>
        </p:txBody>
      </p:sp>
    </p:spTree>
    <p:extLst>
      <p:ext uri="{BB962C8B-B14F-4D97-AF65-F5344CB8AC3E}">
        <p14:creationId xmlns:p14="http://schemas.microsoft.com/office/powerpoint/2010/main" val="247376934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EED2-212F-4E2F-8369-713246F161CD}"/>
              </a:ext>
            </a:extLst>
          </p:cNvPr>
          <p:cNvSpPr txBox="1">
            <a:spLocks noGrp="1"/>
          </p:cNvSpPr>
          <p:nvPr>
            <p:ph type="title"/>
          </p:nvPr>
        </p:nvSpPr>
        <p:spPr>
          <a:xfrm>
            <a:off x="269299" y="2084182"/>
            <a:ext cx="8964183" cy="1793092"/>
          </a:xfrm>
        </p:spPr>
        <p:txBody>
          <a:bodyPr/>
          <a:lstStyle>
            <a:lvl1pPr>
              <a:defRPr sz="5294" spc="-98"/>
            </a:lvl1pPr>
          </a:lstStyle>
          <a:p>
            <a:pPr lvl="0"/>
            <a:r>
              <a:rPr lang="en-US"/>
              <a:t>Presentation title</a:t>
            </a:r>
          </a:p>
        </p:txBody>
      </p:sp>
      <p:sp>
        <p:nvSpPr>
          <p:cNvPr id="3" name="Text Placeholder 4">
            <a:extLst>
              <a:ext uri="{FF2B5EF4-FFF2-40B4-BE49-F238E27FC236}">
                <a16:creationId xmlns:a16="http://schemas.microsoft.com/office/drawing/2014/main" id="{2261A2CD-A771-42C4-9672-11B9403C71D5}"/>
              </a:ext>
            </a:extLst>
          </p:cNvPr>
          <p:cNvSpPr txBox="1">
            <a:spLocks noGrp="1"/>
          </p:cNvSpPr>
          <p:nvPr>
            <p:ph type="body" idx="4294967295"/>
          </p:nvPr>
        </p:nvSpPr>
        <p:spPr>
          <a:xfrm>
            <a:off x="269299" y="3878573"/>
            <a:ext cx="7171337" cy="1792324"/>
          </a:xfrm>
        </p:spPr>
        <p:txBody>
          <a:bodyPr tIns="109728" bIns="109728">
            <a:noAutofit/>
          </a:bodyPr>
          <a:lstStyle>
            <a:lvl1pPr marL="0" indent="0">
              <a:spcBef>
                <a:spcPts val="0"/>
              </a:spcBef>
              <a:buNone/>
              <a:defRPr sz="3137"/>
            </a:lvl1pPr>
          </a:lstStyle>
          <a:p>
            <a:pPr lvl="0"/>
            <a:r>
              <a:rPr lang="en-US"/>
              <a:t>Speaker Name</a:t>
            </a:r>
          </a:p>
        </p:txBody>
      </p:sp>
      <p:pic>
        <p:nvPicPr>
          <p:cNvPr id="4" name="Picture 6">
            <a:extLst>
              <a:ext uri="{FF2B5EF4-FFF2-40B4-BE49-F238E27FC236}">
                <a16:creationId xmlns:a16="http://schemas.microsoft.com/office/drawing/2014/main" id="{9940FE4D-7FC3-4D22-9851-FEA5F7D32092}"/>
              </a:ext>
            </a:extLst>
          </p:cNvPr>
          <p:cNvPicPr>
            <a:picLocks noChangeAspect="1"/>
          </p:cNvPicPr>
          <p:nvPr/>
        </p:nvPicPr>
        <p:blipFill>
          <a:blip r:embed="rId2"/>
          <a:stretch>
            <a:fillRect/>
          </a:stretch>
        </p:blipFill>
        <p:spPr>
          <a:xfrm>
            <a:off x="448586" y="6118625"/>
            <a:ext cx="1255416" cy="268961"/>
          </a:xfrm>
          <a:prstGeom prst="rect">
            <a:avLst/>
          </a:prstGeom>
          <a:noFill/>
          <a:ln cap="flat">
            <a:noFill/>
          </a:ln>
        </p:spPr>
      </p:pic>
    </p:spTree>
    <p:extLst>
      <p:ext uri="{BB962C8B-B14F-4D97-AF65-F5344CB8AC3E}">
        <p14:creationId xmlns:p14="http://schemas.microsoft.com/office/powerpoint/2010/main" val="387589034"/>
      </p:ext>
    </p:extLst>
  </p:cSld>
  <p:clrMapOvr>
    <a:masterClrMapping/>
  </p:clrMapOvr>
  <p:transition spd="slow">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E749-24F9-4F7C-8A16-069E1348CA6D}"/>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5">
            <a:extLst>
              <a:ext uri="{FF2B5EF4-FFF2-40B4-BE49-F238E27FC236}">
                <a16:creationId xmlns:a16="http://schemas.microsoft.com/office/drawing/2014/main" id="{DCB4684D-932A-429A-86A9-8C7D6086FA31}"/>
              </a:ext>
            </a:extLst>
          </p:cNvPr>
          <p:cNvSpPr txBox="1">
            <a:spLocks noGrp="1"/>
          </p:cNvSpPr>
          <p:nvPr>
            <p:ph type="body" idx="4294967295"/>
          </p:nvPr>
        </p:nvSpPr>
        <p:spPr>
          <a:xfrm>
            <a:off x="269235" y="1189177"/>
            <a:ext cx="11653525" cy="1985637"/>
          </a:xfrm>
        </p:spPr>
        <p:txBody>
          <a:bodyPr/>
          <a:lstStyle>
            <a:lvl1pPr marL="0" indent="0">
              <a:buNone/>
              <a:defRPr/>
            </a:lvl1pPr>
            <a:lvl2pPr marL="0" indent="0">
              <a:spcBef>
                <a:spcPts val="500"/>
              </a:spcBef>
              <a:buNone/>
              <a:defRPr sz="1961"/>
            </a:lvl2pPr>
            <a:lvl3pPr marL="224101" indent="0">
              <a:buNone/>
              <a:defRPr/>
            </a:lvl3pPr>
            <a:lvl4pPr marL="448193"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99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C947EFB-9CD2-4452-8644-7F1E9B4A0AA6}"/>
              </a:ext>
            </a:extLst>
          </p:cNvPr>
          <p:cNvSpPr txBox="1">
            <a:spLocks noGrp="1"/>
          </p:cNvSpPr>
          <p:nvPr>
            <p:ph type="body" idx="4294967295"/>
          </p:nvPr>
        </p:nvSpPr>
        <p:spPr>
          <a:xfrm>
            <a:off x="269235" y="1189177"/>
            <a:ext cx="11653525" cy="205203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5">
            <a:extLst>
              <a:ext uri="{FF2B5EF4-FFF2-40B4-BE49-F238E27FC236}">
                <a16:creationId xmlns:a16="http://schemas.microsoft.com/office/drawing/2014/main" id="{32982499-40B9-462A-8519-ED0F65C4C1BC}"/>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41759734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8173-C114-4684-84E8-DF97E2A69D0E}"/>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B7DEE2A6-0F29-4F24-97AF-568A2B2DC269}"/>
              </a:ext>
            </a:extLst>
          </p:cNvPr>
          <p:cNvSpPr txBox="1">
            <a:spLocks noGrp="1"/>
          </p:cNvSpPr>
          <p:nvPr>
            <p:ph type="body" idx="4294967295"/>
          </p:nvPr>
        </p:nvSpPr>
        <p:spPr>
          <a:xfrm>
            <a:off x="269245" y="1189177"/>
            <a:ext cx="5378546" cy="1877007"/>
          </a:xfrm>
        </p:spPr>
        <p:txBody>
          <a:bodyPr/>
          <a:lstStyle>
            <a:lvl1pPr marL="0" indent="0">
              <a:spcBef>
                <a:spcPts val="1200"/>
              </a:spcBef>
              <a:buNone/>
              <a:defRPr sz="3137"/>
            </a:lvl1pPr>
            <a:lvl2pPr marL="0" indent="0">
              <a:spcBef>
                <a:spcPts val="500"/>
              </a:spcBef>
              <a:buNone/>
              <a:defRPr sz="1961"/>
            </a:lvl2pPr>
            <a:lvl3pPr marL="227210" indent="0">
              <a:buNone/>
              <a:defRPr/>
            </a:lvl3pPr>
            <a:lvl4pPr marL="451302"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496D2E-534B-4DAA-A11A-BE4CDBFB6396}"/>
              </a:ext>
            </a:extLst>
          </p:cNvPr>
          <p:cNvSpPr txBox="1">
            <a:spLocks noGrp="1"/>
          </p:cNvSpPr>
          <p:nvPr>
            <p:ph type="body" idx="4294967295"/>
          </p:nvPr>
        </p:nvSpPr>
        <p:spPr>
          <a:xfrm>
            <a:off x="6544214" y="1189177"/>
            <a:ext cx="5378546" cy="1877007"/>
          </a:xfrm>
        </p:spPr>
        <p:txBody>
          <a:bodyPr/>
          <a:lstStyle>
            <a:lvl1pPr marL="0" indent="0">
              <a:spcBef>
                <a:spcPts val="1200"/>
              </a:spcBef>
              <a:buNone/>
              <a:defRPr sz="3137"/>
            </a:lvl1pPr>
            <a:lvl2pPr marL="0" indent="0">
              <a:spcBef>
                <a:spcPts val="500"/>
              </a:spcBef>
              <a:buNone/>
              <a:defRPr sz="1961"/>
            </a:lvl2pPr>
            <a:lvl3pPr marL="227210" indent="0">
              <a:buNone/>
              <a:defRPr/>
            </a:lvl3pPr>
            <a:lvl4pPr marL="451302" indent="0">
              <a:buNone/>
              <a:defRPr/>
            </a:lvl4pPr>
            <a:lvl5pPr marL="672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64673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9F66-8F00-4A48-AD62-52F165142D30}"/>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C126E3C2-0307-426F-B54B-C425B0C22112}"/>
              </a:ext>
            </a:extLst>
          </p:cNvPr>
          <p:cNvSpPr txBox="1">
            <a:spLocks noGrp="1"/>
          </p:cNvSpPr>
          <p:nvPr>
            <p:ph type="body" idx="4294967295"/>
          </p:nvPr>
        </p:nvSpPr>
        <p:spPr>
          <a:xfrm>
            <a:off x="269245" y="1189177"/>
            <a:ext cx="5378546" cy="2377942"/>
          </a:xfrm>
        </p:spPr>
        <p:txBody>
          <a:bodyPr/>
          <a:lstStyle>
            <a:lvl1pPr marL="281680" indent="-281680">
              <a:spcBef>
                <a:spcPts val="1200"/>
              </a:spcBef>
              <a:buClr>
                <a:srgbClr val="FFFFFF"/>
              </a:buClr>
              <a:defRPr sz="3137"/>
            </a:lvl1pPr>
            <a:lvl2pPr marL="520705" indent="-228600">
              <a:defRPr/>
            </a:lvl2pPr>
            <a:lvl3pPr marL="685800" indent="-165104">
              <a:defRPr/>
            </a:lvl3pPr>
            <a:lvl4pPr marL="863605" indent="-177805">
              <a:defRPr/>
            </a:lvl4pPr>
            <a:lvl5pPr marL="1028700" indent="-1651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7CEC41-202E-4011-8E5D-1A6F0FD7CF8C}"/>
              </a:ext>
            </a:extLst>
          </p:cNvPr>
          <p:cNvSpPr txBox="1">
            <a:spLocks noGrp="1"/>
          </p:cNvSpPr>
          <p:nvPr>
            <p:ph type="body" idx="4294967295"/>
          </p:nvPr>
        </p:nvSpPr>
        <p:spPr>
          <a:xfrm>
            <a:off x="6544214" y="1189177"/>
            <a:ext cx="5378546" cy="2377942"/>
          </a:xfrm>
        </p:spPr>
        <p:txBody>
          <a:bodyPr/>
          <a:lstStyle>
            <a:lvl1pPr marL="281680" indent="-281680">
              <a:spcBef>
                <a:spcPts val="1200"/>
              </a:spcBef>
              <a:buClr>
                <a:srgbClr val="FFFFFF"/>
              </a:buClr>
              <a:defRPr sz="3137"/>
            </a:lvl1pPr>
            <a:lvl2pPr marL="520705" indent="-228600">
              <a:defRPr/>
            </a:lvl2pPr>
            <a:lvl3pPr marL="685800" indent="-165104">
              <a:defRPr/>
            </a:lvl3pPr>
            <a:lvl4pPr marL="863605" indent="-177805">
              <a:defRPr/>
            </a:lvl4pPr>
            <a:lvl5pPr marL="1028700" indent="-1651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40060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5267-1281-4A0F-9035-01CDF0E893A8}"/>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309433126"/>
      </p:ext>
    </p:extLst>
  </p:cSld>
  <p:clrMapOvr>
    <a:masterClrMapping/>
  </p:clrMapOvr>
  <p:transition>
    <p:fade/>
  </p:transition>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96231CF-C2DF-4374-8509-BB8169091945}"/>
              </a:ext>
            </a:extLst>
          </p:cNvPr>
          <p:cNvPicPr>
            <a:picLocks noChangeAspect="1"/>
          </p:cNvPicPr>
          <p:nvPr/>
        </p:nvPicPr>
        <p:blipFill>
          <a:blip r:embed="rId2"/>
          <a:stretch>
            <a:fillRect/>
          </a:stretch>
        </p:blipFill>
        <p:spPr>
          <a:xfrm>
            <a:off x="0" y="-20555"/>
            <a:ext cx="12195243" cy="6875117"/>
          </a:xfrm>
          <a:prstGeom prst="rect">
            <a:avLst/>
          </a:prstGeom>
          <a:noFill/>
          <a:ln cap="flat">
            <a:noFill/>
          </a:ln>
        </p:spPr>
      </p:pic>
    </p:spTree>
    <p:extLst>
      <p:ext uri="{BB962C8B-B14F-4D97-AF65-F5344CB8AC3E}">
        <p14:creationId xmlns:p14="http://schemas.microsoft.com/office/powerpoint/2010/main" val="2913096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Only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4091-8661-486C-9D40-9A4AC4A104D0}"/>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32284307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523974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31028-D3DF-4722-962B-96EDE4A0473F}"/>
              </a:ext>
            </a:extLst>
          </p:cNvPr>
          <p:cNvSpPr txBox="1">
            <a:spLocks noGrp="1"/>
          </p:cNvSpPr>
          <p:nvPr>
            <p:ph type="title"/>
          </p:nvPr>
        </p:nvSpPr>
        <p:spPr>
          <a:xfrm>
            <a:off x="816074" y="2240362"/>
            <a:ext cx="9859115" cy="995836"/>
          </a:xfrm>
        </p:spPr>
        <p:txBody>
          <a:bodyPr anchor="b">
            <a:spAutoFit/>
          </a:bodyPr>
          <a:lstStyle>
            <a:lvl1pPr>
              <a:defRPr sz="5882" spc="-98"/>
            </a:lvl1pPr>
          </a:lstStyle>
          <a:p>
            <a:pPr lvl="0"/>
            <a:r>
              <a:rPr lang="en-US"/>
              <a:t>Demo title</a:t>
            </a:r>
          </a:p>
        </p:txBody>
      </p:sp>
      <p:sp>
        <p:nvSpPr>
          <p:cNvPr id="3" name="Text Placeholder 4">
            <a:extLst>
              <a:ext uri="{FF2B5EF4-FFF2-40B4-BE49-F238E27FC236}">
                <a16:creationId xmlns:a16="http://schemas.microsoft.com/office/drawing/2014/main" id="{87ED2CE7-04AE-4BE4-BEF9-6AC5126C8853}"/>
              </a:ext>
            </a:extLst>
          </p:cNvPr>
          <p:cNvSpPr txBox="1">
            <a:spLocks noGrp="1"/>
          </p:cNvSpPr>
          <p:nvPr>
            <p:ph type="body" idx="4294967295"/>
          </p:nvPr>
        </p:nvSpPr>
        <p:spPr>
          <a:xfrm>
            <a:off x="836310" y="3694459"/>
            <a:ext cx="9860670" cy="669926"/>
          </a:xfrm>
        </p:spPr>
        <p:txBody>
          <a:bodyPr lIns="182880" tIns="146304" rIns="182880" bIns="146304"/>
          <a:lstStyle>
            <a:lvl1pPr marL="0" indent="0">
              <a:spcBef>
                <a:spcPts val="0"/>
              </a:spcBef>
              <a:buNone/>
              <a:defRPr sz="2745">
                <a:latin typeface="Segoe UI Semilight" pitchFamily="34"/>
                <a:cs typeface="Segoe UI Semilight" pitchFamily="34"/>
              </a:defRPr>
            </a:lvl1pPr>
          </a:lstStyle>
          <a:p>
            <a:pPr lvl="0"/>
            <a:r>
              <a:rPr lang="en-US"/>
              <a:t>Speaker Name</a:t>
            </a:r>
          </a:p>
        </p:txBody>
      </p:sp>
      <p:cxnSp>
        <p:nvCxnSpPr>
          <p:cNvPr id="4" name="Straight Connector 9">
            <a:extLst>
              <a:ext uri="{FF2B5EF4-FFF2-40B4-BE49-F238E27FC236}">
                <a16:creationId xmlns:a16="http://schemas.microsoft.com/office/drawing/2014/main" id="{BC53356C-4EED-473E-A626-C7848CD94D17}"/>
              </a:ext>
            </a:extLst>
          </p:cNvPr>
          <p:cNvCxnSpPr/>
          <p:nvPr/>
        </p:nvCxnSpPr>
        <p:spPr>
          <a:xfrm>
            <a:off x="1010613" y="3429000"/>
            <a:ext cx="7169060" cy="0"/>
          </a:xfrm>
          <a:prstGeom prst="straightConnector1">
            <a:avLst/>
          </a:prstGeom>
          <a:noFill/>
          <a:ln w="12701" cap="flat">
            <a:solidFill>
              <a:srgbClr val="6E6D71"/>
            </a:solidFill>
            <a:prstDash val="solid"/>
            <a:miter/>
          </a:ln>
        </p:spPr>
      </p:cxnSp>
      <p:sp>
        <p:nvSpPr>
          <p:cNvPr id="5" name="Text Placeholder 4">
            <a:extLst>
              <a:ext uri="{FF2B5EF4-FFF2-40B4-BE49-F238E27FC236}">
                <a16:creationId xmlns:a16="http://schemas.microsoft.com/office/drawing/2014/main" id="{B039A206-D591-42EB-B4BD-E7BDC2F18F15}"/>
              </a:ext>
            </a:extLst>
          </p:cNvPr>
          <p:cNvSpPr txBox="1">
            <a:spLocks noGrp="1"/>
          </p:cNvSpPr>
          <p:nvPr>
            <p:ph type="body" idx="4294967295"/>
          </p:nvPr>
        </p:nvSpPr>
        <p:spPr>
          <a:xfrm>
            <a:off x="836310" y="4207035"/>
            <a:ext cx="9860670" cy="615610"/>
          </a:xfrm>
        </p:spPr>
        <p:txBody>
          <a:bodyPr lIns="182880" tIns="146304" rIns="182880" bIns="146304"/>
          <a:lstStyle>
            <a:lvl1pPr marL="0" indent="0">
              <a:spcBef>
                <a:spcPts val="0"/>
              </a:spcBef>
              <a:buNone/>
              <a:defRPr sz="2353">
                <a:latin typeface="Segoe UI Semilight" pitchFamily="34"/>
                <a:cs typeface="Segoe UI Semilight" pitchFamily="34"/>
              </a:defRPr>
            </a:lvl1pPr>
          </a:lstStyle>
          <a:p>
            <a:pPr lvl="0"/>
            <a:r>
              <a:rPr lang="en-US"/>
              <a:t>Optional Title Role, Company</a:t>
            </a:r>
          </a:p>
        </p:txBody>
      </p:sp>
    </p:spTree>
    <p:extLst>
      <p:ext uri="{BB962C8B-B14F-4D97-AF65-F5344CB8AC3E}">
        <p14:creationId xmlns:p14="http://schemas.microsoft.com/office/powerpoint/2010/main" val="2200990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500"/>
                                  </p:stCondLst>
                                  <p:childTnLst>
                                    <p:animMotion origin="layout" path="M -0.03944 -0.00046 L 1.52668E-6 2.19246E-6 ">
                                      <p:cBhvr>
                                        <p:cTn id="15" dur="600" fill="hold"/>
                                        <p:tgtEl>
                                          <p:spTgt spid="3"/>
                                        </p:tgtEl>
                                        <p:attrNameLst>
                                          <p:attrName>ppt_x</p:attrName>
                                        </p:attrNameLst>
                                      </p:cBhvr>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grpId="1" nodeType="withEffect">
                                  <p:stCondLst>
                                    <p:cond delay="0"/>
                                  </p:stCondLst>
                                  <p:childTnLst>
                                    <p:animMotion origin="layout" path="M -0.03944 -0.00045 L 1.52668E-6 -3.37267E-6 ">
                                      <p:cBhvr>
                                        <p:cTn id="21" dur="600" fill="hold"/>
                                        <p:tgtEl>
                                          <p:spTgt spid="5"/>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Announc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F704-8826-4C61-9CB2-646D1B489ADA}"/>
              </a:ext>
            </a:extLst>
          </p:cNvPr>
          <p:cNvSpPr txBox="1">
            <a:spLocks noGrp="1"/>
          </p:cNvSpPr>
          <p:nvPr>
            <p:ph type="title"/>
          </p:nvPr>
        </p:nvSpPr>
        <p:spPr>
          <a:xfrm>
            <a:off x="4975625" y="2240362"/>
            <a:ext cx="6947135" cy="995836"/>
          </a:xfrm>
        </p:spPr>
        <p:txBody>
          <a:bodyPr anchor="b">
            <a:spAutoFit/>
          </a:bodyPr>
          <a:lstStyle>
            <a:lvl1pPr>
              <a:defRPr sz="5882" spc="-98"/>
            </a:lvl1pPr>
          </a:lstStyle>
          <a:p>
            <a:pPr lvl="0"/>
            <a:r>
              <a:rPr lang="en-US"/>
              <a:t>Announcing title</a:t>
            </a:r>
          </a:p>
        </p:txBody>
      </p:sp>
      <p:sp>
        <p:nvSpPr>
          <p:cNvPr id="3" name="Text Placeholder 4">
            <a:extLst>
              <a:ext uri="{FF2B5EF4-FFF2-40B4-BE49-F238E27FC236}">
                <a16:creationId xmlns:a16="http://schemas.microsoft.com/office/drawing/2014/main" id="{186D0593-2F17-49A0-A955-905DAAB10BD2}"/>
              </a:ext>
            </a:extLst>
          </p:cNvPr>
          <p:cNvSpPr txBox="1">
            <a:spLocks noGrp="1"/>
          </p:cNvSpPr>
          <p:nvPr>
            <p:ph type="body" idx="4294967295"/>
          </p:nvPr>
        </p:nvSpPr>
        <p:spPr>
          <a:xfrm>
            <a:off x="4995860" y="3694459"/>
            <a:ext cx="6948232" cy="669926"/>
          </a:xfrm>
        </p:spPr>
        <p:txBody>
          <a:bodyPr lIns="182880" tIns="146304" rIns="182880" bIns="146304"/>
          <a:lstStyle>
            <a:lvl1pPr marL="0" indent="0">
              <a:spcBef>
                <a:spcPts val="0"/>
              </a:spcBef>
              <a:buNone/>
              <a:defRPr sz="2745">
                <a:latin typeface="Segoe UI Semilight" pitchFamily="34"/>
                <a:cs typeface="Segoe UI Semilight" pitchFamily="34"/>
              </a:defRPr>
            </a:lvl1pPr>
          </a:lstStyle>
          <a:p>
            <a:pPr lvl="0"/>
            <a:r>
              <a:rPr lang="en-US"/>
              <a:t>Content placeholder</a:t>
            </a:r>
          </a:p>
        </p:txBody>
      </p:sp>
      <p:cxnSp>
        <p:nvCxnSpPr>
          <p:cNvPr id="4" name="Straight Connector 9">
            <a:extLst>
              <a:ext uri="{FF2B5EF4-FFF2-40B4-BE49-F238E27FC236}">
                <a16:creationId xmlns:a16="http://schemas.microsoft.com/office/drawing/2014/main" id="{18114A05-929C-4949-B999-7BABB9BCAA8D}"/>
              </a:ext>
            </a:extLst>
          </p:cNvPr>
          <p:cNvCxnSpPr/>
          <p:nvPr/>
        </p:nvCxnSpPr>
        <p:spPr>
          <a:xfrm>
            <a:off x="5170163" y="3429000"/>
            <a:ext cx="6204250" cy="0"/>
          </a:xfrm>
          <a:prstGeom prst="straightConnector1">
            <a:avLst/>
          </a:prstGeom>
          <a:noFill/>
          <a:ln w="12701" cap="flat">
            <a:solidFill>
              <a:srgbClr val="6E6D71"/>
            </a:solidFill>
            <a:prstDash val="solid"/>
            <a:miter/>
          </a:ln>
        </p:spPr>
      </p:cxnSp>
    </p:spTree>
    <p:extLst>
      <p:ext uri="{BB962C8B-B14F-4D97-AF65-F5344CB8AC3E}">
        <p14:creationId xmlns:p14="http://schemas.microsoft.com/office/powerpoint/2010/main" val="12662248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500"/>
                                  </p:stCondLst>
                                  <p:childTnLst>
                                    <p:animMotion origin="layout" path="M -0.03944 -0.00046 L -4.28389E-6 2.19246E-6 ">
                                      <p:cBhvr>
                                        <p:cTn id="15" dur="600" fill="hold"/>
                                        <p:tgtEl>
                                          <p:spTgt spid="3"/>
                                        </p:tgtEl>
                                        <p:attrNameLst>
                                          <p:attrName>ppt_x</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F0FB-A374-47AF-9495-DC214D06F8FC}"/>
              </a:ext>
            </a:extLst>
          </p:cNvPr>
          <p:cNvSpPr txBox="1">
            <a:spLocks noGrp="1"/>
          </p:cNvSpPr>
          <p:nvPr>
            <p:ph type="title"/>
          </p:nvPr>
        </p:nvSpPr>
        <p:spPr>
          <a:xfrm>
            <a:off x="816074" y="2238871"/>
            <a:ext cx="11106686" cy="995836"/>
          </a:xfrm>
        </p:spPr>
        <p:txBody>
          <a:bodyPr>
            <a:spAutoFit/>
          </a:bodyPr>
          <a:lstStyle>
            <a:lvl1pPr>
              <a:defRPr sz="5882" spc="-98"/>
            </a:lvl1pPr>
          </a:lstStyle>
          <a:p>
            <a:pPr lvl="0"/>
            <a:r>
              <a:rPr lang="en-US"/>
              <a:t>Video title</a:t>
            </a:r>
          </a:p>
        </p:txBody>
      </p:sp>
    </p:spTree>
    <p:extLst>
      <p:ext uri="{BB962C8B-B14F-4D97-AF65-F5344CB8AC3E}">
        <p14:creationId xmlns:p14="http://schemas.microsoft.com/office/powerpoint/2010/main" val="20076608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4720-B425-4C3F-99D4-FDC258A69B61}"/>
              </a:ext>
            </a:extLst>
          </p:cNvPr>
          <p:cNvSpPr txBox="1">
            <a:spLocks noGrp="1"/>
          </p:cNvSpPr>
          <p:nvPr>
            <p:ph type="title"/>
          </p:nvPr>
        </p:nvSpPr>
        <p:spPr>
          <a:xfrm>
            <a:off x="816074" y="2238871"/>
            <a:ext cx="11106686" cy="995836"/>
          </a:xfrm>
        </p:spPr>
        <p:txBody>
          <a:bodyPr>
            <a:spAutoFit/>
          </a:bodyPr>
          <a:lstStyle>
            <a:lvl1pPr>
              <a:defRPr sz="5882" spc="-98"/>
            </a:lvl1pPr>
          </a:lstStyle>
          <a:p>
            <a:pPr lvl="0"/>
            <a:r>
              <a:rPr lang="en-US"/>
              <a:t>Section title</a:t>
            </a:r>
          </a:p>
        </p:txBody>
      </p:sp>
    </p:spTree>
    <p:extLst>
      <p:ext uri="{BB962C8B-B14F-4D97-AF65-F5344CB8AC3E}">
        <p14:creationId xmlns:p14="http://schemas.microsoft.com/office/powerpoint/2010/main" val="34655276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85CE-0C83-4BE9-86FD-999532E51C5D}"/>
              </a:ext>
            </a:extLst>
          </p:cNvPr>
          <p:cNvSpPr txBox="1">
            <a:spLocks noGrp="1"/>
          </p:cNvSpPr>
          <p:nvPr>
            <p:ph type="title"/>
          </p:nvPr>
        </p:nvSpPr>
        <p:spPr>
          <a:xfrm>
            <a:off x="816074" y="2238871"/>
            <a:ext cx="11106686" cy="995836"/>
          </a:xfrm>
        </p:spPr>
        <p:txBody>
          <a:bodyPr>
            <a:spAutoFit/>
          </a:bodyPr>
          <a:lstStyle>
            <a:lvl1pPr>
              <a:defRPr sz="5882" spc="-98"/>
            </a:lvl1pPr>
          </a:lstStyle>
          <a:p>
            <a:pPr lvl="0"/>
            <a:r>
              <a:rPr lang="en-US"/>
              <a:t>Section title</a:t>
            </a:r>
          </a:p>
        </p:txBody>
      </p:sp>
    </p:spTree>
    <p:extLst>
      <p:ext uri="{BB962C8B-B14F-4D97-AF65-F5344CB8AC3E}">
        <p14:creationId xmlns:p14="http://schemas.microsoft.com/office/powerpoint/2010/main" val="309195110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4DA5-78D0-44D0-975D-682107B4F2C2}"/>
              </a:ext>
            </a:extLst>
          </p:cNvPr>
          <p:cNvSpPr txBox="1">
            <a:spLocks noGrp="1"/>
          </p:cNvSpPr>
          <p:nvPr>
            <p:ph type="title"/>
          </p:nvPr>
        </p:nvSpPr>
        <p:spPr>
          <a:xfrm>
            <a:off x="816074" y="2238871"/>
            <a:ext cx="11106686" cy="995836"/>
          </a:xfrm>
        </p:spPr>
        <p:txBody>
          <a:bodyPr>
            <a:spAutoFit/>
          </a:bodyPr>
          <a:lstStyle>
            <a:lvl1pPr>
              <a:defRPr sz="5882" spc="-98"/>
            </a:lvl1pPr>
          </a:lstStyle>
          <a:p>
            <a:pPr lvl="0"/>
            <a:r>
              <a:rPr lang="en-US"/>
              <a:t>Section title</a:t>
            </a:r>
          </a:p>
        </p:txBody>
      </p:sp>
    </p:spTree>
    <p:extLst>
      <p:ext uri="{BB962C8B-B14F-4D97-AF65-F5344CB8AC3E}">
        <p14:creationId xmlns:p14="http://schemas.microsoft.com/office/powerpoint/2010/main" val="338473660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5A95-D5D2-4ED6-B1D0-0F4B95E8B97A}"/>
              </a:ext>
            </a:extLst>
          </p:cNvPr>
          <p:cNvSpPr txBox="1">
            <a:spLocks noGrp="1"/>
          </p:cNvSpPr>
          <p:nvPr>
            <p:ph type="title"/>
          </p:nvPr>
        </p:nvSpPr>
        <p:spPr>
          <a:xfrm>
            <a:off x="816074" y="2238871"/>
            <a:ext cx="11106686" cy="995836"/>
          </a:xfrm>
        </p:spPr>
        <p:txBody>
          <a:bodyPr>
            <a:spAutoFit/>
          </a:bodyPr>
          <a:lstStyle>
            <a:lvl1pPr>
              <a:defRPr sz="5882" spc="-98"/>
            </a:lvl1pPr>
          </a:lstStyle>
          <a:p>
            <a:pPr lvl="0"/>
            <a:r>
              <a:rPr lang="en-US"/>
              <a:t>Section title</a:t>
            </a:r>
          </a:p>
        </p:txBody>
      </p:sp>
    </p:spTree>
    <p:extLst>
      <p:ext uri="{BB962C8B-B14F-4D97-AF65-F5344CB8AC3E}">
        <p14:creationId xmlns:p14="http://schemas.microsoft.com/office/powerpoint/2010/main" val="37948820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_charcoal_BUILD LOGO">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71F789FB-0185-4CCC-963B-15770803EF7B}"/>
              </a:ext>
            </a:extLst>
          </p:cNvPr>
          <p:cNvSpPr/>
          <p:nvPr/>
        </p:nvSpPr>
        <p:spPr>
          <a:xfrm>
            <a:off x="10533074" y="6220471"/>
            <a:ext cx="1380561" cy="346466"/>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FFFFFF"/>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FFFFFF"/>
              </a:solidFill>
              <a:uFillTx/>
              <a:latin typeface="Segoe UI"/>
            </a:endParaRPr>
          </a:p>
        </p:txBody>
      </p:sp>
    </p:spTree>
    <p:extLst>
      <p:ext uri="{BB962C8B-B14F-4D97-AF65-F5344CB8AC3E}">
        <p14:creationId xmlns:p14="http://schemas.microsoft.com/office/powerpoint/2010/main" val="281878725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_blue_BUILD LOGO">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F36AFEC-6A77-41CE-98EE-A35AA38C853E}"/>
              </a:ext>
            </a:extLst>
          </p:cNvPr>
          <p:cNvSpPr/>
          <p:nvPr/>
        </p:nvSpPr>
        <p:spPr>
          <a:xfrm>
            <a:off x="10533074" y="6220471"/>
            <a:ext cx="1380561" cy="346466"/>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FFFFFF"/>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FFFFFF"/>
              </a:solidFill>
              <a:uFillTx/>
              <a:latin typeface="Segoe UI"/>
            </a:endParaRPr>
          </a:p>
        </p:txBody>
      </p:sp>
    </p:spTree>
    <p:extLst>
      <p:ext uri="{BB962C8B-B14F-4D97-AF65-F5344CB8AC3E}">
        <p14:creationId xmlns:p14="http://schemas.microsoft.com/office/powerpoint/2010/main" val="191176900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_gray_BUILD LOGO">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723399A-A433-4F05-A3E6-855DA94C61F9}"/>
              </a:ext>
            </a:extLst>
          </p:cNvPr>
          <p:cNvSpPr/>
          <p:nvPr/>
        </p:nvSpPr>
        <p:spPr>
          <a:xfrm>
            <a:off x="10533074" y="6220471"/>
            <a:ext cx="1380561" cy="346466"/>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FFFFFF"/>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FFFFFF"/>
              </a:solidFill>
              <a:uFillTx/>
              <a:latin typeface="Segoe UI"/>
            </a:endParaRPr>
          </a:p>
        </p:txBody>
      </p:sp>
    </p:spTree>
    <p:extLst>
      <p:ext uri="{BB962C8B-B14F-4D97-AF65-F5344CB8AC3E}">
        <p14:creationId xmlns:p14="http://schemas.microsoft.com/office/powerpoint/2010/main" val="2104516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045894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_silver_BUILD LOGO">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B92F5D18-6954-4519-A654-369A82EB5A99}"/>
              </a:ext>
            </a:extLst>
          </p:cNvPr>
          <p:cNvSpPr/>
          <p:nvPr/>
        </p:nvSpPr>
        <p:spPr>
          <a:xfrm>
            <a:off x="10533074" y="6220471"/>
            <a:ext cx="1380561" cy="346466"/>
          </a:xfrm>
          <a:custGeom>
            <a:avLst/>
            <a:gdLst>
              <a:gd name="f0" fmla="val 10800000"/>
              <a:gd name="f1" fmla="val 5400000"/>
              <a:gd name="f2" fmla="val 180"/>
              <a:gd name="f3" fmla="val w"/>
              <a:gd name="f4" fmla="val h"/>
              <a:gd name="f5" fmla="val 0"/>
              <a:gd name="f6" fmla="val 2176"/>
              <a:gd name="f7" fmla="val 546"/>
              <a:gd name="f8" fmla="val 163"/>
              <a:gd name="f9" fmla="val 538"/>
              <a:gd name="f10" fmla="val 116"/>
              <a:gd name="f11" fmla="val 336"/>
              <a:gd name="f12" fmla="val 2"/>
              <a:gd name="f13" fmla="val 384"/>
              <a:gd name="f14" fmla="val 269"/>
              <a:gd name="f15" fmla="val 221"/>
              <a:gd name="f16" fmla="val 48"/>
              <a:gd name="f17" fmla="val 2128"/>
              <a:gd name="f18" fmla="val 1908"/>
              <a:gd name="f19" fmla="val 1955"/>
              <a:gd name="f20" fmla="val 1131"/>
              <a:gd name="f21" fmla="val 536"/>
              <a:gd name="f22" fmla="val 175"/>
              <a:gd name="f23" fmla="val 1049"/>
              <a:gd name="f24" fmla="val 399"/>
              <a:gd name="f25" fmla="val 1047"/>
              <a:gd name="f26" fmla="val 412"/>
              <a:gd name="f27" fmla="val 1042"/>
              <a:gd name="f28" fmla="val 424"/>
              <a:gd name="f29" fmla="val 1038"/>
              <a:gd name="f30" fmla="val 436"/>
              <a:gd name="f31" fmla="val 1032"/>
              <a:gd name="f32" fmla="val 446"/>
              <a:gd name="f33" fmla="val 1025"/>
              <a:gd name="f34" fmla="val 454"/>
              <a:gd name="f35" fmla="val 1017"/>
              <a:gd name="f36" fmla="val 462"/>
              <a:gd name="f37" fmla="val 1009"/>
              <a:gd name="f38" fmla="val 468"/>
              <a:gd name="f39" fmla="val 999"/>
              <a:gd name="f40" fmla="val 472"/>
              <a:gd name="f41" fmla="val 989"/>
              <a:gd name="f42" fmla="val 476"/>
              <a:gd name="f43" fmla="val 978"/>
              <a:gd name="f44" fmla="val 478"/>
              <a:gd name="f45" fmla="val 967"/>
              <a:gd name="f46" fmla="val 956"/>
              <a:gd name="f47" fmla="val 946"/>
              <a:gd name="f48" fmla="val 937"/>
              <a:gd name="f49" fmla="val 473"/>
              <a:gd name="f50" fmla="val 927"/>
              <a:gd name="f51" fmla="val 470"/>
              <a:gd name="f52" fmla="val 920"/>
              <a:gd name="f53" fmla="val 464"/>
              <a:gd name="f54" fmla="val 913"/>
              <a:gd name="f55" fmla="val 457"/>
              <a:gd name="f56" fmla="val 906"/>
              <a:gd name="f57" fmla="val 449"/>
              <a:gd name="f58" fmla="val 901"/>
              <a:gd name="f59" fmla="val 440"/>
              <a:gd name="f60" fmla="val 897"/>
              <a:gd name="f61" fmla="val 428"/>
              <a:gd name="f62" fmla="val 894"/>
              <a:gd name="f63" fmla="val 416"/>
              <a:gd name="f64" fmla="val 892"/>
              <a:gd name="f65" fmla="val 401"/>
              <a:gd name="f66" fmla="val 809"/>
              <a:gd name="f67" fmla="val 394"/>
              <a:gd name="f68" fmla="val 444"/>
              <a:gd name="f69" fmla="val 821"/>
              <a:gd name="f70" fmla="val 482"/>
              <a:gd name="f71" fmla="val 843"/>
              <a:gd name="f72" fmla="val 507"/>
              <a:gd name="f73" fmla="val 865"/>
              <a:gd name="f74" fmla="val 532"/>
              <a:gd name="f75" fmla="val 545"/>
              <a:gd name="f76" fmla="val 939"/>
              <a:gd name="f77" fmla="val 951"/>
              <a:gd name="f78" fmla="val 963"/>
              <a:gd name="f79" fmla="val 543"/>
              <a:gd name="f80" fmla="val 975"/>
              <a:gd name="f81" fmla="val 540"/>
              <a:gd name="f82" fmla="val 986"/>
              <a:gd name="f83" fmla="val 537"/>
              <a:gd name="f84" fmla="val 996"/>
              <a:gd name="f85" fmla="val 1005"/>
              <a:gd name="f86" fmla="val 526"/>
              <a:gd name="f87" fmla="val 1014"/>
              <a:gd name="f88" fmla="val 521"/>
              <a:gd name="f89" fmla="val 1022"/>
              <a:gd name="f90" fmla="val 514"/>
              <a:gd name="f91" fmla="val 1029"/>
              <a:gd name="f92" fmla="val 506"/>
              <a:gd name="f93" fmla="val 1037"/>
              <a:gd name="f94" fmla="val 499"/>
              <a:gd name="f95" fmla="val 1043"/>
              <a:gd name="f96" fmla="val 490"/>
              <a:gd name="f97" fmla="val 1048"/>
              <a:gd name="f98" fmla="val 1307"/>
              <a:gd name="f99" fmla="val 41"/>
              <a:gd name="f100" fmla="val 1306"/>
              <a:gd name="f101" fmla="val 35"/>
              <a:gd name="f102" fmla="val 1303"/>
              <a:gd name="f103" fmla="val 29"/>
              <a:gd name="f104" fmla="val 1301"/>
              <a:gd name="f105" fmla="val 23"/>
              <a:gd name="f106" fmla="val 1297"/>
              <a:gd name="f107" fmla="val 18"/>
              <a:gd name="f108" fmla="val 1293"/>
              <a:gd name="f109" fmla="val 14"/>
              <a:gd name="f110" fmla="val 1288"/>
              <a:gd name="f111" fmla="val 9"/>
              <a:gd name="f112" fmla="val 1283"/>
              <a:gd name="f113" fmla="val 6"/>
              <a:gd name="f114" fmla="val 1277"/>
              <a:gd name="f115" fmla="val 3"/>
              <a:gd name="f116" fmla="val 1271"/>
              <a:gd name="f117" fmla="val 1"/>
              <a:gd name="f118" fmla="val 1264"/>
              <a:gd name="f119" fmla="val 1257"/>
              <a:gd name="f120" fmla="val 1250"/>
              <a:gd name="f121" fmla="val 1244"/>
              <a:gd name="f122" fmla="val 1238"/>
              <a:gd name="f123" fmla="val 1232"/>
              <a:gd name="f124" fmla="val 1226"/>
              <a:gd name="f125" fmla="val 1222"/>
              <a:gd name="f126" fmla="val 13"/>
              <a:gd name="f127" fmla="val 1217"/>
              <a:gd name="f128" fmla="val 1214"/>
              <a:gd name="f129" fmla="val 1211"/>
              <a:gd name="f130" fmla="val 1209"/>
              <a:gd name="f131" fmla="val 34"/>
              <a:gd name="f132" fmla="val 1207"/>
              <a:gd name="f133" fmla="val 54"/>
              <a:gd name="f134" fmla="val 60"/>
              <a:gd name="f135" fmla="val 66"/>
              <a:gd name="f136" fmla="val 72"/>
              <a:gd name="f137" fmla="val 77"/>
              <a:gd name="f138" fmla="val 1221"/>
              <a:gd name="f139" fmla="val 81"/>
              <a:gd name="f140" fmla="val 85"/>
              <a:gd name="f141" fmla="val 1231"/>
              <a:gd name="f142" fmla="val 88"/>
              <a:gd name="f143" fmla="val 1237"/>
              <a:gd name="f144" fmla="val 91"/>
              <a:gd name="f145" fmla="val 1243"/>
              <a:gd name="f146" fmla="val 93"/>
              <a:gd name="f147" fmla="val 95"/>
              <a:gd name="f148" fmla="val 1289"/>
              <a:gd name="f149" fmla="val 1216"/>
              <a:gd name="f150" fmla="val 1376"/>
              <a:gd name="f151" fmla="val 1457"/>
              <a:gd name="f152" fmla="val 765"/>
              <a:gd name="f153" fmla="val 342"/>
              <a:gd name="f154" fmla="val 317"/>
              <a:gd name="f155" fmla="val 762"/>
              <a:gd name="f156" fmla="val 294"/>
              <a:gd name="f157" fmla="val 756"/>
              <a:gd name="f158" fmla="val 272"/>
              <a:gd name="f159" fmla="val 750"/>
              <a:gd name="f160" fmla="val 249"/>
              <a:gd name="f161" fmla="val 741"/>
              <a:gd name="f162" fmla="val 230"/>
              <a:gd name="f163" fmla="val 729"/>
              <a:gd name="f164" fmla="val 213"/>
              <a:gd name="f165" fmla="val 717"/>
              <a:gd name="f166" fmla="val 196"/>
              <a:gd name="f167" fmla="val 701"/>
              <a:gd name="f168" fmla="val 183"/>
              <a:gd name="f169" fmla="val 682"/>
              <a:gd name="f170" fmla="val 173"/>
              <a:gd name="f171" fmla="val 663"/>
              <a:gd name="f172" fmla="val 640"/>
              <a:gd name="f173" fmla="val 158"/>
              <a:gd name="f174" fmla="val 613"/>
              <a:gd name="f175" fmla="val 599"/>
              <a:gd name="f176" fmla="val 585"/>
              <a:gd name="f177" fmla="val 160"/>
              <a:gd name="f178" fmla="val 573"/>
              <a:gd name="f179" fmla="val 561"/>
              <a:gd name="f180" fmla="val 166"/>
              <a:gd name="f181" fmla="val 549"/>
              <a:gd name="f182" fmla="val 171"/>
              <a:gd name="f183" fmla="val 539"/>
              <a:gd name="f184" fmla="val 177"/>
              <a:gd name="f185" fmla="val 529"/>
              <a:gd name="f186" fmla="val 520"/>
              <a:gd name="f187" fmla="val 190"/>
              <a:gd name="f188" fmla="val 512"/>
              <a:gd name="f189" fmla="val 199"/>
              <a:gd name="f190" fmla="val 504"/>
              <a:gd name="f191" fmla="val 207"/>
              <a:gd name="f192" fmla="val 497"/>
              <a:gd name="f193" fmla="val 216"/>
              <a:gd name="f194" fmla="val 491"/>
              <a:gd name="f195" fmla="val 226"/>
              <a:gd name="f196" fmla="val 489"/>
              <a:gd name="f197" fmla="val 460"/>
              <a:gd name="f198" fmla="val 406"/>
              <a:gd name="f199" fmla="val 133"/>
              <a:gd name="f200" fmla="val 496"/>
              <a:gd name="f201" fmla="val 498"/>
              <a:gd name="f202" fmla="val 502"/>
              <a:gd name="f203" fmla="val 505"/>
              <a:gd name="f204" fmla="val 509"/>
              <a:gd name="f205" fmla="val 515"/>
              <a:gd name="f206" fmla="val 519"/>
              <a:gd name="f207" fmla="val 523"/>
              <a:gd name="f208" fmla="val 525"/>
              <a:gd name="f209" fmla="val 530"/>
              <a:gd name="f210" fmla="val 535"/>
              <a:gd name="f211" fmla="val 550"/>
              <a:gd name="f212" fmla="val 542"/>
              <a:gd name="f213" fmla="val 571"/>
              <a:gd name="f214" fmla="val 544"/>
              <a:gd name="f215" fmla="val 583"/>
              <a:gd name="f216" fmla="val 596"/>
              <a:gd name="f217" fmla="val 623"/>
              <a:gd name="f218" fmla="val 647"/>
              <a:gd name="f219" fmla="val 541"/>
              <a:gd name="f220" fmla="val 668"/>
              <a:gd name="f221" fmla="val 689"/>
              <a:gd name="f222" fmla="val 707"/>
              <a:gd name="f223" fmla="val 721"/>
              <a:gd name="f224" fmla="val 488"/>
              <a:gd name="f225" fmla="val 736"/>
              <a:gd name="f226" fmla="val 747"/>
              <a:gd name="f227" fmla="val 448"/>
              <a:gd name="f228" fmla="val 754"/>
              <a:gd name="f229" fmla="val 423"/>
              <a:gd name="f230" fmla="val 761"/>
              <a:gd name="f231" fmla="val 398"/>
              <a:gd name="f232" fmla="val 371"/>
              <a:gd name="f233" fmla="val 678"/>
              <a:gd name="f234" fmla="val 341"/>
              <a:gd name="f235" fmla="val 363"/>
              <a:gd name="f236" fmla="val 676"/>
              <a:gd name="f237" fmla="val 383"/>
              <a:gd name="f238" fmla="val 671"/>
              <a:gd name="f239" fmla="val 400"/>
              <a:gd name="f240" fmla="val 667"/>
              <a:gd name="f241" fmla="val 418"/>
              <a:gd name="f242" fmla="val 660"/>
              <a:gd name="f243" fmla="val 432"/>
              <a:gd name="f244" fmla="val 651"/>
              <a:gd name="f245" fmla="val 443"/>
              <a:gd name="f246" fmla="val 643"/>
              <a:gd name="f247" fmla="val 455"/>
              <a:gd name="f248" fmla="val 632"/>
              <a:gd name="f249" fmla="val 463"/>
              <a:gd name="f250" fmla="val 620"/>
              <a:gd name="f251" fmla="val 469"/>
              <a:gd name="f252" fmla="val 607"/>
              <a:gd name="f253" fmla="val 475"/>
              <a:gd name="f254" fmla="val 593"/>
              <a:gd name="f255" fmla="val 578"/>
              <a:gd name="f256" fmla="val 565"/>
              <a:gd name="f257" fmla="val 553"/>
              <a:gd name="f258" fmla="val 531"/>
              <a:gd name="f259" fmla="val 466"/>
              <a:gd name="f260" fmla="val 522"/>
              <a:gd name="f261" fmla="val 459"/>
              <a:gd name="f262" fmla="val 450"/>
              <a:gd name="f263" fmla="val 442"/>
              <a:gd name="f264" fmla="val 500"/>
              <a:gd name="f265" fmla="val 495"/>
              <a:gd name="f266" fmla="val 421"/>
              <a:gd name="f267" fmla="val 410"/>
              <a:gd name="f268" fmla="val 397"/>
              <a:gd name="f269" fmla="val 319"/>
              <a:gd name="f270" fmla="val 304"/>
              <a:gd name="f271" fmla="val 291"/>
              <a:gd name="f272" fmla="val 278"/>
              <a:gd name="f273" fmla="val 266"/>
              <a:gd name="f274" fmla="val 516"/>
              <a:gd name="f275" fmla="val 257"/>
              <a:gd name="f276" fmla="val 524"/>
              <a:gd name="f277" fmla="val 247"/>
              <a:gd name="f278" fmla="val 534"/>
              <a:gd name="f279" fmla="val 240"/>
              <a:gd name="f280" fmla="val 234"/>
              <a:gd name="f281" fmla="val 558"/>
              <a:gd name="f282" fmla="val 229"/>
              <a:gd name="f283" fmla="val 586"/>
              <a:gd name="f284" fmla="val 601"/>
              <a:gd name="f285" fmla="val 614"/>
              <a:gd name="f286" fmla="val 625"/>
              <a:gd name="f287" fmla="val 636"/>
              <a:gd name="f288" fmla="val 646"/>
              <a:gd name="f289" fmla="val 654"/>
              <a:gd name="f290" fmla="val 662"/>
              <a:gd name="f291" fmla="val 267"/>
              <a:gd name="f292" fmla="val 279"/>
              <a:gd name="f293" fmla="val 672"/>
              <a:gd name="f294" fmla="val 293"/>
              <a:gd name="f295" fmla="val 307"/>
              <a:gd name="f296" fmla="val 323"/>
              <a:gd name="f297" fmla="val 1866"/>
              <a:gd name="f298" fmla="val 1785"/>
              <a:gd name="f299" fmla="val 220"/>
              <a:gd name="f300" fmla="val 1783"/>
              <a:gd name="f301" fmla="val 1779"/>
              <a:gd name="f302" fmla="val 1773"/>
              <a:gd name="f303" fmla="val 206"/>
              <a:gd name="f304" fmla="val 1767"/>
              <a:gd name="f305" fmla="val 1760"/>
              <a:gd name="f306" fmla="val 192"/>
              <a:gd name="f307" fmla="val 1753"/>
              <a:gd name="f308" fmla="val 187"/>
              <a:gd name="f309" fmla="val 1744"/>
              <a:gd name="f310" fmla="val 182"/>
              <a:gd name="f311" fmla="val 1736"/>
              <a:gd name="f312" fmla="val 1726"/>
              <a:gd name="f313" fmla="val 1716"/>
              <a:gd name="f314" fmla="val 1705"/>
              <a:gd name="f315" fmla="val 168"/>
              <a:gd name="f316" fmla="val 1693"/>
              <a:gd name="f317" fmla="val 167"/>
              <a:gd name="f318" fmla="val 1681"/>
              <a:gd name="f319" fmla="val 1656"/>
              <a:gd name="f320" fmla="val 1633"/>
              <a:gd name="f321" fmla="val 1613"/>
              <a:gd name="f322" fmla="val 181"/>
              <a:gd name="f323" fmla="val 1592"/>
              <a:gd name="f324" fmla="val 1575"/>
              <a:gd name="f325" fmla="val 203"/>
              <a:gd name="f326" fmla="val 1561"/>
              <a:gd name="f327" fmla="val 1546"/>
              <a:gd name="f328" fmla="val 238"/>
              <a:gd name="f329" fmla="val 1535"/>
              <a:gd name="f330" fmla="val 259"/>
              <a:gd name="f331" fmla="val 1527"/>
              <a:gd name="f332" fmla="val 283"/>
              <a:gd name="f333" fmla="val 1519"/>
              <a:gd name="f334" fmla="val 308"/>
              <a:gd name="f335" fmla="val 1515"/>
              <a:gd name="f336" fmla="val 335"/>
              <a:gd name="f337" fmla="val 365"/>
              <a:gd name="f338" fmla="val 420"/>
              <a:gd name="f339" fmla="val 1526"/>
              <a:gd name="f340" fmla="val 1534"/>
              <a:gd name="f341" fmla="val 465"/>
              <a:gd name="f342" fmla="val 1544"/>
              <a:gd name="f343" fmla="val 484"/>
              <a:gd name="f344" fmla="val 1558"/>
              <a:gd name="f345" fmla="val 1571"/>
              <a:gd name="f346" fmla="val 1587"/>
              <a:gd name="f347" fmla="val 1605"/>
              <a:gd name="f348" fmla="val 1624"/>
              <a:gd name="f349" fmla="val 1643"/>
              <a:gd name="f350" fmla="val 1665"/>
              <a:gd name="f351" fmla="val 1679"/>
              <a:gd name="f352" fmla="val 1717"/>
              <a:gd name="f353" fmla="val 1728"/>
              <a:gd name="f354" fmla="val 533"/>
              <a:gd name="f355" fmla="val 1737"/>
              <a:gd name="f356" fmla="val 528"/>
              <a:gd name="f357" fmla="val 1747"/>
              <a:gd name="f358" fmla="val 1756"/>
              <a:gd name="f359" fmla="val 1763"/>
              <a:gd name="f360" fmla="val 1771"/>
              <a:gd name="f361" fmla="val 1778"/>
              <a:gd name="f362" fmla="val 480"/>
              <a:gd name="f363" fmla="val 1786"/>
              <a:gd name="f364" fmla="val 366"/>
              <a:gd name="f365" fmla="val 413"/>
              <a:gd name="f366" fmla="val 427"/>
              <a:gd name="f367" fmla="val 439"/>
              <a:gd name="f368" fmla="val 1758"/>
              <a:gd name="f369" fmla="val 1750"/>
              <a:gd name="f370" fmla="val 458"/>
              <a:gd name="f371" fmla="val 1740"/>
              <a:gd name="f372" fmla="val 471"/>
              <a:gd name="f373" fmla="val 479"/>
              <a:gd name="f374" fmla="val 1692"/>
              <a:gd name="f375" fmla="val 1667"/>
              <a:gd name="f376" fmla="val 477"/>
              <a:gd name="f377" fmla="val 1644"/>
              <a:gd name="f378" fmla="val 467"/>
              <a:gd name="f379" fmla="val 1635"/>
              <a:gd name="f380" fmla="val 1626"/>
              <a:gd name="f381" fmla="val 1618"/>
              <a:gd name="f382" fmla="val 1612"/>
              <a:gd name="f383" fmla="val 1607"/>
              <a:gd name="f384" fmla="val 414"/>
              <a:gd name="f385" fmla="val 1602"/>
              <a:gd name="f386" fmla="val 1600"/>
              <a:gd name="f387" fmla="val 382"/>
              <a:gd name="f388" fmla="val 343"/>
              <a:gd name="f389" fmla="val 325"/>
              <a:gd name="f390" fmla="val 1606"/>
              <a:gd name="f391" fmla="val 309"/>
              <a:gd name="f392" fmla="val 1610"/>
              <a:gd name="f393" fmla="val 1616"/>
              <a:gd name="f394" fmla="val 280"/>
              <a:gd name="f395" fmla="val 1632"/>
              <a:gd name="f396" fmla="val 1642"/>
              <a:gd name="f397" fmla="val 1654"/>
              <a:gd name="f398" fmla="val 242"/>
              <a:gd name="f399" fmla="val 236"/>
              <a:gd name="f400" fmla="val 233"/>
              <a:gd name="f401" fmla="val 1697"/>
              <a:gd name="f402" fmla="val 1709"/>
              <a:gd name="f403" fmla="val 1721"/>
              <a:gd name="f404" fmla="val 1732"/>
              <a:gd name="f405" fmla="val 241"/>
              <a:gd name="f406" fmla="val 1743"/>
              <a:gd name="f407" fmla="val 245"/>
              <a:gd name="f408" fmla="val 1752"/>
              <a:gd name="f409" fmla="val 252"/>
              <a:gd name="f410" fmla="val 260"/>
              <a:gd name="f411" fmla="val 1768"/>
              <a:gd name="f412" fmla="val 1774"/>
              <a:gd name="f413" fmla="val 290"/>
              <a:gd name="f414" fmla="val 301"/>
              <a:gd name="f415" fmla="val 313"/>
              <a:gd name="f416" fmla="val 326"/>
              <a:gd name="f417" fmla="+- 0 0 -90"/>
              <a:gd name="f418" fmla="*/ f3 1 2176"/>
              <a:gd name="f419" fmla="*/ f4 1 546"/>
              <a:gd name="f420" fmla="val f5"/>
              <a:gd name="f421" fmla="val f6"/>
              <a:gd name="f422" fmla="val f7"/>
              <a:gd name="f423" fmla="*/ f417 f0 1"/>
              <a:gd name="f424" fmla="+- f422 0 f420"/>
              <a:gd name="f425" fmla="+- f421 0 f420"/>
              <a:gd name="f426" fmla="*/ f423 1 f2"/>
              <a:gd name="f427" fmla="*/ f425 1 2176"/>
              <a:gd name="f428" fmla="*/ f424 1 546"/>
              <a:gd name="f429" fmla="*/ 336 f425 1"/>
              <a:gd name="f430" fmla="*/ 2 f424 1"/>
              <a:gd name="f431" fmla="*/ 269 f425 1"/>
              <a:gd name="f432" fmla="*/ 48 f425 1"/>
              <a:gd name="f433" fmla="*/ 538 f424 1"/>
              <a:gd name="f434" fmla="*/ 2128 f425 1"/>
              <a:gd name="f435" fmla="*/ 2176 f425 1"/>
              <a:gd name="f436" fmla="*/ 1049 f425 1"/>
              <a:gd name="f437" fmla="*/ 175 f424 1"/>
              <a:gd name="f438" fmla="*/ 1025 f425 1"/>
              <a:gd name="f439" fmla="*/ 454 f424 1"/>
              <a:gd name="f440" fmla="*/ 937 f425 1"/>
              <a:gd name="f441" fmla="*/ 473 f424 1"/>
              <a:gd name="f442" fmla="*/ 892 f425 1"/>
              <a:gd name="f443" fmla="*/ 384 f424 1"/>
              <a:gd name="f444" fmla="*/ 809 f425 1"/>
              <a:gd name="f445" fmla="*/ 394 f424 1"/>
              <a:gd name="f446" fmla="*/ 975 f425 1"/>
              <a:gd name="f447" fmla="*/ 540 f424 1"/>
              <a:gd name="f448" fmla="*/ 1048 f425 1"/>
              <a:gd name="f449" fmla="*/ 482 f424 1"/>
              <a:gd name="f450" fmla="*/ 1131 f425 1"/>
              <a:gd name="f451" fmla="*/ 536 f424 1"/>
              <a:gd name="f452" fmla="*/ 1293 f425 1"/>
              <a:gd name="f453" fmla="*/ 14 f424 1"/>
              <a:gd name="f454" fmla="*/ 1238 f425 1"/>
              <a:gd name="f455" fmla="*/ 3 f424 1"/>
              <a:gd name="f456" fmla="*/ 1207 f425 1"/>
              <a:gd name="f457" fmla="*/ 48 f424 1"/>
              <a:gd name="f458" fmla="*/ 1237 f425 1"/>
              <a:gd name="f459" fmla="*/ 91 f424 1"/>
              <a:gd name="f460" fmla="*/ 81 f424 1"/>
              <a:gd name="f461" fmla="*/ 1216 f425 1"/>
              <a:gd name="f462" fmla="*/ 1457 f425 1"/>
              <a:gd name="f463" fmla="*/ 1376 f425 1"/>
              <a:gd name="f464" fmla="*/ 729 f425 1"/>
              <a:gd name="f465" fmla="*/ 213 f424 1"/>
              <a:gd name="f466" fmla="*/ 573 f425 1"/>
              <a:gd name="f467" fmla="*/ 163 f424 1"/>
              <a:gd name="f468" fmla="*/ 491 f425 1"/>
              <a:gd name="f469" fmla="*/ 226 f424 1"/>
              <a:gd name="f470" fmla="*/ 460 f425 1"/>
              <a:gd name="f471" fmla="*/ 489 f425 1"/>
              <a:gd name="f472" fmla="*/ 537 f424 1"/>
              <a:gd name="f473" fmla="*/ 509 f425 1"/>
              <a:gd name="f474" fmla="*/ 512 f424 1"/>
              <a:gd name="f475" fmla="*/ 596 f425 1"/>
              <a:gd name="f476" fmla="*/ 546 f424 1"/>
              <a:gd name="f477" fmla="*/ 754 f425 1"/>
              <a:gd name="f478" fmla="*/ 423 f424 1"/>
              <a:gd name="f479" fmla="*/ 671 f425 1"/>
              <a:gd name="f480" fmla="*/ 400 f424 1"/>
              <a:gd name="f481" fmla="*/ 578 f425 1"/>
              <a:gd name="f482" fmla="*/ 478 f424 1"/>
              <a:gd name="f483" fmla="*/ 495 f425 1"/>
              <a:gd name="f484" fmla="*/ 421 f424 1"/>
              <a:gd name="f485" fmla="*/ 496 f425 1"/>
              <a:gd name="f486" fmla="*/ 291 f424 1"/>
              <a:gd name="f487" fmla="*/ 586 f425 1"/>
              <a:gd name="f488" fmla="*/ 672 f425 1"/>
              <a:gd name="f489" fmla="*/ 293 f424 1"/>
              <a:gd name="f490" fmla="*/ 1866 f425 1"/>
              <a:gd name="f491" fmla="*/ 1783 f425 1"/>
              <a:gd name="f492" fmla="*/ 220 f424 1"/>
              <a:gd name="f493" fmla="*/ 1716 f425 1"/>
              <a:gd name="f494" fmla="*/ 171 f424 1"/>
              <a:gd name="f495" fmla="*/ 1561 f425 1"/>
              <a:gd name="f496" fmla="*/ 1526 f425 1"/>
              <a:gd name="f497" fmla="*/ 443 f424 1"/>
              <a:gd name="f498" fmla="*/ 1665 f425 1"/>
              <a:gd name="f499" fmla="*/ 1763 f425 1"/>
              <a:gd name="f500" fmla="*/ 507 f424 1"/>
              <a:gd name="f501" fmla="*/ 1785 f425 1"/>
              <a:gd name="f502" fmla="*/ 1778 f425 1"/>
              <a:gd name="f503" fmla="*/ 413 f424 1"/>
              <a:gd name="f504" fmla="*/ 1692 f425 1"/>
              <a:gd name="f505" fmla="*/ 479 f424 1"/>
              <a:gd name="f506" fmla="*/ 1607 f425 1"/>
              <a:gd name="f507" fmla="*/ 414 f424 1"/>
              <a:gd name="f508" fmla="*/ 1624 f425 1"/>
              <a:gd name="f509" fmla="*/ 269 f424 1"/>
              <a:gd name="f510" fmla="*/ 1732 f425 1"/>
              <a:gd name="f511" fmla="*/ 241 f424 1"/>
              <a:gd name="f512" fmla="*/ 1786 f425 1"/>
              <a:gd name="f513" fmla="*/ 326 f424 1"/>
              <a:gd name="f514" fmla="+- f426 0 f1"/>
              <a:gd name="f515" fmla="*/ f429 1 2176"/>
              <a:gd name="f516" fmla="*/ f430 1 546"/>
              <a:gd name="f517" fmla="*/ f431 1 2176"/>
              <a:gd name="f518" fmla="*/ f432 1 2176"/>
              <a:gd name="f519" fmla="*/ f433 1 546"/>
              <a:gd name="f520" fmla="*/ f434 1 2176"/>
              <a:gd name="f521" fmla="*/ f435 1 2176"/>
              <a:gd name="f522" fmla="*/ f436 1 2176"/>
              <a:gd name="f523" fmla="*/ f437 1 546"/>
              <a:gd name="f524" fmla="*/ f438 1 2176"/>
              <a:gd name="f525" fmla="*/ f439 1 546"/>
              <a:gd name="f526" fmla="*/ f440 1 2176"/>
              <a:gd name="f527" fmla="*/ f441 1 546"/>
              <a:gd name="f528" fmla="*/ f442 1 2176"/>
              <a:gd name="f529" fmla="*/ f443 1 546"/>
              <a:gd name="f530" fmla="*/ f444 1 2176"/>
              <a:gd name="f531" fmla="*/ f445 1 546"/>
              <a:gd name="f532" fmla="*/ f446 1 2176"/>
              <a:gd name="f533" fmla="*/ f447 1 546"/>
              <a:gd name="f534" fmla="*/ f448 1 2176"/>
              <a:gd name="f535" fmla="*/ f449 1 546"/>
              <a:gd name="f536" fmla="*/ f450 1 2176"/>
              <a:gd name="f537" fmla="*/ f451 1 546"/>
              <a:gd name="f538" fmla="*/ f452 1 2176"/>
              <a:gd name="f539" fmla="*/ f453 1 546"/>
              <a:gd name="f540" fmla="*/ f454 1 2176"/>
              <a:gd name="f541" fmla="*/ f455 1 546"/>
              <a:gd name="f542" fmla="*/ f456 1 2176"/>
              <a:gd name="f543" fmla="*/ f457 1 546"/>
              <a:gd name="f544" fmla="*/ f458 1 2176"/>
              <a:gd name="f545" fmla="*/ f459 1 546"/>
              <a:gd name="f546" fmla="*/ f460 1 546"/>
              <a:gd name="f547" fmla="*/ f461 1 2176"/>
              <a:gd name="f548" fmla="*/ f462 1 2176"/>
              <a:gd name="f549" fmla="*/ f463 1 2176"/>
              <a:gd name="f550" fmla="*/ f464 1 2176"/>
              <a:gd name="f551" fmla="*/ f465 1 546"/>
              <a:gd name="f552" fmla="*/ f466 1 2176"/>
              <a:gd name="f553" fmla="*/ f467 1 546"/>
              <a:gd name="f554" fmla="*/ f468 1 2176"/>
              <a:gd name="f555" fmla="*/ f469 1 546"/>
              <a:gd name="f556" fmla="*/ f470 1 2176"/>
              <a:gd name="f557" fmla="*/ f471 1 2176"/>
              <a:gd name="f558" fmla="*/ f472 1 546"/>
              <a:gd name="f559" fmla="*/ f473 1 2176"/>
              <a:gd name="f560" fmla="*/ f474 1 546"/>
              <a:gd name="f561" fmla="*/ f475 1 2176"/>
              <a:gd name="f562" fmla="*/ f476 1 546"/>
              <a:gd name="f563" fmla="*/ f477 1 2176"/>
              <a:gd name="f564" fmla="*/ f478 1 546"/>
              <a:gd name="f565" fmla="*/ f479 1 2176"/>
              <a:gd name="f566" fmla="*/ f480 1 546"/>
              <a:gd name="f567" fmla="*/ f481 1 2176"/>
              <a:gd name="f568" fmla="*/ f482 1 546"/>
              <a:gd name="f569" fmla="*/ f483 1 2176"/>
              <a:gd name="f570" fmla="*/ f484 1 546"/>
              <a:gd name="f571" fmla="*/ f485 1 2176"/>
              <a:gd name="f572" fmla="*/ f486 1 546"/>
              <a:gd name="f573" fmla="*/ f487 1 2176"/>
              <a:gd name="f574" fmla="*/ f488 1 2176"/>
              <a:gd name="f575" fmla="*/ f489 1 546"/>
              <a:gd name="f576" fmla="*/ f490 1 2176"/>
              <a:gd name="f577" fmla="*/ f491 1 2176"/>
              <a:gd name="f578" fmla="*/ f492 1 546"/>
              <a:gd name="f579" fmla="*/ f493 1 2176"/>
              <a:gd name="f580" fmla="*/ f494 1 546"/>
              <a:gd name="f581" fmla="*/ f495 1 2176"/>
              <a:gd name="f582" fmla="*/ f496 1 2176"/>
              <a:gd name="f583" fmla="*/ f497 1 546"/>
              <a:gd name="f584" fmla="*/ f498 1 2176"/>
              <a:gd name="f585" fmla="*/ f499 1 2176"/>
              <a:gd name="f586" fmla="*/ f500 1 546"/>
              <a:gd name="f587" fmla="*/ f501 1 2176"/>
              <a:gd name="f588" fmla="*/ f502 1 2176"/>
              <a:gd name="f589" fmla="*/ f503 1 546"/>
              <a:gd name="f590" fmla="*/ f504 1 2176"/>
              <a:gd name="f591" fmla="*/ f505 1 546"/>
              <a:gd name="f592" fmla="*/ f506 1 2176"/>
              <a:gd name="f593" fmla="*/ f507 1 546"/>
              <a:gd name="f594" fmla="*/ f508 1 2176"/>
              <a:gd name="f595" fmla="*/ f509 1 546"/>
              <a:gd name="f596" fmla="*/ f510 1 2176"/>
              <a:gd name="f597" fmla="*/ f511 1 546"/>
              <a:gd name="f598" fmla="*/ f512 1 2176"/>
              <a:gd name="f599" fmla="*/ f513 1 546"/>
              <a:gd name="f600" fmla="*/ 0 1 f427"/>
              <a:gd name="f601" fmla="*/ f421 1 f427"/>
              <a:gd name="f602" fmla="*/ 0 1 f428"/>
              <a:gd name="f603" fmla="*/ f422 1 f428"/>
              <a:gd name="f604" fmla="*/ f515 1 f427"/>
              <a:gd name="f605" fmla="*/ f516 1 f428"/>
              <a:gd name="f606" fmla="*/ f517 1 f427"/>
              <a:gd name="f607" fmla="*/ f518 1 f427"/>
              <a:gd name="f608" fmla="*/ f519 1 f428"/>
              <a:gd name="f609" fmla="*/ f520 1 f427"/>
              <a:gd name="f610" fmla="*/ f521 1 f427"/>
              <a:gd name="f611" fmla="*/ f522 1 f427"/>
              <a:gd name="f612" fmla="*/ f523 1 f428"/>
              <a:gd name="f613" fmla="*/ f524 1 f427"/>
              <a:gd name="f614" fmla="*/ f525 1 f428"/>
              <a:gd name="f615" fmla="*/ f526 1 f427"/>
              <a:gd name="f616" fmla="*/ f527 1 f428"/>
              <a:gd name="f617" fmla="*/ f528 1 f427"/>
              <a:gd name="f618" fmla="*/ f529 1 f428"/>
              <a:gd name="f619" fmla="*/ f530 1 f427"/>
              <a:gd name="f620" fmla="*/ f531 1 f428"/>
              <a:gd name="f621" fmla="*/ f532 1 f427"/>
              <a:gd name="f622" fmla="*/ f533 1 f428"/>
              <a:gd name="f623" fmla="*/ f534 1 f427"/>
              <a:gd name="f624" fmla="*/ f535 1 f428"/>
              <a:gd name="f625" fmla="*/ f536 1 f427"/>
              <a:gd name="f626" fmla="*/ f537 1 f428"/>
              <a:gd name="f627" fmla="*/ f538 1 f427"/>
              <a:gd name="f628" fmla="*/ f539 1 f428"/>
              <a:gd name="f629" fmla="*/ f540 1 f427"/>
              <a:gd name="f630" fmla="*/ f541 1 f428"/>
              <a:gd name="f631" fmla="*/ f542 1 f427"/>
              <a:gd name="f632" fmla="*/ f543 1 f428"/>
              <a:gd name="f633" fmla="*/ f544 1 f427"/>
              <a:gd name="f634" fmla="*/ f545 1 f428"/>
              <a:gd name="f635" fmla="*/ f546 1 f428"/>
              <a:gd name="f636" fmla="*/ f547 1 f427"/>
              <a:gd name="f637" fmla="*/ f548 1 f427"/>
              <a:gd name="f638" fmla="*/ f549 1 f427"/>
              <a:gd name="f639" fmla="*/ f550 1 f427"/>
              <a:gd name="f640" fmla="*/ f551 1 f428"/>
              <a:gd name="f641" fmla="*/ f552 1 f427"/>
              <a:gd name="f642" fmla="*/ f553 1 f428"/>
              <a:gd name="f643" fmla="*/ f554 1 f427"/>
              <a:gd name="f644" fmla="*/ f555 1 f428"/>
              <a:gd name="f645" fmla="*/ f556 1 f427"/>
              <a:gd name="f646" fmla="*/ f557 1 f427"/>
              <a:gd name="f647" fmla="*/ f558 1 f428"/>
              <a:gd name="f648" fmla="*/ f559 1 f427"/>
              <a:gd name="f649" fmla="*/ f560 1 f428"/>
              <a:gd name="f650" fmla="*/ f561 1 f427"/>
              <a:gd name="f651" fmla="*/ f562 1 f428"/>
              <a:gd name="f652" fmla="*/ f563 1 f427"/>
              <a:gd name="f653" fmla="*/ f564 1 f428"/>
              <a:gd name="f654" fmla="*/ f565 1 f427"/>
              <a:gd name="f655" fmla="*/ f566 1 f428"/>
              <a:gd name="f656" fmla="*/ f567 1 f427"/>
              <a:gd name="f657" fmla="*/ f568 1 f428"/>
              <a:gd name="f658" fmla="*/ f569 1 f427"/>
              <a:gd name="f659" fmla="*/ f570 1 f428"/>
              <a:gd name="f660" fmla="*/ f571 1 f427"/>
              <a:gd name="f661" fmla="*/ f572 1 f428"/>
              <a:gd name="f662" fmla="*/ f573 1 f427"/>
              <a:gd name="f663" fmla="*/ f574 1 f427"/>
              <a:gd name="f664" fmla="*/ f575 1 f428"/>
              <a:gd name="f665" fmla="*/ f576 1 f427"/>
              <a:gd name="f666" fmla="*/ f577 1 f427"/>
              <a:gd name="f667" fmla="*/ f578 1 f428"/>
              <a:gd name="f668" fmla="*/ f579 1 f427"/>
              <a:gd name="f669" fmla="*/ f580 1 f428"/>
              <a:gd name="f670" fmla="*/ f581 1 f427"/>
              <a:gd name="f671" fmla="*/ f582 1 f427"/>
              <a:gd name="f672" fmla="*/ f583 1 f428"/>
              <a:gd name="f673" fmla="*/ f584 1 f427"/>
              <a:gd name="f674" fmla="*/ f585 1 f427"/>
              <a:gd name="f675" fmla="*/ f586 1 f428"/>
              <a:gd name="f676" fmla="*/ f587 1 f427"/>
              <a:gd name="f677" fmla="*/ f588 1 f427"/>
              <a:gd name="f678" fmla="*/ f589 1 f428"/>
              <a:gd name="f679" fmla="*/ f590 1 f427"/>
              <a:gd name="f680" fmla="*/ f591 1 f428"/>
              <a:gd name="f681" fmla="*/ f592 1 f427"/>
              <a:gd name="f682" fmla="*/ f593 1 f428"/>
              <a:gd name="f683" fmla="*/ f594 1 f427"/>
              <a:gd name="f684" fmla="*/ f595 1 f428"/>
              <a:gd name="f685" fmla="*/ f596 1 f427"/>
              <a:gd name="f686" fmla="*/ f597 1 f428"/>
              <a:gd name="f687" fmla="*/ f598 1 f427"/>
              <a:gd name="f688" fmla="*/ f599 1 f428"/>
              <a:gd name="f689" fmla="*/ f600 f418 1"/>
              <a:gd name="f690" fmla="*/ f601 f418 1"/>
              <a:gd name="f691" fmla="*/ f603 f419 1"/>
              <a:gd name="f692" fmla="*/ f602 f419 1"/>
              <a:gd name="f693" fmla="*/ f604 f418 1"/>
              <a:gd name="f694" fmla="*/ f605 f419 1"/>
              <a:gd name="f695" fmla="*/ f606 f418 1"/>
              <a:gd name="f696" fmla="*/ f607 f418 1"/>
              <a:gd name="f697" fmla="*/ f608 f419 1"/>
              <a:gd name="f698" fmla="*/ f609 f418 1"/>
              <a:gd name="f699" fmla="*/ f610 f418 1"/>
              <a:gd name="f700" fmla="*/ f611 f418 1"/>
              <a:gd name="f701" fmla="*/ f612 f419 1"/>
              <a:gd name="f702" fmla="*/ f613 f418 1"/>
              <a:gd name="f703" fmla="*/ f614 f419 1"/>
              <a:gd name="f704" fmla="*/ f615 f418 1"/>
              <a:gd name="f705" fmla="*/ f616 f419 1"/>
              <a:gd name="f706" fmla="*/ f617 f418 1"/>
              <a:gd name="f707" fmla="*/ f618 f419 1"/>
              <a:gd name="f708" fmla="*/ f619 f418 1"/>
              <a:gd name="f709" fmla="*/ f620 f419 1"/>
              <a:gd name="f710" fmla="*/ f621 f418 1"/>
              <a:gd name="f711" fmla="*/ f622 f419 1"/>
              <a:gd name="f712" fmla="*/ f623 f418 1"/>
              <a:gd name="f713" fmla="*/ f624 f419 1"/>
              <a:gd name="f714" fmla="*/ f625 f418 1"/>
              <a:gd name="f715" fmla="*/ f626 f419 1"/>
              <a:gd name="f716" fmla="*/ f627 f418 1"/>
              <a:gd name="f717" fmla="*/ f628 f419 1"/>
              <a:gd name="f718" fmla="*/ f629 f418 1"/>
              <a:gd name="f719" fmla="*/ f630 f419 1"/>
              <a:gd name="f720" fmla="*/ f631 f418 1"/>
              <a:gd name="f721" fmla="*/ f632 f419 1"/>
              <a:gd name="f722" fmla="*/ f633 f418 1"/>
              <a:gd name="f723" fmla="*/ f634 f419 1"/>
              <a:gd name="f724" fmla="*/ f635 f419 1"/>
              <a:gd name="f725" fmla="*/ f636 f418 1"/>
              <a:gd name="f726" fmla="*/ f637 f418 1"/>
              <a:gd name="f727" fmla="*/ f638 f418 1"/>
              <a:gd name="f728" fmla="*/ f639 f418 1"/>
              <a:gd name="f729" fmla="*/ f640 f419 1"/>
              <a:gd name="f730" fmla="*/ f641 f418 1"/>
              <a:gd name="f731" fmla="*/ f642 f419 1"/>
              <a:gd name="f732" fmla="*/ f643 f418 1"/>
              <a:gd name="f733" fmla="*/ f644 f419 1"/>
              <a:gd name="f734" fmla="*/ f645 f418 1"/>
              <a:gd name="f735" fmla="*/ f646 f418 1"/>
              <a:gd name="f736" fmla="*/ f647 f419 1"/>
              <a:gd name="f737" fmla="*/ f648 f418 1"/>
              <a:gd name="f738" fmla="*/ f649 f419 1"/>
              <a:gd name="f739" fmla="*/ f650 f418 1"/>
              <a:gd name="f740" fmla="*/ f651 f419 1"/>
              <a:gd name="f741" fmla="*/ f652 f418 1"/>
              <a:gd name="f742" fmla="*/ f653 f419 1"/>
              <a:gd name="f743" fmla="*/ f654 f418 1"/>
              <a:gd name="f744" fmla="*/ f655 f419 1"/>
              <a:gd name="f745" fmla="*/ f656 f418 1"/>
              <a:gd name="f746" fmla="*/ f657 f419 1"/>
              <a:gd name="f747" fmla="*/ f658 f418 1"/>
              <a:gd name="f748" fmla="*/ f659 f419 1"/>
              <a:gd name="f749" fmla="*/ f660 f418 1"/>
              <a:gd name="f750" fmla="*/ f661 f419 1"/>
              <a:gd name="f751" fmla="*/ f662 f418 1"/>
              <a:gd name="f752" fmla="*/ f663 f418 1"/>
              <a:gd name="f753" fmla="*/ f664 f419 1"/>
              <a:gd name="f754" fmla="*/ f665 f418 1"/>
              <a:gd name="f755" fmla="*/ f666 f418 1"/>
              <a:gd name="f756" fmla="*/ f667 f419 1"/>
              <a:gd name="f757" fmla="*/ f668 f418 1"/>
              <a:gd name="f758" fmla="*/ f669 f419 1"/>
              <a:gd name="f759" fmla="*/ f670 f418 1"/>
              <a:gd name="f760" fmla="*/ f671 f418 1"/>
              <a:gd name="f761" fmla="*/ f672 f419 1"/>
              <a:gd name="f762" fmla="*/ f673 f418 1"/>
              <a:gd name="f763" fmla="*/ f674 f418 1"/>
              <a:gd name="f764" fmla="*/ f675 f419 1"/>
              <a:gd name="f765" fmla="*/ f676 f418 1"/>
              <a:gd name="f766" fmla="*/ f677 f418 1"/>
              <a:gd name="f767" fmla="*/ f678 f419 1"/>
              <a:gd name="f768" fmla="*/ f679 f418 1"/>
              <a:gd name="f769" fmla="*/ f680 f419 1"/>
              <a:gd name="f770" fmla="*/ f681 f418 1"/>
              <a:gd name="f771" fmla="*/ f682 f419 1"/>
              <a:gd name="f772" fmla="*/ f683 f418 1"/>
              <a:gd name="f773" fmla="*/ f684 f419 1"/>
              <a:gd name="f774" fmla="*/ f685 f418 1"/>
              <a:gd name="f775" fmla="*/ f686 f419 1"/>
              <a:gd name="f776" fmla="*/ f687 f418 1"/>
              <a:gd name="f777" fmla="*/ f688 f419 1"/>
            </a:gdLst>
            <a:ahLst/>
            <a:cxnLst>
              <a:cxn ang="3cd4">
                <a:pos x="hc" y="t"/>
              </a:cxn>
              <a:cxn ang="0">
                <a:pos x="r" y="vc"/>
              </a:cxn>
              <a:cxn ang="cd4">
                <a:pos x="hc" y="b"/>
              </a:cxn>
              <a:cxn ang="cd2">
                <a:pos x="l" y="vc"/>
              </a:cxn>
              <a:cxn ang="f514">
                <a:pos x="f693" y="f694"/>
              </a:cxn>
              <a:cxn ang="f514">
                <a:pos x="f695" y="f694"/>
              </a:cxn>
              <a:cxn ang="f514">
                <a:pos x="f696" y="f697"/>
              </a:cxn>
              <a:cxn ang="f514">
                <a:pos x="f698" y="f694"/>
              </a:cxn>
              <a:cxn ang="f514">
                <a:pos x="f699" y="f694"/>
              </a:cxn>
              <a:cxn ang="f514">
                <a:pos x="f700" y="f701"/>
              </a:cxn>
              <a:cxn ang="f514">
                <a:pos x="f702" y="f703"/>
              </a:cxn>
              <a:cxn ang="f514">
                <a:pos x="f704" y="f705"/>
              </a:cxn>
              <a:cxn ang="f514">
                <a:pos x="f706" y="f707"/>
              </a:cxn>
              <a:cxn ang="f514">
                <a:pos x="f708" y="f709"/>
              </a:cxn>
              <a:cxn ang="f514">
                <a:pos x="f710" y="f711"/>
              </a:cxn>
              <a:cxn ang="f514">
                <a:pos x="f712" y="f713"/>
              </a:cxn>
              <a:cxn ang="f514">
                <a:pos x="f714" y="f715"/>
              </a:cxn>
              <a:cxn ang="f514">
                <a:pos x="f716" y="f717"/>
              </a:cxn>
              <a:cxn ang="f514">
                <a:pos x="f718" y="f719"/>
              </a:cxn>
              <a:cxn ang="f514">
                <a:pos x="f720" y="f721"/>
              </a:cxn>
              <a:cxn ang="f514">
                <a:pos x="f722" y="f723"/>
              </a:cxn>
              <a:cxn ang="f514">
                <a:pos x="f716" y="f724"/>
              </a:cxn>
              <a:cxn ang="f514">
                <a:pos x="f725" y="f715"/>
              </a:cxn>
              <a:cxn ang="f514">
                <a:pos x="f725" y="f701"/>
              </a:cxn>
              <a:cxn ang="f514">
                <a:pos x="f726" y="f715"/>
              </a:cxn>
              <a:cxn ang="f514">
                <a:pos x="f727" y="f715"/>
              </a:cxn>
              <a:cxn ang="f514">
                <a:pos x="f728" y="f729"/>
              </a:cxn>
              <a:cxn ang="f514">
                <a:pos x="f730" y="f731"/>
              </a:cxn>
              <a:cxn ang="f514">
                <a:pos x="f732" y="f733"/>
              </a:cxn>
              <a:cxn ang="f514">
                <a:pos x="f734" y="f694"/>
              </a:cxn>
              <a:cxn ang="f514">
                <a:pos x="f735" y="f736"/>
              </a:cxn>
              <a:cxn ang="f514">
                <a:pos x="f737" y="f738"/>
              </a:cxn>
              <a:cxn ang="f514">
                <a:pos x="f739" y="f740"/>
              </a:cxn>
              <a:cxn ang="f514">
                <a:pos x="f741" y="f742"/>
              </a:cxn>
              <a:cxn ang="f514">
                <a:pos x="f743" y="f744"/>
              </a:cxn>
              <a:cxn ang="f514">
                <a:pos x="f745" y="f746"/>
              </a:cxn>
              <a:cxn ang="f514">
                <a:pos x="f747" y="f748"/>
              </a:cxn>
              <a:cxn ang="f514">
                <a:pos x="f749" y="f750"/>
              </a:cxn>
              <a:cxn ang="f514">
                <a:pos x="f751" y="f733"/>
              </a:cxn>
              <a:cxn ang="f514">
                <a:pos x="f752" y="f753"/>
              </a:cxn>
              <a:cxn ang="f514">
                <a:pos x="f754" y="f694"/>
              </a:cxn>
              <a:cxn ang="f514">
                <a:pos x="f755" y="f756"/>
              </a:cxn>
              <a:cxn ang="f514">
                <a:pos x="f757" y="f758"/>
              </a:cxn>
              <a:cxn ang="f514">
                <a:pos x="f759" y="f756"/>
              </a:cxn>
              <a:cxn ang="f514">
                <a:pos x="f760" y="f761"/>
              </a:cxn>
              <a:cxn ang="f514">
                <a:pos x="f762" y="f740"/>
              </a:cxn>
              <a:cxn ang="f514">
                <a:pos x="f763" y="f764"/>
              </a:cxn>
              <a:cxn ang="f514">
                <a:pos x="f765" y="f736"/>
              </a:cxn>
              <a:cxn ang="f514">
                <a:pos x="f766" y="f767"/>
              </a:cxn>
              <a:cxn ang="f514">
                <a:pos x="f768" y="f769"/>
              </a:cxn>
              <a:cxn ang="f514">
                <a:pos x="f770" y="f771"/>
              </a:cxn>
              <a:cxn ang="f514">
                <a:pos x="f772" y="f773"/>
              </a:cxn>
              <a:cxn ang="f514">
                <a:pos x="f774" y="f775"/>
              </a:cxn>
              <a:cxn ang="f514">
                <a:pos x="f776" y="f777"/>
              </a:cxn>
            </a:cxnLst>
            <a:rect l="f689" t="f692" r="f690" b="f691"/>
            <a:pathLst>
              <a:path w="2176" h="546">
                <a:moveTo>
                  <a:pt x="f8" y="f9"/>
                </a:moveTo>
                <a:cubicBezTo>
                  <a:pt x="f10" y="f9"/>
                  <a:pt x="f10" y="f9"/>
                  <a:pt x="f10" y="f9"/>
                </a:cubicBezTo>
                <a:cubicBezTo>
                  <a:pt x="f11" y="f12"/>
                  <a:pt x="f11" y="f12"/>
                  <a:pt x="f11" y="f12"/>
                </a:cubicBezTo>
                <a:cubicBezTo>
                  <a:pt x="f13" y="f12"/>
                  <a:pt x="f13" y="f12"/>
                  <a:pt x="f13" y="f12"/>
                </a:cubicBezTo>
                <a:lnTo>
                  <a:pt x="f8" y="f9"/>
                </a:lnTo>
                <a:close/>
                <a:moveTo>
                  <a:pt x="f14" y="f12"/>
                </a:moveTo>
                <a:cubicBezTo>
                  <a:pt x="f15" y="f12"/>
                  <a:pt x="f15" y="f12"/>
                  <a:pt x="f15" y="f12"/>
                </a:cubicBezTo>
                <a:cubicBezTo>
                  <a:pt x="f5" y="f9"/>
                  <a:pt x="f5" y="f9"/>
                  <a:pt x="f5" y="f9"/>
                </a:cubicBezTo>
                <a:cubicBezTo>
                  <a:pt x="f16" y="f9"/>
                  <a:pt x="f16" y="f9"/>
                  <a:pt x="f16" y="f9"/>
                </a:cubicBezTo>
                <a:lnTo>
                  <a:pt x="f14" y="f12"/>
                </a:lnTo>
                <a:close/>
                <a:moveTo>
                  <a:pt x="f6" y="f12"/>
                </a:moveTo>
                <a:cubicBezTo>
                  <a:pt x="f17" y="f12"/>
                  <a:pt x="f17" y="f12"/>
                  <a:pt x="f17" y="f12"/>
                </a:cubicBezTo>
                <a:cubicBezTo>
                  <a:pt x="f18" y="f9"/>
                  <a:pt x="f18" y="f9"/>
                  <a:pt x="f18" y="f9"/>
                </a:cubicBezTo>
                <a:cubicBezTo>
                  <a:pt x="f19" y="f9"/>
                  <a:pt x="f19" y="f9"/>
                  <a:pt x="f19" y="f9"/>
                </a:cubicBezTo>
                <a:lnTo>
                  <a:pt x="f6" y="f12"/>
                </a:lnTo>
                <a:close/>
                <a:moveTo>
                  <a:pt x="f20" y="f21"/>
                </a:moveTo>
                <a:cubicBezTo>
                  <a:pt x="f20" y="f22"/>
                  <a:pt x="f20" y="f22"/>
                  <a:pt x="f20" y="f22"/>
                </a:cubicBezTo>
                <a:cubicBezTo>
                  <a:pt x="f23" y="f22"/>
                  <a:pt x="f23" y="f22"/>
                  <a:pt x="f23" y="f22"/>
                </a:cubicBezTo>
                <a:cubicBezTo>
                  <a:pt x="f23" y="f13"/>
                  <a:pt x="f23" y="f13"/>
                  <a:pt x="f23" y="f13"/>
                </a:cubicBezTo>
                <a:cubicBezTo>
                  <a:pt x="f23" y="f24"/>
                  <a:pt x="f25" y="f26"/>
                  <a:pt x="f27" y="f28"/>
                </a:cubicBezTo>
                <a:cubicBezTo>
                  <a:pt x="f29" y="f30"/>
                  <a:pt x="f31" y="f32"/>
                  <a:pt x="f33" y="f34"/>
                </a:cubicBezTo>
                <a:cubicBezTo>
                  <a:pt x="f35" y="f36"/>
                  <a:pt x="f37" y="f38"/>
                  <a:pt x="f39" y="f40"/>
                </a:cubicBezTo>
                <a:cubicBezTo>
                  <a:pt x="f41" y="f42"/>
                  <a:pt x="f43" y="f44"/>
                  <a:pt x="f45" y="f44"/>
                </a:cubicBezTo>
                <a:cubicBezTo>
                  <a:pt x="f46" y="f44"/>
                  <a:pt x="f47" y="f42"/>
                  <a:pt x="f48" y="f49"/>
                </a:cubicBezTo>
                <a:cubicBezTo>
                  <a:pt x="f50" y="f51"/>
                  <a:pt x="f52" y="f53"/>
                  <a:pt x="f54" y="f55"/>
                </a:cubicBezTo>
                <a:cubicBezTo>
                  <a:pt x="f56" y="f57"/>
                  <a:pt x="f58" y="f59"/>
                  <a:pt x="f60" y="f61"/>
                </a:cubicBezTo>
                <a:cubicBezTo>
                  <a:pt x="f62" y="f63"/>
                  <a:pt x="f64" y="f65"/>
                  <a:pt x="f64" y="f13"/>
                </a:cubicBezTo>
                <a:cubicBezTo>
                  <a:pt x="f64" y="f22"/>
                  <a:pt x="f64" y="f22"/>
                  <a:pt x="f64" y="f22"/>
                </a:cubicBezTo>
                <a:cubicBezTo>
                  <a:pt x="f66" y="f22"/>
                  <a:pt x="f66" y="f22"/>
                  <a:pt x="f66" y="f22"/>
                </a:cubicBezTo>
                <a:cubicBezTo>
                  <a:pt x="f66" y="f67"/>
                  <a:pt x="f66" y="f67"/>
                  <a:pt x="f66" y="f67"/>
                </a:cubicBezTo>
                <a:cubicBezTo>
                  <a:pt x="f66" y="f68"/>
                  <a:pt x="f69" y="f70"/>
                  <a:pt x="f71" y="f72"/>
                </a:cubicBezTo>
                <a:cubicBezTo>
                  <a:pt x="f73" y="f74"/>
                  <a:pt x="f60" y="f75"/>
                  <a:pt x="f76" y="f75"/>
                </a:cubicBezTo>
                <a:cubicBezTo>
                  <a:pt x="f77" y="f75"/>
                  <a:pt x="f78" y="f79"/>
                  <a:pt x="f80" y="f81"/>
                </a:cubicBezTo>
                <a:cubicBezTo>
                  <a:pt x="f82" y="f83"/>
                  <a:pt x="f84" y="f74"/>
                  <a:pt x="f85" y="f86"/>
                </a:cubicBezTo>
                <a:cubicBezTo>
                  <a:pt x="f87" y="f88"/>
                  <a:pt x="f89" y="f90"/>
                  <a:pt x="f91" y="f92"/>
                </a:cubicBezTo>
                <a:cubicBezTo>
                  <a:pt x="f93" y="f94"/>
                  <a:pt x="f95" y="f96"/>
                  <a:pt x="f97" y="f70"/>
                </a:cubicBezTo>
                <a:cubicBezTo>
                  <a:pt x="f23" y="f70"/>
                  <a:pt x="f23" y="f70"/>
                  <a:pt x="f23" y="f70"/>
                </a:cubicBezTo>
                <a:cubicBezTo>
                  <a:pt x="f23" y="f21"/>
                  <a:pt x="f23" y="f21"/>
                  <a:pt x="f23" y="f21"/>
                </a:cubicBezTo>
                <a:lnTo>
                  <a:pt x="f20" y="f21"/>
                </a:lnTo>
                <a:close/>
                <a:moveTo>
                  <a:pt x="f98" y="f16"/>
                </a:moveTo>
                <a:cubicBezTo>
                  <a:pt x="f98" y="f99"/>
                  <a:pt x="f100" y="f101"/>
                  <a:pt x="f102" y="f103"/>
                </a:cubicBezTo>
                <a:cubicBezTo>
                  <a:pt x="f104" y="f105"/>
                  <a:pt x="f106" y="f107"/>
                  <a:pt x="f108" y="f109"/>
                </a:cubicBezTo>
                <a:cubicBezTo>
                  <a:pt x="f110" y="f111"/>
                  <a:pt x="f112" y="f113"/>
                  <a:pt x="f114" y="f115"/>
                </a:cubicBezTo>
                <a:cubicBezTo>
                  <a:pt x="f116" y="f117"/>
                  <a:pt x="f118" y="f5"/>
                  <a:pt x="f119" y="f5"/>
                </a:cubicBezTo>
                <a:cubicBezTo>
                  <a:pt x="f120" y="f5"/>
                  <a:pt x="f121" y="f117"/>
                  <a:pt x="f122" y="f115"/>
                </a:cubicBezTo>
                <a:cubicBezTo>
                  <a:pt x="f123" y="f113"/>
                  <a:pt x="f124" y="f111"/>
                  <a:pt x="f125" y="f126"/>
                </a:cubicBezTo>
                <a:cubicBezTo>
                  <a:pt x="f127" y="f107"/>
                  <a:pt x="f128" y="f105"/>
                  <a:pt x="f129" y="f103"/>
                </a:cubicBezTo>
                <a:cubicBezTo>
                  <a:pt x="f130" y="f131"/>
                  <a:pt x="f132" y="f99"/>
                  <a:pt x="f132" y="f16"/>
                </a:cubicBezTo>
                <a:cubicBezTo>
                  <a:pt x="f132" y="f133"/>
                  <a:pt x="f130" y="f134"/>
                  <a:pt x="f129" y="f135"/>
                </a:cubicBezTo>
                <a:cubicBezTo>
                  <a:pt x="f128" y="f136"/>
                  <a:pt x="f127" y="f137"/>
                  <a:pt x="f138" y="f139"/>
                </a:cubicBezTo>
                <a:cubicBezTo>
                  <a:pt x="f124" y="f140"/>
                  <a:pt x="f141" y="f142"/>
                  <a:pt x="f143" y="f144"/>
                </a:cubicBezTo>
                <a:cubicBezTo>
                  <a:pt x="f145" y="f146"/>
                  <a:pt x="f120" y="f147"/>
                  <a:pt x="f119" y="f147"/>
                </a:cubicBezTo>
                <a:cubicBezTo>
                  <a:pt x="f118" y="f147"/>
                  <a:pt x="f116" y="f146"/>
                  <a:pt x="f114" y="f144"/>
                </a:cubicBezTo>
                <a:cubicBezTo>
                  <a:pt x="f112" y="f142"/>
                  <a:pt x="f148" y="f140"/>
                  <a:pt x="f108" y="f139"/>
                </a:cubicBezTo>
                <a:cubicBezTo>
                  <a:pt x="f106" y="f137"/>
                  <a:pt x="f104" y="f136"/>
                  <a:pt x="f102" y="f135"/>
                </a:cubicBezTo>
                <a:cubicBezTo>
                  <a:pt x="f100" y="f134"/>
                  <a:pt x="f98" y="f133"/>
                  <a:pt x="f98" y="f16"/>
                </a:cubicBezTo>
                <a:moveTo>
                  <a:pt x="f149" y="f21"/>
                </a:moveTo>
                <a:cubicBezTo>
                  <a:pt x="f106" y="f21"/>
                  <a:pt x="f106" y="f21"/>
                  <a:pt x="f106" y="f21"/>
                </a:cubicBezTo>
                <a:cubicBezTo>
                  <a:pt x="f106" y="f22"/>
                  <a:pt x="f106" y="f22"/>
                  <a:pt x="f106" y="f22"/>
                </a:cubicBezTo>
                <a:cubicBezTo>
                  <a:pt x="f149" y="f22"/>
                  <a:pt x="f149" y="f22"/>
                  <a:pt x="f149" y="f22"/>
                </a:cubicBezTo>
                <a:lnTo>
                  <a:pt x="f149" y="f21"/>
                </a:lnTo>
                <a:close/>
                <a:moveTo>
                  <a:pt x="f150" y="f21"/>
                </a:moveTo>
                <a:cubicBezTo>
                  <a:pt x="f151" y="f21"/>
                  <a:pt x="f151" y="f21"/>
                  <a:pt x="f151" y="f21"/>
                </a:cubicBezTo>
                <a:cubicBezTo>
                  <a:pt x="f151" y="f12"/>
                  <a:pt x="f151" y="f12"/>
                  <a:pt x="f151" y="f12"/>
                </a:cubicBezTo>
                <a:cubicBezTo>
                  <a:pt x="f150" y="f12"/>
                  <a:pt x="f150" y="f12"/>
                  <a:pt x="f150" y="f12"/>
                </a:cubicBezTo>
                <a:lnTo>
                  <a:pt x="f150" y="f21"/>
                </a:lnTo>
                <a:close/>
                <a:moveTo>
                  <a:pt x="f152" y="f153"/>
                </a:moveTo>
                <a:cubicBezTo>
                  <a:pt x="f152" y="f154"/>
                  <a:pt x="f155" y="f156"/>
                  <a:pt x="f157" y="f158"/>
                </a:cubicBezTo>
                <a:cubicBezTo>
                  <a:pt x="f159" y="f160"/>
                  <a:pt x="f161" y="f162"/>
                  <a:pt x="f163" y="f164"/>
                </a:cubicBezTo>
                <a:cubicBezTo>
                  <a:pt x="f165" y="f166"/>
                  <a:pt x="f167" y="f168"/>
                  <a:pt x="f169" y="f170"/>
                </a:cubicBezTo>
                <a:cubicBezTo>
                  <a:pt x="f171" y="f8"/>
                  <a:pt x="f172" y="f173"/>
                  <a:pt x="f174" y="f173"/>
                </a:cubicBezTo>
                <a:cubicBezTo>
                  <a:pt x="f175" y="f173"/>
                  <a:pt x="f176" y="f177"/>
                  <a:pt x="f178" y="f8"/>
                </a:cubicBezTo>
                <a:cubicBezTo>
                  <a:pt x="f179" y="f180"/>
                  <a:pt x="f181" y="f182"/>
                  <a:pt x="f183" y="f184"/>
                </a:cubicBezTo>
                <a:cubicBezTo>
                  <a:pt x="f185" y="f168"/>
                  <a:pt x="f186" y="f187"/>
                  <a:pt x="f188" y="f189"/>
                </a:cubicBezTo>
                <a:cubicBezTo>
                  <a:pt x="f190" y="f191"/>
                  <a:pt x="f192" y="f193"/>
                  <a:pt x="f194" y="f195"/>
                </a:cubicBezTo>
                <a:cubicBezTo>
                  <a:pt x="f196" y="f195"/>
                  <a:pt x="f196" y="f195"/>
                  <a:pt x="f196" y="f195"/>
                </a:cubicBezTo>
                <a:cubicBezTo>
                  <a:pt x="f196" y="f12"/>
                  <a:pt x="f196" y="f12"/>
                  <a:pt x="f196" y="f12"/>
                </a:cubicBezTo>
                <a:cubicBezTo>
                  <a:pt x="f197" y="f12"/>
                  <a:pt x="f197" y="f12"/>
                  <a:pt x="f197" y="f12"/>
                </a:cubicBezTo>
                <a:cubicBezTo>
                  <a:pt x="f198" y="f199"/>
                  <a:pt x="f198" y="f199"/>
                  <a:pt x="f198" y="f199"/>
                </a:cubicBezTo>
                <a:cubicBezTo>
                  <a:pt x="f198" y="f83"/>
                  <a:pt x="f198" y="f83"/>
                  <a:pt x="f198" y="f83"/>
                </a:cubicBezTo>
                <a:cubicBezTo>
                  <a:pt x="f196" y="f83"/>
                  <a:pt x="f196" y="f83"/>
                  <a:pt x="f196" y="f83"/>
                </a:cubicBezTo>
                <a:cubicBezTo>
                  <a:pt x="f196" y="f96"/>
                  <a:pt x="f196" y="f96"/>
                  <a:pt x="f196" y="f96"/>
                </a:cubicBezTo>
                <a:cubicBezTo>
                  <a:pt x="f194" y="f96"/>
                  <a:pt x="f194" y="f96"/>
                  <a:pt x="f194" y="f96"/>
                </a:cubicBezTo>
                <a:cubicBezTo>
                  <a:pt x="f200" y="f201"/>
                  <a:pt x="f202" y="f203"/>
                  <a:pt x="f204" y="f188"/>
                </a:cubicBezTo>
                <a:cubicBezTo>
                  <a:pt x="f205" y="f206"/>
                  <a:pt x="f207" y="f208"/>
                  <a:pt x="f74" y="f209"/>
                </a:cubicBezTo>
                <a:cubicBezTo>
                  <a:pt x="f81" y="f210"/>
                  <a:pt x="f211" y="f183"/>
                  <a:pt x="f179" y="f212"/>
                </a:cubicBezTo>
                <a:cubicBezTo>
                  <a:pt x="f213" y="f214"/>
                  <a:pt x="f215" y="f7"/>
                  <a:pt x="f216" y="f7"/>
                </a:cubicBezTo>
                <a:cubicBezTo>
                  <a:pt x="f217" y="f7"/>
                  <a:pt x="f218" y="f219"/>
                  <a:pt x="f220" y="f209"/>
                </a:cubicBezTo>
                <a:cubicBezTo>
                  <a:pt x="f221" y="f186"/>
                  <a:pt x="f222" y="f92"/>
                  <a:pt x="f223" y="f224"/>
                </a:cubicBezTo>
                <a:cubicBezTo>
                  <a:pt x="f225" y="f51"/>
                  <a:pt x="f226" y="f227"/>
                  <a:pt x="f228" y="f229"/>
                </a:cubicBezTo>
                <a:cubicBezTo>
                  <a:pt x="f230" y="f231"/>
                  <a:pt x="f152" y="f232"/>
                  <a:pt x="f152" y="f153"/>
                </a:cubicBezTo>
                <a:moveTo>
                  <a:pt x="f233" y="f234"/>
                </a:moveTo>
                <a:cubicBezTo>
                  <a:pt x="f233" y="f235"/>
                  <a:pt x="f236" y="f237"/>
                  <a:pt x="f238" y="f239"/>
                </a:cubicBezTo>
                <a:cubicBezTo>
                  <a:pt x="f240" y="f241"/>
                  <a:pt x="f242" y="f243"/>
                  <a:pt x="f244" y="f245"/>
                </a:cubicBezTo>
                <a:cubicBezTo>
                  <a:pt x="f246" y="f247"/>
                  <a:pt x="f248" y="f249"/>
                  <a:pt x="f250" y="f251"/>
                </a:cubicBezTo>
                <a:cubicBezTo>
                  <a:pt x="f252" y="f253"/>
                  <a:pt x="f254" y="f44"/>
                  <a:pt x="f255" y="f44"/>
                </a:cubicBezTo>
                <a:cubicBezTo>
                  <a:pt x="f256" y="f44"/>
                  <a:pt x="f257" y="f253"/>
                  <a:pt x="f212" y="f51"/>
                </a:cubicBezTo>
                <a:cubicBezTo>
                  <a:pt x="f258" y="f259"/>
                  <a:pt x="f260" y="f261"/>
                  <a:pt x="f90" y="f262"/>
                </a:cubicBezTo>
                <a:cubicBezTo>
                  <a:pt x="f92" y="f263"/>
                  <a:pt x="f264" y="f243"/>
                  <a:pt x="f265" y="f266"/>
                </a:cubicBezTo>
                <a:cubicBezTo>
                  <a:pt x="f194" y="f267"/>
                  <a:pt x="f224" y="f268"/>
                  <a:pt x="f224" y="f13"/>
                </a:cubicBezTo>
                <a:cubicBezTo>
                  <a:pt x="f224" y="f11"/>
                  <a:pt x="f224" y="f11"/>
                  <a:pt x="f224" y="f11"/>
                </a:cubicBezTo>
                <a:cubicBezTo>
                  <a:pt x="f224" y="f269"/>
                  <a:pt x="f194" y="f270"/>
                  <a:pt x="f200" y="f271"/>
                </a:cubicBezTo>
                <a:cubicBezTo>
                  <a:pt x="f264" y="f272"/>
                  <a:pt x="f72" y="f273"/>
                  <a:pt x="f274" y="f275"/>
                </a:cubicBezTo>
                <a:cubicBezTo>
                  <a:pt x="f276" y="f277"/>
                  <a:pt x="f278" y="f279"/>
                  <a:pt x="f7" y="f280"/>
                </a:cubicBezTo>
                <a:cubicBezTo>
                  <a:pt x="f281" y="f282"/>
                  <a:pt x="f213" y="f195"/>
                  <a:pt x="f283" y="f195"/>
                </a:cubicBezTo>
                <a:cubicBezTo>
                  <a:pt x="f284" y="f195"/>
                  <a:pt x="f285" y="f282"/>
                  <a:pt x="f286" y="f280"/>
                </a:cubicBezTo>
                <a:cubicBezTo>
                  <a:pt x="f287" y="f279"/>
                  <a:pt x="f288" y="f277"/>
                  <a:pt x="f289" y="f275"/>
                </a:cubicBezTo>
                <a:cubicBezTo>
                  <a:pt x="f290" y="f291"/>
                  <a:pt x="f220" y="f292"/>
                  <a:pt x="f293" y="f294"/>
                </a:cubicBezTo>
                <a:cubicBezTo>
                  <a:pt x="f236" y="f295"/>
                  <a:pt x="f233" y="f296"/>
                  <a:pt x="f233" y="f234"/>
                </a:cubicBezTo>
                <a:moveTo>
                  <a:pt x="f297" y="f83"/>
                </a:moveTo>
                <a:cubicBezTo>
                  <a:pt x="f297" y="f12"/>
                  <a:pt x="f297" y="f12"/>
                  <a:pt x="f297" y="f12"/>
                </a:cubicBezTo>
                <a:cubicBezTo>
                  <a:pt x="f298" y="f12"/>
                  <a:pt x="f298" y="f12"/>
                  <a:pt x="f298" y="f12"/>
                </a:cubicBezTo>
                <a:cubicBezTo>
                  <a:pt x="f298" y="f299"/>
                  <a:pt x="f298" y="f299"/>
                  <a:pt x="f298" y="f299"/>
                </a:cubicBezTo>
                <a:cubicBezTo>
                  <a:pt x="f300" y="f299"/>
                  <a:pt x="f300" y="f299"/>
                  <a:pt x="f300" y="f299"/>
                </a:cubicBezTo>
                <a:cubicBezTo>
                  <a:pt x="f301" y="f164"/>
                  <a:pt x="f302" y="f303"/>
                  <a:pt x="f304" y="f189"/>
                </a:cubicBezTo>
                <a:cubicBezTo>
                  <a:pt x="f305" y="f306"/>
                  <a:pt x="f307" y="f308"/>
                  <a:pt x="f309" y="f310"/>
                </a:cubicBezTo>
                <a:cubicBezTo>
                  <a:pt x="f311" y="f184"/>
                  <a:pt x="f312" y="f170"/>
                  <a:pt x="f313" y="f182"/>
                </a:cubicBezTo>
                <a:cubicBezTo>
                  <a:pt x="f314" y="f315"/>
                  <a:pt x="f316" y="f317"/>
                  <a:pt x="f318" y="f317"/>
                </a:cubicBezTo>
                <a:cubicBezTo>
                  <a:pt x="f319" y="f317"/>
                  <a:pt x="f320" y="f182"/>
                  <a:pt x="f321" y="f322"/>
                </a:cubicBezTo>
                <a:cubicBezTo>
                  <a:pt x="f323" y="f187"/>
                  <a:pt x="f324" y="f325"/>
                  <a:pt x="f326" y="f299"/>
                </a:cubicBezTo>
                <a:cubicBezTo>
                  <a:pt x="f327" y="f328"/>
                  <a:pt x="f329" y="f330"/>
                  <a:pt x="f331" y="f332"/>
                </a:cubicBezTo>
                <a:cubicBezTo>
                  <a:pt x="f333" y="f334"/>
                  <a:pt x="f335" y="f336"/>
                  <a:pt x="f335" y="f337"/>
                </a:cubicBezTo>
                <a:cubicBezTo>
                  <a:pt x="f335" y="f67"/>
                  <a:pt x="f333" y="f338"/>
                  <a:pt x="f339" y="f245"/>
                </a:cubicBezTo>
                <a:cubicBezTo>
                  <a:pt x="f340" y="f341"/>
                  <a:pt x="f342" y="f343"/>
                  <a:pt x="f344" y="f264"/>
                </a:cubicBezTo>
                <a:cubicBezTo>
                  <a:pt x="f345" y="f205"/>
                  <a:pt x="f346" y="f86"/>
                  <a:pt x="f347" y="f278"/>
                </a:cubicBezTo>
                <a:cubicBezTo>
                  <a:pt x="f348" y="f212"/>
                  <a:pt x="f349" y="f7"/>
                  <a:pt x="f350" y="f7"/>
                </a:cubicBezTo>
                <a:cubicBezTo>
                  <a:pt x="f351" y="f7"/>
                  <a:pt x="f316" y="f214"/>
                  <a:pt x="f314" y="f219"/>
                </a:cubicBezTo>
                <a:cubicBezTo>
                  <a:pt x="f352" y="f9"/>
                  <a:pt x="f353" y="f354"/>
                  <a:pt x="f355" y="f356"/>
                </a:cubicBezTo>
                <a:cubicBezTo>
                  <a:pt x="f357" y="f260"/>
                  <a:pt x="f358" y="f205"/>
                  <a:pt x="f359" y="f72"/>
                </a:cubicBezTo>
                <a:cubicBezTo>
                  <a:pt x="f360" y="f94"/>
                  <a:pt x="f361" y="f96"/>
                  <a:pt x="f300" y="f362"/>
                </a:cubicBezTo>
                <a:cubicBezTo>
                  <a:pt x="f298" y="f362"/>
                  <a:pt x="f298" y="f362"/>
                  <a:pt x="f298" y="f362"/>
                </a:cubicBezTo>
                <a:cubicBezTo>
                  <a:pt x="f298" y="f83"/>
                  <a:pt x="f298" y="f83"/>
                  <a:pt x="f298" y="f83"/>
                </a:cubicBezTo>
                <a:lnTo>
                  <a:pt x="f297" y="f83"/>
                </a:lnTo>
                <a:close/>
                <a:moveTo>
                  <a:pt x="f363" y="f364"/>
                </a:moveTo>
                <a:cubicBezTo>
                  <a:pt x="f363" y="f13"/>
                  <a:pt x="f300" y="f24"/>
                  <a:pt x="f361" y="f365"/>
                </a:cubicBezTo>
                <a:cubicBezTo>
                  <a:pt x="f302" y="f366"/>
                  <a:pt x="f304" y="f367"/>
                  <a:pt x="f368" y="f57"/>
                </a:cubicBezTo>
                <a:cubicBezTo>
                  <a:pt x="f369" y="f370"/>
                  <a:pt x="f371" y="f259"/>
                  <a:pt x="f353" y="f372"/>
                </a:cubicBezTo>
                <a:cubicBezTo>
                  <a:pt x="f352" y="f42"/>
                  <a:pt x="f314" y="f373"/>
                  <a:pt x="f374" y="f373"/>
                </a:cubicBezTo>
                <a:cubicBezTo>
                  <a:pt x="f351" y="f373"/>
                  <a:pt x="f375" y="f376"/>
                  <a:pt x="f319" y="f40"/>
                </a:cubicBezTo>
                <a:cubicBezTo>
                  <a:pt x="f377" y="f378"/>
                  <a:pt x="f379" y="f197"/>
                  <a:pt x="f380" y="f262"/>
                </a:cubicBezTo>
                <a:cubicBezTo>
                  <a:pt x="f381" y="f59"/>
                  <a:pt x="f382" y="f61"/>
                  <a:pt x="f383" y="f384"/>
                </a:cubicBezTo>
                <a:cubicBezTo>
                  <a:pt x="f385" y="f24"/>
                  <a:pt x="f386" y="f387"/>
                  <a:pt x="f386" y="f235"/>
                </a:cubicBezTo>
                <a:cubicBezTo>
                  <a:pt x="f386" y="f388"/>
                  <a:pt x="f385" y="f389"/>
                  <a:pt x="f390" y="f391"/>
                </a:cubicBezTo>
                <a:cubicBezTo>
                  <a:pt x="f392" y="f156"/>
                  <a:pt x="f393" y="f394"/>
                  <a:pt x="f348" y="f14"/>
                </a:cubicBezTo>
                <a:cubicBezTo>
                  <a:pt x="f395" y="f275"/>
                  <a:pt x="f396" y="f160"/>
                  <a:pt x="f397" y="f398"/>
                </a:cubicBezTo>
                <a:cubicBezTo>
                  <a:pt x="f375" y="f399"/>
                  <a:pt x="f318" y="f400"/>
                  <a:pt x="f401" y="f400"/>
                </a:cubicBezTo>
                <a:cubicBezTo>
                  <a:pt x="f402" y="f400"/>
                  <a:pt x="f403" y="f399"/>
                  <a:pt x="f404" y="f405"/>
                </a:cubicBezTo>
                <a:cubicBezTo>
                  <a:pt x="f406" y="f407"/>
                  <a:pt x="f408" y="f409"/>
                  <a:pt x="f305" y="f410"/>
                </a:cubicBezTo>
                <a:cubicBezTo>
                  <a:pt x="f411" y="f14"/>
                  <a:pt x="f412" y="f292"/>
                  <a:pt x="f301" y="f413"/>
                </a:cubicBezTo>
                <a:cubicBezTo>
                  <a:pt x="f300" y="f414"/>
                  <a:pt x="f363" y="f415"/>
                  <a:pt x="f363" y="f416"/>
                </a:cubicBezTo>
                <a:lnTo>
                  <a:pt x="f363" y="f364"/>
                </a:lnTo>
                <a:close/>
              </a:path>
            </a:pathLst>
          </a:custGeom>
          <a:solidFill>
            <a:srgbClr val="333333"/>
          </a:solidFill>
          <a:ln cap="flat">
            <a:noFill/>
            <a:prstDash val="solid"/>
          </a:ln>
        </p:spPr>
        <p:txBody>
          <a:bodyPr vert="horz" wrap="square" lIns="89638" tIns="44823" rIns="89638" bIns="44823" anchor="t" anchorCtr="0" compatLnSpc="1">
            <a:noAutofit/>
          </a:bodyPr>
          <a:lstStyle/>
          <a:p>
            <a:pPr marL="0" marR="0" lvl="0" indent="0" algn="l" defTabSz="914363"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333333"/>
              </a:solidFill>
              <a:uFillTx/>
              <a:latin typeface="Segoe UI"/>
            </a:endParaRPr>
          </a:p>
        </p:txBody>
      </p:sp>
    </p:spTree>
    <p:extLst>
      <p:ext uri="{BB962C8B-B14F-4D97-AF65-F5344CB8AC3E}">
        <p14:creationId xmlns:p14="http://schemas.microsoft.com/office/powerpoint/2010/main" val="107202808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5634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79614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6569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37272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90764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10134903-E11A-417B-B613-03877829FE30}"/>
              </a:ext>
            </a:extLst>
          </p:cNvPr>
          <p:cNvSpPr txBox="1"/>
          <p:nvPr/>
        </p:nvSpPr>
        <p:spPr>
          <a:xfrm>
            <a:off x="269235" y="6171614"/>
            <a:ext cx="11653525" cy="395313"/>
          </a:xfrm>
          <a:prstGeom prst="rect">
            <a:avLst/>
          </a:prstGeom>
          <a:noFill/>
          <a:ln cap="flat">
            <a:noFill/>
          </a:ln>
        </p:spPr>
        <p:txBody>
          <a:bodyPr vert="horz" wrap="square" lIns="179286" tIns="143423" rIns="179286" bIns="143423" anchor="t" anchorCtr="0" compatLnSpc="1">
            <a:spAutoFit/>
          </a:bodyPr>
          <a:lstStyle/>
          <a:p>
            <a:pPr marL="0" marR="0" lvl="0" indent="0" algn="l" defTabSz="913924"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686" b="0" i="0" u="none" strike="noStrike" kern="1200" cap="none" spc="0" baseline="0">
                <a:solidFill>
                  <a:srgbClr val="000000"/>
                </a:solidFill>
                <a:uFillTx/>
                <a:latin typeface="Segoe UI"/>
                <a:cs typeface="Segoe UI" pitchFamily="34"/>
              </a:rPr>
              <a:t>© 2015 Microsoft Corporation. All rights reserved. </a:t>
            </a:r>
          </a:p>
        </p:txBody>
      </p:sp>
      <p:pic>
        <p:nvPicPr>
          <p:cNvPr id="3" name="Picture 3">
            <a:extLst>
              <a:ext uri="{FF2B5EF4-FFF2-40B4-BE49-F238E27FC236}">
                <a16:creationId xmlns:a16="http://schemas.microsoft.com/office/drawing/2014/main" id="{1D48C35C-E044-4AED-9C5E-B5AC58FCC771}"/>
              </a:ext>
            </a:extLst>
          </p:cNvPr>
          <p:cNvPicPr>
            <a:picLocks noChangeAspect="1"/>
          </p:cNvPicPr>
          <p:nvPr/>
        </p:nvPicPr>
        <p:blipFill>
          <a:blip r:embed="rId2"/>
          <a:stretch>
            <a:fillRect/>
          </a:stretch>
        </p:blipFill>
        <p:spPr>
          <a:xfrm>
            <a:off x="450204" y="3083649"/>
            <a:ext cx="3227127" cy="692054"/>
          </a:xfrm>
          <a:prstGeom prst="rect">
            <a:avLst/>
          </a:prstGeom>
          <a:noFill/>
          <a:ln cap="flat">
            <a:noFill/>
          </a:ln>
        </p:spPr>
      </p:pic>
    </p:spTree>
    <p:extLst>
      <p:ext uri="{BB962C8B-B14F-4D97-AF65-F5344CB8AC3E}">
        <p14:creationId xmlns:p14="http://schemas.microsoft.com/office/powerpoint/2010/main" val="340431394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A1C64F75-624A-4CD4-B2F9-E5E0CE73BCDE}"/>
              </a:ext>
            </a:extLst>
          </p:cNvPr>
          <p:cNvSpPr txBox="1">
            <a:spLocks noGrp="1"/>
          </p:cNvSpPr>
          <p:nvPr>
            <p:ph type="body" idx="4294967295"/>
          </p:nvPr>
        </p:nvSpPr>
        <p:spPr>
          <a:xfrm>
            <a:off x="269235" y="1189177"/>
            <a:ext cx="11653525" cy="2396048"/>
          </a:xfrm>
        </p:spPr>
        <p:txBody>
          <a:bodyPr/>
          <a:lstStyle>
            <a:lvl1pPr marL="284789" indent="-284789">
              <a:spcBef>
                <a:spcPts val="800"/>
              </a:spcBef>
              <a:buClr>
                <a:srgbClr val="FFFFFF"/>
              </a:buClr>
              <a:defRPr sz="3529">
                <a:latin typeface="Segoe UI" pitchFamily="34"/>
                <a:ea typeface="Segoe UI" pitchFamily="34"/>
                <a:cs typeface="Segoe UI" pitchFamily="34"/>
              </a:defRPr>
            </a:lvl1pPr>
            <a:lvl2pPr marL="560243" indent="-275453">
              <a:spcBef>
                <a:spcPts val="800"/>
              </a:spcBef>
              <a:buClr>
                <a:srgbClr val="FFFFFF"/>
              </a:buClr>
              <a:defRPr sz="3137">
                <a:latin typeface="Segoe UI" pitchFamily="34"/>
                <a:ea typeface="Segoe UI" pitchFamily="34"/>
                <a:cs typeface="Segoe UI" pitchFamily="34"/>
              </a:defRPr>
            </a:lvl2pPr>
            <a:lvl3pPr marL="845033" indent="-284789">
              <a:spcBef>
                <a:spcPts val="700"/>
              </a:spcBef>
              <a:buClr>
                <a:srgbClr val="FFFFFF"/>
              </a:buClr>
              <a:defRPr sz="2745">
                <a:latin typeface="Segoe UI" pitchFamily="34"/>
                <a:ea typeface="Segoe UI" pitchFamily="34"/>
                <a:cs typeface="Segoe UI" pitchFamily="34"/>
              </a:defRPr>
            </a:lvl3pPr>
            <a:lvl4pPr marL="1069125">
              <a:spcBef>
                <a:spcPts val="600"/>
              </a:spcBef>
              <a:buClr>
                <a:srgbClr val="FFFFFF"/>
              </a:buClr>
              <a:defRPr sz="2353">
                <a:latin typeface="Segoe UI" pitchFamily="34"/>
                <a:ea typeface="Segoe UI" pitchFamily="34"/>
                <a:cs typeface="Segoe UI" pitchFamily="34"/>
              </a:defRPr>
            </a:lvl4pPr>
            <a:lvl5pPr marL="1293226">
              <a:spcBef>
                <a:spcPts val="500"/>
              </a:spcBef>
              <a:buClr>
                <a:srgbClr val="FFFFFF"/>
              </a:buClr>
              <a:defRPr sz="1961">
                <a:latin typeface="Segoe UI" pitchFamily="34"/>
                <a:ea typeface="Segoe UI" pitchFamily="34"/>
                <a:cs typeface="Segoe UI" pitchFamily="34"/>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3297A29D-3C14-4585-9D4E-841E8ECEADAE}"/>
              </a:ext>
            </a:extLst>
          </p:cNvPr>
          <p:cNvSpPr txBox="1">
            <a:spLocks noGrp="1"/>
          </p:cNvSpPr>
          <p:nvPr>
            <p:ph type="body" idx="4294967295"/>
          </p:nvPr>
        </p:nvSpPr>
        <p:spPr>
          <a:xfrm>
            <a:off x="0" y="6238878"/>
            <a:ext cx="12191996" cy="619121"/>
          </a:xfrm>
          <a:solidFill>
            <a:srgbClr val="FFFF99"/>
          </a:solidFill>
        </p:spPr>
        <p:txBody>
          <a:bodyPr lIns="155457" tIns="77733" rIns="155457" bIns="77733" anchor="b">
            <a:noAutofit/>
          </a:bodyPr>
          <a:lstStyle>
            <a:lvl1pPr algn="r">
              <a:buNone/>
              <a:defRPr sz="3627" spc="-50">
                <a:latin typeface="Segoe UI" pitchFamily="34"/>
                <a:ea typeface="Segoe UI" pitchFamily="34"/>
                <a:cs typeface="Segoe UI" pitchFamily="34"/>
              </a:defRPr>
            </a:lvl1pPr>
          </a:lstStyle>
          <a:p>
            <a:pPr lvl="0"/>
            <a:r>
              <a:rPr lang="en-US"/>
              <a:t>Next:</a:t>
            </a:r>
          </a:p>
        </p:txBody>
      </p:sp>
      <p:sp>
        <p:nvSpPr>
          <p:cNvPr id="4" name="Title 2">
            <a:extLst>
              <a:ext uri="{FF2B5EF4-FFF2-40B4-BE49-F238E27FC236}">
                <a16:creationId xmlns:a16="http://schemas.microsoft.com/office/drawing/2014/main" id="{BB723EBD-DFA7-4D50-B9ED-84035A0AC5A2}"/>
              </a:ext>
            </a:extLst>
          </p:cNvPr>
          <p:cNvSpPr txBox="1">
            <a:spLocks noGrp="1"/>
          </p:cNvSpPr>
          <p:nvPr>
            <p:ph type="title"/>
          </p:nvPr>
        </p:nvSpPr>
        <p:spPr/>
        <p:txBody>
          <a:bodyPr/>
          <a:lstStyle>
            <a:lvl1pPr>
              <a:defRPr>
                <a:latin typeface="Segoe UI" pitchFamily="34"/>
                <a:ea typeface="Segoe UI" pitchFamily="34"/>
              </a:defRPr>
            </a:lvl1pPr>
          </a:lstStyle>
          <a:p>
            <a:pPr lvl="0"/>
            <a:r>
              <a:rPr lang="en-US"/>
              <a:t>Click to edit Master title style</a:t>
            </a:r>
          </a:p>
        </p:txBody>
      </p:sp>
    </p:spTree>
    <p:extLst>
      <p:ext uri="{BB962C8B-B14F-4D97-AF65-F5344CB8AC3E}">
        <p14:creationId xmlns:p14="http://schemas.microsoft.com/office/powerpoint/2010/main" val="257800680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90DB1-1F51-4B67-A1FD-E25CF98231D6}"/>
              </a:ext>
            </a:extLst>
          </p:cNvPr>
          <p:cNvSpPr txBox="1">
            <a:spLocks noGrp="1"/>
          </p:cNvSpPr>
          <p:nvPr>
            <p:ph type="dt" sz="quarter" idx="7"/>
          </p:nvPr>
        </p:nvSpPr>
        <p:spPr>
          <a:xfrm>
            <a:off x="8382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363" rtl="0" fontAlgn="auto" hangingPunct="1">
              <a:lnSpc>
                <a:spcPct val="100000"/>
              </a:lnSpc>
              <a:spcBef>
                <a:spcPts val="0"/>
              </a:spcBef>
              <a:spcAft>
                <a:spcPts val="0"/>
              </a:spcAft>
              <a:buNone/>
              <a:tabLst/>
              <a:defRPr lang="en-US" sz="1765" b="0" i="0" u="none" strike="noStrike" kern="1200" cap="none" spc="0" baseline="0">
                <a:solidFill>
                  <a:srgbClr val="FFFFFF"/>
                </a:solidFill>
                <a:uFillTx/>
                <a:latin typeface="Segoe UI"/>
              </a:defRPr>
            </a:lvl1pPr>
          </a:lstStyle>
          <a:p>
            <a:pPr lvl="0"/>
            <a:fld id="{91A25359-8ACB-4FFF-AA08-35BE817F0B80}" type="datetime1">
              <a:rPr lang="en-US"/>
              <a:pPr lvl="0"/>
              <a:t>8/13/2018</a:t>
            </a:fld>
            <a:endParaRPr lang="en-US"/>
          </a:p>
        </p:txBody>
      </p:sp>
      <p:sp>
        <p:nvSpPr>
          <p:cNvPr id="3" name="Footer Placeholder 2">
            <a:extLst>
              <a:ext uri="{FF2B5EF4-FFF2-40B4-BE49-F238E27FC236}">
                <a16:creationId xmlns:a16="http://schemas.microsoft.com/office/drawing/2014/main" id="{DA07798D-E794-47A3-B845-A68673527846}"/>
              </a:ext>
            </a:extLst>
          </p:cNvPr>
          <p:cNvSpPr txBox="1">
            <a:spLocks noGrp="1"/>
          </p:cNvSpPr>
          <p:nvPr>
            <p:ph type="ftr" sz="quarter" idx="9"/>
          </p:nvPr>
        </p:nvSpPr>
        <p:spPr>
          <a:xfrm>
            <a:off x="4038603" y="6356351"/>
            <a:ext cx="4114800" cy="365129"/>
          </a:xfrm>
          <a:prstGeom prst="rect">
            <a:avLst/>
          </a:prstGeom>
          <a:noFill/>
          <a:ln>
            <a:noFill/>
          </a:ln>
        </p:spPr>
        <p:txBody>
          <a:bodyPr vert="horz" wrap="square" lIns="91440" tIns="45720" rIns="91440" bIns="45720" anchor="t" anchorCtr="0" compatLnSpc="1">
            <a:noAutofit/>
          </a:bodyPr>
          <a:lstStyle>
            <a:lvl1pPr marL="0" marR="0" lvl="0" indent="0" algn="l" defTabSz="914363" rtl="0" fontAlgn="auto" hangingPunct="1">
              <a:lnSpc>
                <a:spcPct val="100000"/>
              </a:lnSpc>
              <a:spcBef>
                <a:spcPts val="0"/>
              </a:spcBef>
              <a:spcAft>
                <a:spcPts val="0"/>
              </a:spcAft>
              <a:buNone/>
              <a:tabLst/>
              <a:defRPr lang="en-US" sz="1765" b="0" i="0" u="none" strike="noStrike" kern="1200" cap="none" spc="0" baseline="0">
                <a:solidFill>
                  <a:srgbClr val="FFFFFF"/>
                </a:solidFill>
                <a:uFillTx/>
                <a:latin typeface="Segoe UI"/>
              </a:defRPr>
            </a:lvl1pPr>
          </a:lstStyle>
          <a:p>
            <a:pPr lvl="0"/>
            <a:endParaRPr lang="en-US"/>
          </a:p>
        </p:txBody>
      </p:sp>
      <p:sp>
        <p:nvSpPr>
          <p:cNvPr id="4" name="Slide Number Placeholder 3">
            <a:extLst>
              <a:ext uri="{FF2B5EF4-FFF2-40B4-BE49-F238E27FC236}">
                <a16:creationId xmlns:a16="http://schemas.microsoft.com/office/drawing/2014/main" id="{24013F87-D2A4-4DE6-919D-2FEB7A679BD3}"/>
              </a:ext>
            </a:extLst>
          </p:cNvPr>
          <p:cNvSpPr txBox="1">
            <a:spLocks noGrp="1"/>
          </p:cNvSpPr>
          <p:nvPr>
            <p:ph type="sldNum" sz="quarter" idx="8"/>
          </p:nvPr>
        </p:nvSpPr>
        <p:spPr>
          <a:xfrm>
            <a:off x="8610603" y="6356351"/>
            <a:ext cx="2743200" cy="365129"/>
          </a:xfrm>
          <a:prstGeom prst="rect">
            <a:avLst/>
          </a:prstGeom>
          <a:noFill/>
          <a:ln>
            <a:noFill/>
          </a:ln>
        </p:spPr>
        <p:txBody>
          <a:bodyPr vert="horz" wrap="square" lIns="91440" tIns="45720" rIns="91440" bIns="45720" anchor="t" anchorCtr="0" compatLnSpc="1">
            <a:noAutofit/>
          </a:bodyPr>
          <a:lstStyle>
            <a:lvl1pPr marL="0" marR="0" lvl="0" indent="0" algn="l" defTabSz="914363" rtl="0" fontAlgn="auto" hangingPunct="1">
              <a:lnSpc>
                <a:spcPct val="100000"/>
              </a:lnSpc>
              <a:spcBef>
                <a:spcPts val="0"/>
              </a:spcBef>
              <a:spcAft>
                <a:spcPts val="0"/>
              </a:spcAft>
              <a:buNone/>
              <a:tabLst/>
              <a:defRPr lang="en-US" sz="1765" b="0" i="0" u="none" strike="noStrike" kern="1200" cap="none" spc="0" baseline="0">
                <a:solidFill>
                  <a:srgbClr val="FFFFFF"/>
                </a:solidFill>
                <a:uFillTx/>
                <a:latin typeface="Segoe UI"/>
              </a:defRPr>
            </a:lvl1pPr>
          </a:lstStyle>
          <a:p>
            <a:pPr lvl="0"/>
            <a:fld id="{04EA48A6-4E09-43E0-8047-4DEC4FA37D1A}" type="slidenum">
              <a:t>‹#›</a:t>
            </a:fld>
            <a:endParaRPr lang="en-US"/>
          </a:p>
        </p:txBody>
      </p:sp>
    </p:spTree>
    <p:extLst>
      <p:ext uri="{BB962C8B-B14F-4D97-AF65-F5344CB8AC3E}">
        <p14:creationId xmlns:p14="http://schemas.microsoft.com/office/powerpoint/2010/main" val="2169554230"/>
      </p:ext>
    </p:extLst>
  </p:cSld>
  <p:clrMapOvr>
    <a:masterClrMapping/>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cxnSp>
        <p:nvCxnSpPr>
          <p:cNvPr id="2" name="Straight Connector 4">
            <a:extLst>
              <a:ext uri="{FF2B5EF4-FFF2-40B4-BE49-F238E27FC236}">
                <a16:creationId xmlns:a16="http://schemas.microsoft.com/office/drawing/2014/main" id="{CB651CC1-D0AB-4C06-97A8-13ADD89F9031}"/>
              </a:ext>
            </a:extLst>
          </p:cNvPr>
          <p:cNvCxnSpPr/>
          <p:nvPr/>
        </p:nvCxnSpPr>
        <p:spPr>
          <a:xfrm>
            <a:off x="474847" y="0"/>
            <a:ext cx="0" cy="5851839"/>
          </a:xfrm>
          <a:prstGeom prst="straightConnector1">
            <a:avLst/>
          </a:prstGeom>
          <a:noFill/>
          <a:ln w="63495" cap="flat">
            <a:solidFill>
              <a:srgbClr val="0078D7"/>
            </a:solidFill>
            <a:prstDash val="solid"/>
            <a:miter/>
          </a:ln>
        </p:spPr>
      </p:cxnSp>
      <p:sp>
        <p:nvSpPr>
          <p:cNvPr id="3" name="Rectangle 5">
            <a:extLst>
              <a:ext uri="{FF2B5EF4-FFF2-40B4-BE49-F238E27FC236}">
                <a16:creationId xmlns:a16="http://schemas.microsoft.com/office/drawing/2014/main" id="{DDFA0BDA-71A6-4AF2-99B9-96241C420ACB}"/>
              </a:ext>
            </a:extLst>
          </p:cNvPr>
          <p:cNvSpPr/>
          <p:nvPr/>
        </p:nvSpPr>
        <p:spPr>
          <a:xfrm>
            <a:off x="-16450" y="1865"/>
            <a:ext cx="1185620" cy="1225954"/>
          </a:xfrm>
          <a:prstGeom prst="rect">
            <a:avLst/>
          </a:prstGeom>
          <a:solidFill>
            <a:srgbClr val="080808"/>
          </a:solidFill>
          <a:ln cap="flat">
            <a:noFill/>
            <a:prstDash val="solid"/>
          </a:ln>
        </p:spPr>
        <p:txBody>
          <a:bodyPr vert="horz" wrap="square" lIns="179286" tIns="143423" rIns="179286" bIns="143423" anchor="t"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a:ea typeface="Segoe UI" pitchFamily="34"/>
              <a:cs typeface="Segoe UI" pitchFamily="34"/>
            </a:endParaRPr>
          </a:p>
        </p:txBody>
      </p:sp>
      <p:sp>
        <p:nvSpPr>
          <p:cNvPr id="4" name="TextBox 6">
            <a:extLst>
              <a:ext uri="{FF2B5EF4-FFF2-40B4-BE49-F238E27FC236}">
                <a16:creationId xmlns:a16="http://schemas.microsoft.com/office/drawing/2014/main" id="{1C36C035-F37E-4262-BC4A-948F221D26A2}"/>
              </a:ext>
            </a:extLst>
          </p:cNvPr>
          <p:cNvSpPr txBox="1"/>
          <p:nvPr/>
        </p:nvSpPr>
        <p:spPr>
          <a:xfrm>
            <a:off x="140223" y="713826"/>
            <a:ext cx="682325" cy="271595"/>
          </a:xfrm>
          <a:prstGeom prst="rect">
            <a:avLst/>
          </a:prstGeom>
          <a:noFill/>
          <a:ln cap="flat">
            <a:noFill/>
          </a:ln>
        </p:spPr>
        <p:txBody>
          <a:bodyPr vert="horz" wrap="square" lIns="0" tIns="0" rIns="0" bIns="0" anchor="ctr" anchorCtr="1" compatLnSpc="1">
            <a:spAutoFit/>
          </a:bodyPr>
          <a:lstStyle/>
          <a:p>
            <a:pPr marL="0" marR="0" lvl="0" indent="0" algn="ctr" defTabSz="914226"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961" b="0" i="0" u="none" strike="noStrike" kern="0" cap="none" spc="0" baseline="0">
                <a:solidFill>
                  <a:srgbClr val="000000"/>
                </a:solidFill>
                <a:uFillTx/>
                <a:latin typeface="Segoe UI"/>
                <a:cs typeface="Segoe UI Semibold" pitchFamily="34"/>
              </a:rPr>
              <a:t>Steps</a:t>
            </a:r>
          </a:p>
        </p:txBody>
      </p:sp>
      <p:cxnSp>
        <p:nvCxnSpPr>
          <p:cNvPr id="5" name="Straight Connector 7">
            <a:extLst>
              <a:ext uri="{FF2B5EF4-FFF2-40B4-BE49-F238E27FC236}">
                <a16:creationId xmlns:a16="http://schemas.microsoft.com/office/drawing/2014/main" id="{A2C15A87-5592-48AD-B89F-E04B55CD1E4E}"/>
              </a:ext>
            </a:extLst>
          </p:cNvPr>
          <p:cNvCxnSpPr/>
          <p:nvPr/>
        </p:nvCxnSpPr>
        <p:spPr>
          <a:xfrm>
            <a:off x="481632" y="5816388"/>
            <a:ext cx="11272952" cy="0"/>
          </a:xfrm>
          <a:prstGeom prst="straightConnector1">
            <a:avLst/>
          </a:prstGeom>
          <a:noFill/>
          <a:ln w="63495" cap="flat">
            <a:solidFill>
              <a:srgbClr val="0078D7"/>
            </a:solidFill>
            <a:prstDash val="solid"/>
            <a:miter/>
          </a:ln>
        </p:spPr>
      </p:cxnSp>
    </p:spTree>
    <p:extLst>
      <p:ext uri="{BB962C8B-B14F-4D97-AF65-F5344CB8AC3E}">
        <p14:creationId xmlns:p14="http://schemas.microsoft.com/office/powerpoint/2010/main" val="20315738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658862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and 2 color bullete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B532118-287E-44CD-94E6-D15ED9A13DD6}"/>
              </a:ext>
            </a:extLst>
          </p:cNvPr>
          <p:cNvSpPr txBox="1">
            <a:spLocks noGrp="1"/>
          </p:cNvSpPr>
          <p:nvPr>
            <p:ph type="body" idx="4294967295"/>
          </p:nvPr>
        </p:nvSpPr>
        <p:spPr>
          <a:xfrm>
            <a:off x="269235" y="1189177"/>
            <a:ext cx="11653525" cy="2187967"/>
          </a:xfrm>
        </p:spPr>
        <p:txBody>
          <a:bodyPr/>
          <a:lstStyle>
            <a:lvl1pPr>
              <a:buClr>
                <a:srgbClr val="ECECEC"/>
              </a:buClr>
              <a:defRPr/>
            </a:lvl1pPr>
            <a:lvl2pPr>
              <a:defRPr/>
            </a:lvl2pPr>
            <a:lvl3pPr>
              <a:spcBef>
                <a:spcPts val="600"/>
              </a:spcBef>
              <a:defRPr sz="2353"/>
            </a:lvl3pPr>
            <a:lvl4pPr>
              <a:spcBef>
                <a:spcPts val="500"/>
              </a:spcBef>
              <a:defRPr sz="1961"/>
            </a:lvl4pPr>
            <a:lvl5pPr>
              <a:spcBef>
                <a:spcPts val="500"/>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5">
            <a:extLst>
              <a:ext uri="{FF2B5EF4-FFF2-40B4-BE49-F238E27FC236}">
                <a16:creationId xmlns:a16="http://schemas.microsoft.com/office/drawing/2014/main" id="{BAC56198-ABC1-4C4E-B686-AB1A235F2B5A}"/>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18835156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BDB8FD15-C6C5-48A5-8053-1CC639974E76}"/>
              </a:ext>
            </a:extLst>
          </p:cNvPr>
          <p:cNvPicPr>
            <a:picLocks noChangeAspect="1"/>
          </p:cNvPicPr>
          <p:nvPr/>
        </p:nvPicPr>
        <p:blipFill>
          <a:blip r:embed="rId2"/>
          <a:srcRect/>
          <a:stretch>
            <a:fillRect/>
          </a:stretch>
        </p:blipFill>
        <p:spPr>
          <a:xfrm flipH="1">
            <a:off x="859" y="0"/>
            <a:ext cx="12191137" cy="6858484"/>
          </a:xfrm>
          <a:prstGeom prst="rect">
            <a:avLst/>
          </a:prstGeom>
          <a:noFill/>
          <a:ln cap="flat">
            <a:noFill/>
          </a:ln>
        </p:spPr>
      </p:pic>
      <p:sp>
        <p:nvSpPr>
          <p:cNvPr id="3" name="Rectangle 1">
            <a:extLst>
              <a:ext uri="{FF2B5EF4-FFF2-40B4-BE49-F238E27FC236}">
                <a16:creationId xmlns:a16="http://schemas.microsoft.com/office/drawing/2014/main" id="{85350AE2-BF1F-44BA-B9CD-D5E24ED0064F}"/>
              </a:ext>
            </a:extLst>
          </p:cNvPr>
          <p:cNvSpPr/>
          <p:nvPr/>
        </p:nvSpPr>
        <p:spPr>
          <a:xfrm>
            <a:off x="269235" y="2077772"/>
            <a:ext cx="6274978" cy="3592577"/>
          </a:xfrm>
          <a:prstGeom prst="rect">
            <a:avLst/>
          </a:prstGeom>
          <a:solidFill>
            <a:srgbClr val="002050">
              <a:alpha val="90000"/>
            </a:srgbClr>
          </a:solidFill>
          <a:ln cap="flat">
            <a:noFill/>
            <a:prstDash val="solid"/>
          </a:ln>
        </p:spPr>
        <p:txBody>
          <a:bodyPr vert="horz" wrap="square" lIns="179286" tIns="143423" rIns="179286" bIns="143423" anchor="t"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a:ea typeface="Segoe UI" pitchFamily="34"/>
              <a:cs typeface="Segoe UI" pitchFamily="34"/>
            </a:endParaRPr>
          </a:p>
        </p:txBody>
      </p:sp>
      <p:sp>
        <p:nvSpPr>
          <p:cNvPr id="4" name="Title 1">
            <a:extLst>
              <a:ext uri="{FF2B5EF4-FFF2-40B4-BE49-F238E27FC236}">
                <a16:creationId xmlns:a16="http://schemas.microsoft.com/office/drawing/2014/main" id="{58FCB64F-AC5E-4B87-9C42-B9294292D1AD}"/>
              </a:ext>
            </a:extLst>
          </p:cNvPr>
          <p:cNvSpPr txBox="1">
            <a:spLocks noGrp="1"/>
          </p:cNvSpPr>
          <p:nvPr>
            <p:ph type="title"/>
          </p:nvPr>
        </p:nvSpPr>
        <p:spPr>
          <a:xfrm>
            <a:off x="269299" y="2077791"/>
            <a:ext cx="6274914" cy="1793101"/>
          </a:xfrm>
        </p:spPr>
        <p:txBody>
          <a:bodyPr/>
          <a:lstStyle>
            <a:lvl1pPr>
              <a:defRPr sz="5294" spc="-98"/>
            </a:lvl1pPr>
          </a:lstStyle>
          <a:p>
            <a:pPr lvl="0"/>
            <a:r>
              <a:rPr lang="en-US"/>
              <a:t>Presentation title</a:t>
            </a:r>
          </a:p>
        </p:txBody>
      </p:sp>
      <p:sp>
        <p:nvSpPr>
          <p:cNvPr id="5" name="Text Placeholder 2">
            <a:extLst>
              <a:ext uri="{FF2B5EF4-FFF2-40B4-BE49-F238E27FC236}">
                <a16:creationId xmlns:a16="http://schemas.microsoft.com/office/drawing/2014/main" id="{85839227-4F95-4181-965B-FC6A625833DD}"/>
              </a:ext>
            </a:extLst>
          </p:cNvPr>
          <p:cNvSpPr txBox="1">
            <a:spLocks noGrp="1"/>
          </p:cNvSpPr>
          <p:nvPr>
            <p:ph type="body" idx="4294967295"/>
          </p:nvPr>
        </p:nvSpPr>
        <p:spPr>
          <a:xfrm>
            <a:off x="267681" y="3877248"/>
            <a:ext cx="6276533" cy="1793101"/>
          </a:xfrm>
        </p:spPr>
        <p:txBody>
          <a:bodyPr tIns="109728" bIns="109728">
            <a:noAutofit/>
          </a:bodyPr>
          <a:lstStyle>
            <a:lvl1pPr marL="0" indent="0">
              <a:spcBef>
                <a:spcPts val="0"/>
              </a:spcBef>
              <a:buNone/>
              <a:defRPr sz="3137"/>
            </a:lvl1pPr>
          </a:lstStyle>
          <a:p>
            <a:pPr lvl="0"/>
            <a:r>
              <a:rPr lang="en-US"/>
              <a:t>Speaker Name</a:t>
            </a:r>
          </a:p>
        </p:txBody>
      </p:sp>
      <p:grpSp>
        <p:nvGrpSpPr>
          <p:cNvPr id="6" name="Group 6">
            <a:extLst>
              <a:ext uri="{FF2B5EF4-FFF2-40B4-BE49-F238E27FC236}">
                <a16:creationId xmlns:a16="http://schemas.microsoft.com/office/drawing/2014/main" id="{1EE5F334-F4D5-4B9D-BF1E-2ADBD24C77B5}"/>
              </a:ext>
            </a:extLst>
          </p:cNvPr>
          <p:cNvGrpSpPr/>
          <p:nvPr/>
        </p:nvGrpSpPr>
        <p:grpSpPr>
          <a:xfrm>
            <a:off x="448211" y="470065"/>
            <a:ext cx="1648361" cy="353936"/>
            <a:chOff x="448211" y="470065"/>
            <a:chExt cx="1648361" cy="353936"/>
          </a:xfrm>
        </p:grpSpPr>
        <p:pic>
          <p:nvPicPr>
            <p:cNvPr id="7" name="Picture 9">
              <a:extLst>
                <a:ext uri="{FF2B5EF4-FFF2-40B4-BE49-F238E27FC236}">
                  <a16:creationId xmlns:a16="http://schemas.microsoft.com/office/drawing/2014/main" id="{8192E851-7114-4A23-9276-CD625DE6F6DD}"/>
                </a:ext>
              </a:extLst>
            </p:cNvPr>
            <p:cNvPicPr>
              <a:picLocks noChangeAspect="1"/>
            </p:cNvPicPr>
            <p:nvPr/>
          </p:nvPicPr>
          <p:blipFill>
            <a:blip r:embed="rId3"/>
            <a:stretch>
              <a:fillRect/>
            </a:stretch>
          </p:blipFill>
          <p:spPr>
            <a:xfrm>
              <a:off x="448211" y="470065"/>
              <a:ext cx="353881" cy="353936"/>
            </a:xfrm>
            <a:prstGeom prst="rect">
              <a:avLst/>
            </a:prstGeom>
            <a:noFill/>
            <a:ln cap="flat">
              <a:noFill/>
            </a:ln>
          </p:spPr>
        </p:pic>
        <p:sp>
          <p:nvSpPr>
            <p:cNvPr id="8" name="Freeform 12">
              <a:extLst>
                <a:ext uri="{FF2B5EF4-FFF2-40B4-BE49-F238E27FC236}">
                  <a16:creationId xmlns:a16="http://schemas.microsoft.com/office/drawing/2014/main" id="{7234D876-5C27-423C-833F-EF27DCCF8388}"/>
                </a:ext>
              </a:extLst>
            </p:cNvPr>
            <p:cNvSpPr/>
            <p:nvPr/>
          </p:nvSpPr>
          <p:spPr>
            <a:xfrm>
              <a:off x="905475" y="524856"/>
              <a:ext cx="1191097" cy="233135"/>
            </a:xfrm>
            <a:custGeom>
              <a:avLst/>
              <a:gdLst>
                <a:gd name="f0" fmla="val 10800000"/>
                <a:gd name="f1" fmla="val 5400000"/>
                <a:gd name="f2" fmla="val 180"/>
                <a:gd name="f3" fmla="val w"/>
                <a:gd name="f4" fmla="val h"/>
                <a:gd name="f5" fmla="val 0"/>
                <a:gd name="f6" fmla="val 1139"/>
                <a:gd name="f7" fmla="val 220"/>
                <a:gd name="f8" fmla="val 171"/>
                <a:gd name="f9" fmla="val 15"/>
                <a:gd name="f10" fmla="val 218"/>
                <a:gd name="f11" fmla="val 217"/>
                <a:gd name="f12" fmla="val 184"/>
                <a:gd name="f13" fmla="val 89"/>
                <a:gd name="f14" fmla="val 80"/>
                <a:gd name="f15" fmla="val 67"/>
                <a:gd name="f16" fmla="val 185"/>
                <a:gd name="f17" fmla="val 52"/>
                <a:gd name="f18" fmla="val 183"/>
                <a:gd name="f19" fmla="val 58"/>
                <a:gd name="f20" fmla="val 182"/>
                <a:gd name="f21" fmla="val 65"/>
                <a:gd name="f22" fmla="val 68"/>
                <a:gd name="f23" fmla="val 120"/>
                <a:gd name="f24" fmla="val 97"/>
                <a:gd name="f25" fmla="val 37"/>
                <a:gd name="f26" fmla="val 70"/>
                <a:gd name="f27" fmla="val 36"/>
                <a:gd name="f28" fmla="val 66"/>
                <a:gd name="f29" fmla="val 34"/>
                <a:gd name="f30" fmla="val 60"/>
                <a:gd name="f31" fmla="val 32"/>
                <a:gd name="f32" fmla="val 31"/>
                <a:gd name="f33" fmla="val 56"/>
                <a:gd name="f34" fmla="val 33"/>
                <a:gd name="f35" fmla="val 76"/>
                <a:gd name="f36" fmla="val 85"/>
                <a:gd name="f37" fmla="val 93"/>
                <a:gd name="f38" fmla="val 50"/>
                <a:gd name="f39" fmla="val 100"/>
                <a:gd name="f40" fmla="val 142"/>
                <a:gd name="f41" fmla="val 105"/>
                <a:gd name="f42" fmla="val 153"/>
                <a:gd name="f43" fmla="val 108"/>
                <a:gd name="f44" fmla="val 162"/>
                <a:gd name="f45" fmla="val 109"/>
                <a:gd name="f46" fmla="val 168"/>
                <a:gd name="f47" fmla="val 110"/>
                <a:gd name="f48" fmla="val 119"/>
                <a:gd name="f49" fmla="val 251"/>
                <a:gd name="f50" fmla="val 285"/>
                <a:gd name="f51" fmla="val 72"/>
                <a:gd name="f52" fmla="val 269"/>
                <a:gd name="f53" fmla="val 11"/>
                <a:gd name="f54" fmla="val 263"/>
                <a:gd name="f55" fmla="val 258"/>
                <a:gd name="f56" fmla="val 13"/>
                <a:gd name="f57" fmla="val 254"/>
                <a:gd name="f58" fmla="val 17"/>
                <a:gd name="f59" fmla="val 250"/>
                <a:gd name="f60" fmla="val 20"/>
                <a:gd name="f61" fmla="val 248"/>
                <a:gd name="f62" fmla="val 25"/>
                <a:gd name="f63" fmla="val 41"/>
                <a:gd name="f64" fmla="val 45"/>
                <a:gd name="f65" fmla="val 48"/>
                <a:gd name="f66" fmla="val 274"/>
                <a:gd name="f67" fmla="val 279"/>
                <a:gd name="f68" fmla="val 283"/>
                <a:gd name="f69" fmla="val 287"/>
                <a:gd name="f70" fmla="val 289"/>
                <a:gd name="f71" fmla="val 21"/>
                <a:gd name="f72" fmla="val 405"/>
                <a:gd name="f73" fmla="val 71"/>
                <a:gd name="f74" fmla="val 399"/>
                <a:gd name="f75" fmla="val 69"/>
                <a:gd name="f76" fmla="val 393"/>
                <a:gd name="f77" fmla="val 386"/>
                <a:gd name="f78" fmla="val 371"/>
                <a:gd name="f79" fmla="val 357"/>
                <a:gd name="f80" fmla="val 345"/>
                <a:gd name="f81" fmla="val 79"/>
                <a:gd name="f82" fmla="val 333"/>
                <a:gd name="f83" fmla="val 324"/>
                <a:gd name="f84" fmla="val 95"/>
                <a:gd name="f85" fmla="val 318"/>
                <a:gd name="f86" fmla="val 107"/>
                <a:gd name="f87" fmla="val 312"/>
                <a:gd name="f88" fmla="val 309"/>
                <a:gd name="f89" fmla="val 133"/>
                <a:gd name="f90" fmla="val 148"/>
                <a:gd name="f91" fmla="val 174"/>
                <a:gd name="f92" fmla="val 196"/>
                <a:gd name="f93" fmla="val 332"/>
                <a:gd name="f94" fmla="val 205"/>
                <a:gd name="f95" fmla="val 343"/>
                <a:gd name="f96" fmla="val 211"/>
                <a:gd name="f97" fmla="val 354"/>
                <a:gd name="f98" fmla="val 366"/>
                <a:gd name="f99" fmla="val 380"/>
                <a:gd name="f100" fmla="val 396"/>
                <a:gd name="f101" fmla="val 410"/>
                <a:gd name="f102" fmla="val 421"/>
                <a:gd name="f103" fmla="val 422"/>
                <a:gd name="f104" fmla="val 210"/>
                <a:gd name="f105" fmla="val 179"/>
                <a:gd name="f106" fmla="val 420"/>
                <a:gd name="f107" fmla="val 415"/>
                <a:gd name="f108" fmla="val 187"/>
                <a:gd name="f109" fmla="val 404"/>
                <a:gd name="f110" fmla="val 189"/>
                <a:gd name="f111" fmla="val 398"/>
                <a:gd name="f112" fmla="val 191"/>
                <a:gd name="f113" fmla="val 392"/>
                <a:gd name="f114" fmla="val 192"/>
                <a:gd name="f115" fmla="val 387"/>
                <a:gd name="f116" fmla="val 374"/>
                <a:gd name="f117" fmla="val 363"/>
                <a:gd name="f118" fmla="val 188"/>
                <a:gd name="f119" fmla="val 355"/>
                <a:gd name="f120" fmla="val 348"/>
                <a:gd name="f121" fmla="val 344"/>
                <a:gd name="f122" fmla="val 160"/>
                <a:gd name="f123" fmla="val 145"/>
                <a:gd name="f124" fmla="val 131"/>
                <a:gd name="f125" fmla="val 356"/>
                <a:gd name="f126" fmla="val 364"/>
                <a:gd name="f127" fmla="val 101"/>
                <a:gd name="f128" fmla="val 375"/>
                <a:gd name="f129" fmla="val 388"/>
                <a:gd name="f130" fmla="val 417"/>
                <a:gd name="f131" fmla="val 74"/>
                <a:gd name="f132" fmla="val 412"/>
                <a:gd name="f133" fmla="val 517"/>
                <a:gd name="f134" fmla="val 509"/>
                <a:gd name="f135" fmla="val 501"/>
                <a:gd name="f136" fmla="val 495"/>
                <a:gd name="f137" fmla="val 78"/>
                <a:gd name="f138" fmla="val 489"/>
                <a:gd name="f139" fmla="val 83"/>
                <a:gd name="f140" fmla="val 485"/>
                <a:gd name="f141" fmla="val 482"/>
                <a:gd name="f142" fmla="val 481"/>
                <a:gd name="f143" fmla="val 447"/>
                <a:gd name="f144" fmla="val 143"/>
                <a:gd name="f145" fmla="val 130"/>
                <a:gd name="f146" fmla="val 484"/>
                <a:gd name="f147" fmla="val 490"/>
                <a:gd name="f148" fmla="val 112"/>
                <a:gd name="f149" fmla="val 104"/>
                <a:gd name="f150" fmla="val 503"/>
                <a:gd name="f151" fmla="val 512"/>
                <a:gd name="f152" fmla="val 515"/>
                <a:gd name="f153" fmla="val 518"/>
                <a:gd name="f154" fmla="val 522"/>
                <a:gd name="f155" fmla="val 102"/>
                <a:gd name="f156" fmla="val 526"/>
                <a:gd name="f157" fmla="val 103"/>
                <a:gd name="f158" fmla="val 528"/>
                <a:gd name="f159" fmla="val 530"/>
                <a:gd name="f160" fmla="val 531"/>
                <a:gd name="f161" fmla="val 106"/>
                <a:gd name="f162" fmla="val 523"/>
                <a:gd name="f163" fmla="val 663"/>
                <a:gd name="f164" fmla="val 675"/>
                <a:gd name="f165" fmla="val 682"/>
                <a:gd name="f166" fmla="val 166"/>
                <a:gd name="f167" fmla="val 661"/>
                <a:gd name="f168" fmla="val 199"/>
                <a:gd name="f169" fmla="val 648"/>
                <a:gd name="f170" fmla="val 213"/>
                <a:gd name="f171" fmla="val 629"/>
                <a:gd name="f172" fmla="val 606"/>
                <a:gd name="f173" fmla="val 584"/>
                <a:gd name="f174" fmla="val 566"/>
                <a:gd name="f175" fmla="val 553"/>
                <a:gd name="f176" fmla="val 200"/>
                <a:gd name="f177" fmla="val 540"/>
                <a:gd name="f178" fmla="val 533"/>
                <a:gd name="f179" fmla="val 169"/>
                <a:gd name="f180" fmla="val 146"/>
                <a:gd name="f181" fmla="val 122"/>
                <a:gd name="f182" fmla="val 567"/>
                <a:gd name="f183" fmla="val 586"/>
                <a:gd name="f184" fmla="val 610"/>
                <a:gd name="f185" fmla="val 632"/>
                <a:gd name="f186" fmla="val 650"/>
                <a:gd name="f187" fmla="val 75"/>
                <a:gd name="f188" fmla="val 646"/>
                <a:gd name="f189" fmla="val 144"/>
                <a:gd name="f190" fmla="val 129"/>
                <a:gd name="f191" fmla="val 643"/>
                <a:gd name="f192" fmla="val 117"/>
                <a:gd name="f193" fmla="val 636"/>
                <a:gd name="f194" fmla="val 620"/>
                <a:gd name="f195" fmla="val 608"/>
                <a:gd name="f196" fmla="val 596"/>
                <a:gd name="f197" fmla="val 579"/>
                <a:gd name="f198" fmla="val 572"/>
                <a:gd name="f199" fmla="val 118"/>
                <a:gd name="f200" fmla="val 568"/>
                <a:gd name="f201" fmla="val 172"/>
                <a:gd name="f202" fmla="val 621"/>
                <a:gd name="f203" fmla="val 630"/>
                <a:gd name="f204" fmla="val 637"/>
                <a:gd name="f205" fmla="val 757"/>
                <a:gd name="f206" fmla="val 132"/>
                <a:gd name="f207" fmla="val 746"/>
                <a:gd name="f208" fmla="val 128"/>
                <a:gd name="f209" fmla="val 739"/>
                <a:gd name="f210" fmla="val 124"/>
                <a:gd name="f211" fmla="val 737"/>
                <a:gd name="f212" fmla="val 121"/>
                <a:gd name="f213" fmla="val 734"/>
                <a:gd name="f214" fmla="val 732"/>
                <a:gd name="f215" fmla="val 115"/>
                <a:gd name="f216" fmla="val 738"/>
                <a:gd name="f217" fmla="val 741"/>
                <a:gd name="f218" fmla="val 96"/>
                <a:gd name="f219" fmla="val 752"/>
                <a:gd name="f220" fmla="val 758"/>
                <a:gd name="f221" fmla="val 764"/>
                <a:gd name="f222" fmla="val 770"/>
                <a:gd name="f223" fmla="val 98"/>
                <a:gd name="f224" fmla="val 776"/>
                <a:gd name="f225" fmla="val 781"/>
                <a:gd name="f226" fmla="val 785"/>
                <a:gd name="f227" fmla="val 786"/>
                <a:gd name="f228" fmla="val 782"/>
                <a:gd name="f229" fmla="val 73"/>
                <a:gd name="f230" fmla="val 777"/>
                <a:gd name="f231" fmla="val 753"/>
                <a:gd name="f232" fmla="val 724"/>
                <a:gd name="f233" fmla="val 714"/>
                <a:gd name="f234" fmla="val 81"/>
                <a:gd name="f235" fmla="val 703"/>
                <a:gd name="f236" fmla="val 698"/>
                <a:gd name="f237" fmla="val 113"/>
                <a:gd name="f238" fmla="val 699"/>
                <a:gd name="f239" fmla="val 126"/>
                <a:gd name="f240" fmla="val 701"/>
                <a:gd name="f241" fmla="val 704"/>
                <a:gd name="f242" fmla="val 136"/>
                <a:gd name="f243" fmla="val 707"/>
                <a:gd name="f244" fmla="val 141"/>
                <a:gd name="f245" fmla="val 712"/>
                <a:gd name="f246" fmla="val 716"/>
                <a:gd name="f247" fmla="val 723"/>
                <a:gd name="f248" fmla="val 152"/>
                <a:gd name="f249" fmla="val 733"/>
                <a:gd name="f250" fmla="val 156"/>
                <a:gd name="f251" fmla="val 740"/>
                <a:gd name="f252" fmla="val 159"/>
                <a:gd name="f253" fmla="val 750"/>
                <a:gd name="f254" fmla="val 164"/>
                <a:gd name="f255" fmla="val 754"/>
                <a:gd name="f256" fmla="val 756"/>
                <a:gd name="f257" fmla="val 759"/>
                <a:gd name="f258" fmla="val 173"/>
                <a:gd name="f259" fmla="val 760"/>
                <a:gd name="f260" fmla="val 175"/>
                <a:gd name="f261" fmla="val 193"/>
                <a:gd name="f262" fmla="val 726"/>
                <a:gd name="f263" fmla="val 719"/>
                <a:gd name="f264" fmla="val 190"/>
                <a:gd name="f265" fmla="val 705"/>
                <a:gd name="f266" fmla="val 700"/>
                <a:gd name="f267" fmla="val 212"/>
                <a:gd name="f268" fmla="val 215"/>
                <a:gd name="f269" fmla="val 710"/>
                <a:gd name="f270" fmla="val 216"/>
                <a:gd name="f271" fmla="val 717"/>
                <a:gd name="f272" fmla="val 219"/>
                <a:gd name="f273" fmla="val 731"/>
                <a:gd name="f274" fmla="val 736"/>
                <a:gd name="f275" fmla="val 768"/>
                <a:gd name="f276" fmla="val 778"/>
                <a:gd name="f277" fmla="val 208"/>
                <a:gd name="f278" fmla="val 789"/>
                <a:gd name="f279" fmla="val 794"/>
                <a:gd name="f280" fmla="val 165"/>
                <a:gd name="f281" fmla="val 791"/>
                <a:gd name="f282" fmla="val 157"/>
                <a:gd name="f283" fmla="val 150"/>
                <a:gd name="f284" fmla="val 780"/>
                <a:gd name="f285" fmla="val 137"/>
                <a:gd name="f286" fmla="val 938"/>
                <a:gd name="f287" fmla="val 951"/>
                <a:gd name="f288" fmla="val 957"/>
                <a:gd name="f289" fmla="val 937"/>
                <a:gd name="f290" fmla="val 924"/>
                <a:gd name="f291" fmla="val 905"/>
                <a:gd name="f292" fmla="val 882"/>
                <a:gd name="f293" fmla="val 860"/>
                <a:gd name="f294" fmla="val 842"/>
                <a:gd name="f295" fmla="val 829"/>
                <a:gd name="f296" fmla="val 816"/>
                <a:gd name="f297" fmla="val 809"/>
                <a:gd name="f298" fmla="val 843"/>
                <a:gd name="f299" fmla="val 862"/>
                <a:gd name="f300" fmla="val 885"/>
                <a:gd name="f301" fmla="val 908"/>
                <a:gd name="f302" fmla="val 926"/>
                <a:gd name="f303" fmla="val 922"/>
                <a:gd name="f304" fmla="val 919"/>
                <a:gd name="f305" fmla="val 912"/>
                <a:gd name="f306" fmla="val 896"/>
                <a:gd name="f307" fmla="val 884"/>
                <a:gd name="f308" fmla="val 871"/>
                <a:gd name="f309" fmla="val 855"/>
                <a:gd name="f310" fmla="val 848"/>
                <a:gd name="f311" fmla="val 844"/>
                <a:gd name="f312" fmla="val 906"/>
                <a:gd name="f313" fmla="val 1104"/>
                <a:gd name="f314" fmla="val 29"/>
                <a:gd name="f315" fmla="val 1103"/>
                <a:gd name="f316" fmla="val 1071"/>
                <a:gd name="f317" fmla="val 39"/>
                <a:gd name="f318" fmla="val 1070"/>
                <a:gd name="f319" fmla="val 40"/>
                <a:gd name="f320" fmla="val 1019"/>
                <a:gd name="f321" fmla="val 54"/>
                <a:gd name="f322" fmla="val 46"/>
                <a:gd name="f323" fmla="val 1021"/>
                <a:gd name="f324" fmla="val 1025"/>
                <a:gd name="f325" fmla="val 35"/>
                <a:gd name="f326" fmla="val 1028"/>
                <a:gd name="f327" fmla="val 30"/>
                <a:gd name="f328" fmla="val 1034"/>
                <a:gd name="f329" fmla="val 28"/>
                <a:gd name="f330" fmla="val 1040"/>
                <a:gd name="f331" fmla="val 1045"/>
                <a:gd name="f332" fmla="val 1050"/>
                <a:gd name="f333" fmla="val 1055"/>
                <a:gd name="f334" fmla="val 1057"/>
                <a:gd name="f335" fmla="val 3"/>
                <a:gd name="f336" fmla="val 1056"/>
                <a:gd name="f337" fmla="val 1051"/>
                <a:gd name="f338" fmla="val 1"/>
                <a:gd name="f339" fmla="val 1037"/>
                <a:gd name="f340" fmla="val 1027"/>
                <a:gd name="f341" fmla="val 1018"/>
                <a:gd name="f342" fmla="val 1010"/>
                <a:gd name="f343" fmla="val 7"/>
                <a:gd name="f344" fmla="val 1002"/>
                <a:gd name="f345" fmla="val 996"/>
                <a:gd name="f346" fmla="val 991"/>
                <a:gd name="f347" fmla="val 987"/>
                <a:gd name="f348" fmla="val 985"/>
                <a:gd name="f349" fmla="val 42"/>
                <a:gd name="f350" fmla="val 961"/>
                <a:gd name="f351" fmla="val 1084"/>
                <a:gd name="f352" fmla="val 1113"/>
                <a:gd name="f353" fmla="val 1118"/>
                <a:gd name="f354" fmla="val 1122"/>
                <a:gd name="f355" fmla="val 1127"/>
                <a:gd name="f356" fmla="val 1133"/>
                <a:gd name="f357" fmla="val 1136"/>
                <a:gd name="f358" fmla="val 1138"/>
                <a:gd name="f359" fmla="val 1137"/>
                <a:gd name="f360" fmla="val 1135"/>
                <a:gd name="f361" fmla="val 1130"/>
                <a:gd name="f362" fmla="val 1125"/>
                <a:gd name="f363" fmla="val 1123"/>
                <a:gd name="f364" fmla="val 1117"/>
                <a:gd name="f365" fmla="val 1112"/>
                <a:gd name="f366" fmla="val 1109"/>
                <a:gd name="f367" fmla="val 1106"/>
                <a:gd name="f368" fmla="val 177"/>
                <a:gd name="f369" fmla="+- 0 0 -90"/>
                <a:gd name="f370" fmla="*/ f3 1 1139"/>
                <a:gd name="f371" fmla="*/ f4 1 220"/>
                <a:gd name="f372" fmla="val f5"/>
                <a:gd name="f373" fmla="val f6"/>
                <a:gd name="f374" fmla="val f7"/>
                <a:gd name="f375" fmla="*/ f369 f0 1"/>
                <a:gd name="f376" fmla="+- f374 0 f372"/>
                <a:gd name="f377" fmla="+- f373 0 f372"/>
                <a:gd name="f378" fmla="*/ f375 1 f2"/>
                <a:gd name="f379" fmla="*/ f377 1 1139"/>
                <a:gd name="f380" fmla="*/ f376 1 220"/>
                <a:gd name="f381" fmla="*/ 218 f377 1"/>
                <a:gd name="f382" fmla="*/ 217 f376 1"/>
                <a:gd name="f383" fmla="*/ 185 f377 1"/>
                <a:gd name="f384" fmla="*/ 52 f376 1"/>
                <a:gd name="f385" fmla="*/ 120 f377 1"/>
                <a:gd name="f386" fmla="*/ 32 f377 1"/>
                <a:gd name="f387" fmla="*/ 33 f377 1"/>
                <a:gd name="f388" fmla="*/ 93 f376 1"/>
                <a:gd name="f389" fmla="*/ 0 f377 1"/>
                <a:gd name="f390" fmla="*/ 15 f376 1"/>
                <a:gd name="f391" fmla="*/ 109 f377 1"/>
                <a:gd name="f392" fmla="*/ 168 f376 1"/>
                <a:gd name="f393" fmla="*/ 171 f377 1"/>
                <a:gd name="f394" fmla="*/ 285 f377 1"/>
                <a:gd name="f395" fmla="*/ 72 f376 1"/>
                <a:gd name="f396" fmla="*/ 269 f377 1"/>
                <a:gd name="f397" fmla="*/ 11 f376 1"/>
                <a:gd name="f398" fmla="*/ 254 f377 1"/>
                <a:gd name="f399" fmla="*/ 45 f376 1"/>
                <a:gd name="f400" fmla="*/ 289 f377 1"/>
                <a:gd name="f401" fmla="*/ 31 f376 1"/>
                <a:gd name="f402" fmla="*/ 405 f377 1"/>
                <a:gd name="f403" fmla="*/ 71 f376 1"/>
                <a:gd name="f404" fmla="*/ 318 f377 1"/>
                <a:gd name="f405" fmla="*/ 107 f376 1"/>
                <a:gd name="f406" fmla="*/ 343 f377 1"/>
                <a:gd name="f407" fmla="*/ 211 f376 1"/>
                <a:gd name="f408" fmla="*/ 422 f377 1"/>
                <a:gd name="f409" fmla="*/ 210 f376 1"/>
                <a:gd name="f410" fmla="*/ 404 f377 1"/>
                <a:gd name="f411" fmla="*/ 189 f376 1"/>
                <a:gd name="f412" fmla="*/ 344 f377 1"/>
                <a:gd name="f413" fmla="*/ 145 f376 1"/>
                <a:gd name="f414" fmla="*/ 420 f377 1"/>
                <a:gd name="f415" fmla="*/ 108 f376 1"/>
                <a:gd name="f416" fmla="*/ 421 f377 1"/>
                <a:gd name="f417" fmla="*/ 76 f376 1"/>
                <a:gd name="f418" fmla="*/ 495 f377 1"/>
                <a:gd name="f419" fmla="*/ 78 f376 1"/>
                <a:gd name="f420" fmla="*/ 481 f377 1"/>
                <a:gd name="f421" fmla="*/ 512 f377 1"/>
                <a:gd name="f422" fmla="*/ 100 f376 1"/>
                <a:gd name="f423" fmla="*/ 531 f377 1"/>
                <a:gd name="f424" fmla="*/ 106 f376 1"/>
                <a:gd name="f425" fmla="*/ 517 f377 1"/>
                <a:gd name="f426" fmla="*/ 70 f376 1"/>
                <a:gd name="f427" fmla="*/ 661 f377 1"/>
                <a:gd name="f428" fmla="*/ 199 f376 1"/>
                <a:gd name="f429" fmla="*/ 533 f377 1"/>
                <a:gd name="f430" fmla="*/ 146 f376 1"/>
                <a:gd name="f431" fmla="*/ 663 f377 1"/>
                <a:gd name="f432" fmla="*/ 89 f376 1"/>
                <a:gd name="f433" fmla="*/ 608 f377 1"/>
                <a:gd name="f434" fmla="*/ 97 f376 1"/>
                <a:gd name="f435" fmla="*/ 579 f377 1"/>
                <a:gd name="f436" fmla="*/ 180 f376 1"/>
                <a:gd name="f437" fmla="*/ 646 f377 1"/>
                <a:gd name="f438" fmla="*/ 144 f376 1"/>
                <a:gd name="f439" fmla="*/ 732 f377 1"/>
                <a:gd name="f440" fmla="*/ 110 f376 1"/>
                <a:gd name="f441" fmla="*/ 770 f377 1"/>
                <a:gd name="f442" fmla="*/ 98 f376 1"/>
                <a:gd name="f443" fmla="*/ 786 f377 1"/>
                <a:gd name="f444" fmla="*/ 75 f376 1"/>
                <a:gd name="f445" fmla="*/ 753 f377 1"/>
                <a:gd name="f446" fmla="*/ 69 f376 1"/>
                <a:gd name="f447" fmla="*/ 701 f377 1"/>
                <a:gd name="f448" fmla="*/ 131 f376 1"/>
                <a:gd name="f449" fmla="*/ 750 f377 1"/>
                <a:gd name="f450" fmla="*/ 164 f376 1"/>
                <a:gd name="f451" fmla="*/ 738 f377 1"/>
                <a:gd name="f452" fmla="*/ 193 f376 1"/>
                <a:gd name="f453" fmla="*/ 698 f377 1"/>
                <a:gd name="f454" fmla="*/ 179 f376 1"/>
                <a:gd name="f455" fmla="*/ 717 f377 1"/>
                <a:gd name="f456" fmla="*/ 218 f376 1"/>
                <a:gd name="f457" fmla="*/ 794 f377 1"/>
                <a:gd name="f458" fmla="*/ 175 f376 1"/>
                <a:gd name="f459" fmla="*/ 938 f377 1"/>
                <a:gd name="f460" fmla="*/ 882 f377 1"/>
                <a:gd name="f461" fmla="*/ 220 f376 1"/>
                <a:gd name="f462" fmla="*/ 829 f377 1"/>
                <a:gd name="f463" fmla="*/ 922 f377 1"/>
                <a:gd name="f464" fmla="*/ 855 f377 1"/>
                <a:gd name="f465" fmla="*/ 109 f376 1"/>
                <a:gd name="f466" fmla="*/ 884 f377 1"/>
                <a:gd name="f467" fmla="*/ 192 f376 1"/>
                <a:gd name="f468" fmla="*/ 1139 f377 1"/>
                <a:gd name="f469" fmla="*/ 1104 f377 1"/>
                <a:gd name="f470" fmla="*/ 29 f376 1"/>
                <a:gd name="f471" fmla="*/ 1070 f377 1"/>
                <a:gd name="f472" fmla="*/ 40 f376 1"/>
                <a:gd name="f473" fmla="*/ 1019 f377 1"/>
                <a:gd name="f474" fmla="*/ 54 f376 1"/>
                <a:gd name="f475" fmla="*/ 1055 f377 1"/>
                <a:gd name="f476" fmla="*/ 32 f376 1"/>
                <a:gd name="f477" fmla="*/ 1056 f377 1"/>
                <a:gd name="f478" fmla="*/ 3 f376 1"/>
                <a:gd name="f479" fmla="*/ 991 f377 1"/>
                <a:gd name="f480" fmla="*/ 25 f376 1"/>
                <a:gd name="f481" fmla="*/ 961 f377 1"/>
                <a:gd name="f482" fmla="*/ 985 f377 1"/>
                <a:gd name="f483" fmla="*/ 1127 f377 1"/>
                <a:gd name="f484" fmla="*/ 219 f376 1"/>
                <a:gd name="f485" fmla="*/ 187 f376 1"/>
                <a:gd name="f486" fmla="*/ 1123 f377 1"/>
                <a:gd name="f487" fmla="+- f378 0 f1"/>
                <a:gd name="f488" fmla="*/ f381 1 1139"/>
                <a:gd name="f489" fmla="*/ f382 1 220"/>
                <a:gd name="f490" fmla="*/ f383 1 1139"/>
                <a:gd name="f491" fmla="*/ f384 1 220"/>
                <a:gd name="f492" fmla="*/ f385 1 1139"/>
                <a:gd name="f493" fmla="*/ f386 1 1139"/>
                <a:gd name="f494" fmla="*/ f387 1 1139"/>
                <a:gd name="f495" fmla="*/ f388 1 220"/>
                <a:gd name="f496" fmla="*/ f389 1 1139"/>
                <a:gd name="f497" fmla="*/ f390 1 220"/>
                <a:gd name="f498" fmla="*/ f391 1 1139"/>
                <a:gd name="f499" fmla="*/ f392 1 220"/>
                <a:gd name="f500" fmla="*/ f393 1 1139"/>
                <a:gd name="f501" fmla="*/ f394 1 1139"/>
                <a:gd name="f502" fmla="*/ f395 1 220"/>
                <a:gd name="f503" fmla="*/ f396 1 1139"/>
                <a:gd name="f504" fmla="*/ f397 1 220"/>
                <a:gd name="f505" fmla="*/ f398 1 1139"/>
                <a:gd name="f506" fmla="*/ f399 1 220"/>
                <a:gd name="f507" fmla="*/ f400 1 1139"/>
                <a:gd name="f508" fmla="*/ f401 1 220"/>
                <a:gd name="f509" fmla="*/ f402 1 1139"/>
                <a:gd name="f510" fmla="*/ f403 1 220"/>
                <a:gd name="f511" fmla="*/ f404 1 1139"/>
                <a:gd name="f512" fmla="*/ f405 1 220"/>
                <a:gd name="f513" fmla="*/ f406 1 1139"/>
                <a:gd name="f514" fmla="*/ f407 1 220"/>
                <a:gd name="f515" fmla="*/ f408 1 1139"/>
                <a:gd name="f516" fmla="*/ f409 1 220"/>
                <a:gd name="f517" fmla="*/ f410 1 1139"/>
                <a:gd name="f518" fmla="*/ f411 1 220"/>
                <a:gd name="f519" fmla="*/ f412 1 1139"/>
                <a:gd name="f520" fmla="*/ f413 1 220"/>
                <a:gd name="f521" fmla="*/ f414 1 1139"/>
                <a:gd name="f522" fmla="*/ f415 1 220"/>
                <a:gd name="f523" fmla="*/ f416 1 1139"/>
                <a:gd name="f524" fmla="*/ f417 1 220"/>
                <a:gd name="f525" fmla="*/ f418 1 1139"/>
                <a:gd name="f526" fmla="*/ f419 1 220"/>
                <a:gd name="f527" fmla="*/ f420 1 1139"/>
                <a:gd name="f528" fmla="*/ f421 1 1139"/>
                <a:gd name="f529" fmla="*/ f422 1 220"/>
                <a:gd name="f530" fmla="*/ f423 1 1139"/>
                <a:gd name="f531" fmla="*/ f424 1 220"/>
                <a:gd name="f532" fmla="*/ f425 1 1139"/>
                <a:gd name="f533" fmla="*/ f426 1 220"/>
                <a:gd name="f534" fmla="*/ f427 1 1139"/>
                <a:gd name="f535" fmla="*/ f428 1 220"/>
                <a:gd name="f536" fmla="*/ f429 1 1139"/>
                <a:gd name="f537" fmla="*/ f430 1 220"/>
                <a:gd name="f538" fmla="*/ f431 1 1139"/>
                <a:gd name="f539" fmla="*/ f432 1 220"/>
                <a:gd name="f540" fmla="*/ f433 1 1139"/>
                <a:gd name="f541" fmla="*/ f434 1 220"/>
                <a:gd name="f542" fmla="*/ f435 1 1139"/>
                <a:gd name="f543" fmla="*/ f436 1 220"/>
                <a:gd name="f544" fmla="*/ f437 1 1139"/>
                <a:gd name="f545" fmla="*/ f438 1 220"/>
                <a:gd name="f546" fmla="*/ f439 1 1139"/>
                <a:gd name="f547" fmla="*/ f440 1 220"/>
                <a:gd name="f548" fmla="*/ f441 1 1139"/>
                <a:gd name="f549" fmla="*/ f442 1 220"/>
                <a:gd name="f550" fmla="*/ f443 1 1139"/>
                <a:gd name="f551" fmla="*/ f444 1 220"/>
                <a:gd name="f552" fmla="*/ f445 1 1139"/>
                <a:gd name="f553" fmla="*/ f446 1 220"/>
                <a:gd name="f554" fmla="*/ f447 1 1139"/>
                <a:gd name="f555" fmla="*/ f448 1 220"/>
                <a:gd name="f556" fmla="*/ f449 1 1139"/>
                <a:gd name="f557" fmla="*/ f450 1 220"/>
                <a:gd name="f558" fmla="*/ f451 1 1139"/>
                <a:gd name="f559" fmla="*/ f452 1 220"/>
                <a:gd name="f560" fmla="*/ f453 1 1139"/>
                <a:gd name="f561" fmla="*/ f454 1 220"/>
                <a:gd name="f562" fmla="*/ f455 1 1139"/>
                <a:gd name="f563" fmla="*/ f456 1 220"/>
                <a:gd name="f564" fmla="*/ f457 1 1139"/>
                <a:gd name="f565" fmla="*/ f458 1 220"/>
                <a:gd name="f566" fmla="*/ f459 1 1139"/>
                <a:gd name="f567" fmla="*/ f460 1 1139"/>
                <a:gd name="f568" fmla="*/ f461 1 220"/>
                <a:gd name="f569" fmla="*/ f462 1 1139"/>
                <a:gd name="f570" fmla="*/ f463 1 1139"/>
                <a:gd name="f571" fmla="*/ f464 1 1139"/>
                <a:gd name="f572" fmla="*/ f465 1 220"/>
                <a:gd name="f573" fmla="*/ f466 1 1139"/>
                <a:gd name="f574" fmla="*/ f467 1 220"/>
                <a:gd name="f575" fmla="*/ f468 1 1139"/>
                <a:gd name="f576" fmla="*/ f469 1 1139"/>
                <a:gd name="f577" fmla="*/ f470 1 220"/>
                <a:gd name="f578" fmla="*/ f471 1 1139"/>
                <a:gd name="f579" fmla="*/ f472 1 220"/>
                <a:gd name="f580" fmla="*/ f473 1 1139"/>
                <a:gd name="f581" fmla="*/ f474 1 220"/>
                <a:gd name="f582" fmla="*/ f475 1 1139"/>
                <a:gd name="f583" fmla="*/ f476 1 220"/>
                <a:gd name="f584" fmla="*/ f477 1 1139"/>
                <a:gd name="f585" fmla="*/ f478 1 220"/>
                <a:gd name="f586" fmla="*/ f479 1 1139"/>
                <a:gd name="f587" fmla="*/ f480 1 220"/>
                <a:gd name="f588" fmla="*/ f481 1 1139"/>
                <a:gd name="f589" fmla="*/ f482 1 1139"/>
                <a:gd name="f590" fmla="*/ f483 1 1139"/>
                <a:gd name="f591" fmla="*/ f484 1 220"/>
                <a:gd name="f592" fmla="*/ f485 1 220"/>
                <a:gd name="f593" fmla="*/ f486 1 1139"/>
                <a:gd name="f594" fmla="*/ 0 1 f379"/>
                <a:gd name="f595" fmla="*/ f373 1 f379"/>
                <a:gd name="f596" fmla="*/ 0 1 f380"/>
                <a:gd name="f597" fmla="*/ f374 1 f380"/>
                <a:gd name="f598" fmla="*/ f488 1 f379"/>
                <a:gd name="f599" fmla="*/ f489 1 f380"/>
                <a:gd name="f600" fmla="*/ f490 1 f379"/>
                <a:gd name="f601" fmla="*/ f491 1 f380"/>
                <a:gd name="f602" fmla="*/ f492 1 f379"/>
                <a:gd name="f603" fmla="*/ f493 1 f379"/>
                <a:gd name="f604" fmla="*/ f494 1 f379"/>
                <a:gd name="f605" fmla="*/ f495 1 f380"/>
                <a:gd name="f606" fmla="*/ f496 1 f379"/>
                <a:gd name="f607" fmla="*/ f497 1 f380"/>
                <a:gd name="f608" fmla="*/ f498 1 f379"/>
                <a:gd name="f609" fmla="*/ f499 1 f380"/>
                <a:gd name="f610" fmla="*/ f500 1 f379"/>
                <a:gd name="f611" fmla="*/ f501 1 f379"/>
                <a:gd name="f612" fmla="*/ f502 1 f380"/>
                <a:gd name="f613" fmla="*/ f503 1 f379"/>
                <a:gd name="f614" fmla="*/ f504 1 f380"/>
                <a:gd name="f615" fmla="*/ f505 1 f379"/>
                <a:gd name="f616" fmla="*/ f506 1 f380"/>
                <a:gd name="f617" fmla="*/ f507 1 f379"/>
                <a:gd name="f618" fmla="*/ f508 1 f380"/>
                <a:gd name="f619" fmla="*/ f509 1 f379"/>
                <a:gd name="f620" fmla="*/ f510 1 f380"/>
                <a:gd name="f621" fmla="*/ f511 1 f379"/>
                <a:gd name="f622" fmla="*/ f512 1 f380"/>
                <a:gd name="f623" fmla="*/ f513 1 f379"/>
                <a:gd name="f624" fmla="*/ f514 1 f380"/>
                <a:gd name="f625" fmla="*/ f515 1 f379"/>
                <a:gd name="f626" fmla="*/ f516 1 f380"/>
                <a:gd name="f627" fmla="*/ f517 1 f379"/>
                <a:gd name="f628" fmla="*/ f518 1 f380"/>
                <a:gd name="f629" fmla="*/ f519 1 f379"/>
                <a:gd name="f630" fmla="*/ f520 1 f380"/>
                <a:gd name="f631" fmla="*/ f521 1 f379"/>
                <a:gd name="f632" fmla="*/ f522 1 f380"/>
                <a:gd name="f633" fmla="*/ f523 1 f379"/>
                <a:gd name="f634" fmla="*/ f524 1 f380"/>
                <a:gd name="f635" fmla="*/ f525 1 f379"/>
                <a:gd name="f636" fmla="*/ f526 1 f380"/>
                <a:gd name="f637" fmla="*/ f527 1 f379"/>
                <a:gd name="f638" fmla="*/ f528 1 f379"/>
                <a:gd name="f639" fmla="*/ f529 1 f380"/>
                <a:gd name="f640" fmla="*/ f530 1 f379"/>
                <a:gd name="f641" fmla="*/ f531 1 f380"/>
                <a:gd name="f642" fmla="*/ f532 1 f379"/>
                <a:gd name="f643" fmla="*/ f533 1 f380"/>
                <a:gd name="f644" fmla="*/ f534 1 f379"/>
                <a:gd name="f645" fmla="*/ f535 1 f380"/>
                <a:gd name="f646" fmla="*/ f536 1 f379"/>
                <a:gd name="f647" fmla="*/ f537 1 f380"/>
                <a:gd name="f648" fmla="*/ f538 1 f379"/>
                <a:gd name="f649" fmla="*/ f539 1 f380"/>
                <a:gd name="f650" fmla="*/ f540 1 f379"/>
                <a:gd name="f651" fmla="*/ f541 1 f380"/>
                <a:gd name="f652" fmla="*/ f542 1 f379"/>
                <a:gd name="f653" fmla="*/ f543 1 f380"/>
                <a:gd name="f654" fmla="*/ f544 1 f379"/>
                <a:gd name="f655" fmla="*/ f545 1 f380"/>
                <a:gd name="f656" fmla="*/ f546 1 f379"/>
                <a:gd name="f657" fmla="*/ f547 1 f380"/>
                <a:gd name="f658" fmla="*/ f548 1 f379"/>
                <a:gd name="f659" fmla="*/ f549 1 f380"/>
                <a:gd name="f660" fmla="*/ f550 1 f379"/>
                <a:gd name="f661" fmla="*/ f551 1 f380"/>
                <a:gd name="f662" fmla="*/ f552 1 f379"/>
                <a:gd name="f663" fmla="*/ f553 1 f380"/>
                <a:gd name="f664" fmla="*/ f554 1 f379"/>
                <a:gd name="f665" fmla="*/ f555 1 f380"/>
                <a:gd name="f666" fmla="*/ f556 1 f379"/>
                <a:gd name="f667" fmla="*/ f557 1 f380"/>
                <a:gd name="f668" fmla="*/ f558 1 f379"/>
                <a:gd name="f669" fmla="*/ f559 1 f380"/>
                <a:gd name="f670" fmla="*/ f560 1 f379"/>
                <a:gd name="f671" fmla="*/ f561 1 f380"/>
                <a:gd name="f672" fmla="*/ f562 1 f379"/>
                <a:gd name="f673" fmla="*/ f563 1 f380"/>
                <a:gd name="f674" fmla="*/ f564 1 f379"/>
                <a:gd name="f675" fmla="*/ f565 1 f380"/>
                <a:gd name="f676" fmla="*/ f566 1 f379"/>
                <a:gd name="f677" fmla="*/ f567 1 f379"/>
                <a:gd name="f678" fmla="*/ f568 1 f380"/>
                <a:gd name="f679" fmla="*/ f569 1 f379"/>
                <a:gd name="f680" fmla="*/ f570 1 f379"/>
                <a:gd name="f681" fmla="*/ f571 1 f379"/>
                <a:gd name="f682" fmla="*/ f572 1 f380"/>
                <a:gd name="f683" fmla="*/ f573 1 f379"/>
                <a:gd name="f684" fmla="*/ f574 1 f380"/>
                <a:gd name="f685" fmla="*/ f575 1 f379"/>
                <a:gd name="f686" fmla="*/ f576 1 f379"/>
                <a:gd name="f687" fmla="*/ f577 1 f380"/>
                <a:gd name="f688" fmla="*/ f578 1 f379"/>
                <a:gd name="f689" fmla="*/ f579 1 f380"/>
                <a:gd name="f690" fmla="*/ f580 1 f379"/>
                <a:gd name="f691" fmla="*/ f581 1 f380"/>
                <a:gd name="f692" fmla="*/ f582 1 f379"/>
                <a:gd name="f693" fmla="*/ f583 1 f380"/>
                <a:gd name="f694" fmla="*/ f584 1 f379"/>
                <a:gd name="f695" fmla="*/ f585 1 f380"/>
                <a:gd name="f696" fmla="*/ f586 1 f379"/>
                <a:gd name="f697" fmla="*/ f587 1 f380"/>
                <a:gd name="f698" fmla="*/ f588 1 f379"/>
                <a:gd name="f699" fmla="*/ f589 1 f379"/>
                <a:gd name="f700" fmla="*/ f590 1 f379"/>
                <a:gd name="f701" fmla="*/ f591 1 f380"/>
                <a:gd name="f702" fmla="*/ f592 1 f380"/>
                <a:gd name="f703" fmla="*/ f593 1 f379"/>
                <a:gd name="f704" fmla="*/ f594 f370 1"/>
                <a:gd name="f705" fmla="*/ f595 f370 1"/>
                <a:gd name="f706" fmla="*/ f597 f371 1"/>
                <a:gd name="f707" fmla="*/ f596 f371 1"/>
                <a:gd name="f708" fmla="*/ f598 f370 1"/>
                <a:gd name="f709" fmla="*/ f599 f371 1"/>
                <a:gd name="f710" fmla="*/ f600 f370 1"/>
                <a:gd name="f711" fmla="*/ f601 f371 1"/>
                <a:gd name="f712" fmla="*/ f602 f370 1"/>
                <a:gd name="f713" fmla="*/ f603 f370 1"/>
                <a:gd name="f714" fmla="*/ f604 f370 1"/>
                <a:gd name="f715" fmla="*/ f605 f371 1"/>
                <a:gd name="f716" fmla="*/ f606 f370 1"/>
                <a:gd name="f717" fmla="*/ f607 f371 1"/>
                <a:gd name="f718" fmla="*/ f608 f370 1"/>
                <a:gd name="f719" fmla="*/ f609 f371 1"/>
                <a:gd name="f720" fmla="*/ f610 f370 1"/>
                <a:gd name="f721" fmla="*/ f611 f370 1"/>
                <a:gd name="f722" fmla="*/ f612 f371 1"/>
                <a:gd name="f723" fmla="*/ f613 f370 1"/>
                <a:gd name="f724" fmla="*/ f614 f371 1"/>
                <a:gd name="f725" fmla="*/ f615 f370 1"/>
                <a:gd name="f726" fmla="*/ f616 f371 1"/>
                <a:gd name="f727" fmla="*/ f617 f370 1"/>
                <a:gd name="f728" fmla="*/ f618 f371 1"/>
                <a:gd name="f729" fmla="*/ f619 f370 1"/>
                <a:gd name="f730" fmla="*/ f620 f371 1"/>
                <a:gd name="f731" fmla="*/ f621 f370 1"/>
                <a:gd name="f732" fmla="*/ f622 f371 1"/>
                <a:gd name="f733" fmla="*/ f623 f370 1"/>
                <a:gd name="f734" fmla="*/ f624 f371 1"/>
                <a:gd name="f735" fmla="*/ f625 f370 1"/>
                <a:gd name="f736" fmla="*/ f626 f371 1"/>
                <a:gd name="f737" fmla="*/ f627 f370 1"/>
                <a:gd name="f738" fmla="*/ f628 f371 1"/>
                <a:gd name="f739" fmla="*/ f629 f370 1"/>
                <a:gd name="f740" fmla="*/ f630 f371 1"/>
                <a:gd name="f741" fmla="*/ f631 f370 1"/>
                <a:gd name="f742" fmla="*/ f632 f371 1"/>
                <a:gd name="f743" fmla="*/ f633 f370 1"/>
                <a:gd name="f744" fmla="*/ f634 f371 1"/>
                <a:gd name="f745" fmla="*/ f635 f370 1"/>
                <a:gd name="f746" fmla="*/ f636 f371 1"/>
                <a:gd name="f747" fmla="*/ f637 f370 1"/>
                <a:gd name="f748" fmla="*/ f638 f370 1"/>
                <a:gd name="f749" fmla="*/ f639 f371 1"/>
                <a:gd name="f750" fmla="*/ f640 f370 1"/>
                <a:gd name="f751" fmla="*/ f641 f371 1"/>
                <a:gd name="f752" fmla="*/ f642 f370 1"/>
                <a:gd name="f753" fmla="*/ f643 f371 1"/>
                <a:gd name="f754" fmla="*/ f644 f370 1"/>
                <a:gd name="f755" fmla="*/ f645 f371 1"/>
                <a:gd name="f756" fmla="*/ f646 f370 1"/>
                <a:gd name="f757" fmla="*/ f647 f371 1"/>
                <a:gd name="f758" fmla="*/ f648 f370 1"/>
                <a:gd name="f759" fmla="*/ f649 f371 1"/>
                <a:gd name="f760" fmla="*/ f650 f370 1"/>
                <a:gd name="f761" fmla="*/ f651 f371 1"/>
                <a:gd name="f762" fmla="*/ f652 f370 1"/>
                <a:gd name="f763" fmla="*/ f653 f371 1"/>
                <a:gd name="f764" fmla="*/ f654 f370 1"/>
                <a:gd name="f765" fmla="*/ f655 f371 1"/>
                <a:gd name="f766" fmla="*/ f656 f370 1"/>
                <a:gd name="f767" fmla="*/ f657 f371 1"/>
                <a:gd name="f768" fmla="*/ f658 f370 1"/>
                <a:gd name="f769" fmla="*/ f659 f371 1"/>
                <a:gd name="f770" fmla="*/ f660 f370 1"/>
                <a:gd name="f771" fmla="*/ f661 f371 1"/>
                <a:gd name="f772" fmla="*/ f662 f370 1"/>
                <a:gd name="f773" fmla="*/ f663 f371 1"/>
                <a:gd name="f774" fmla="*/ f664 f370 1"/>
                <a:gd name="f775" fmla="*/ f665 f371 1"/>
                <a:gd name="f776" fmla="*/ f666 f370 1"/>
                <a:gd name="f777" fmla="*/ f667 f371 1"/>
                <a:gd name="f778" fmla="*/ f668 f370 1"/>
                <a:gd name="f779" fmla="*/ f669 f371 1"/>
                <a:gd name="f780" fmla="*/ f670 f370 1"/>
                <a:gd name="f781" fmla="*/ f671 f371 1"/>
                <a:gd name="f782" fmla="*/ f672 f370 1"/>
                <a:gd name="f783" fmla="*/ f673 f371 1"/>
                <a:gd name="f784" fmla="*/ f674 f370 1"/>
                <a:gd name="f785" fmla="*/ f675 f371 1"/>
                <a:gd name="f786" fmla="*/ f676 f370 1"/>
                <a:gd name="f787" fmla="*/ f677 f370 1"/>
                <a:gd name="f788" fmla="*/ f678 f371 1"/>
                <a:gd name="f789" fmla="*/ f679 f370 1"/>
                <a:gd name="f790" fmla="*/ f680 f370 1"/>
                <a:gd name="f791" fmla="*/ f681 f370 1"/>
                <a:gd name="f792" fmla="*/ f682 f371 1"/>
                <a:gd name="f793" fmla="*/ f683 f370 1"/>
                <a:gd name="f794" fmla="*/ f684 f371 1"/>
                <a:gd name="f795" fmla="*/ f685 f370 1"/>
                <a:gd name="f796" fmla="*/ f686 f370 1"/>
                <a:gd name="f797" fmla="*/ f687 f371 1"/>
                <a:gd name="f798" fmla="*/ f688 f370 1"/>
                <a:gd name="f799" fmla="*/ f689 f371 1"/>
                <a:gd name="f800" fmla="*/ f690 f370 1"/>
                <a:gd name="f801" fmla="*/ f691 f371 1"/>
                <a:gd name="f802" fmla="*/ f692 f370 1"/>
                <a:gd name="f803" fmla="*/ f693 f371 1"/>
                <a:gd name="f804" fmla="*/ f694 f370 1"/>
                <a:gd name="f805" fmla="*/ f695 f371 1"/>
                <a:gd name="f806" fmla="*/ f696 f370 1"/>
                <a:gd name="f807" fmla="*/ f697 f371 1"/>
                <a:gd name="f808" fmla="*/ f698 f370 1"/>
                <a:gd name="f809" fmla="*/ f699 f370 1"/>
                <a:gd name="f810" fmla="*/ f700 f370 1"/>
                <a:gd name="f811" fmla="*/ f701 f371 1"/>
                <a:gd name="f812" fmla="*/ f702 f371 1"/>
                <a:gd name="f813" fmla="*/ f703 f370 1"/>
              </a:gdLst>
              <a:ahLst/>
              <a:cxnLst>
                <a:cxn ang="3cd4">
                  <a:pos x="hc" y="t"/>
                </a:cxn>
                <a:cxn ang="0">
                  <a:pos x="r" y="vc"/>
                </a:cxn>
                <a:cxn ang="cd4">
                  <a:pos x="hc" y="b"/>
                </a:cxn>
                <a:cxn ang="cd2">
                  <a:pos x="l" y="vc"/>
                </a:cxn>
                <a:cxn ang="f487">
                  <a:pos x="f708" y="f709"/>
                </a:cxn>
                <a:cxn ang="f487">
                  <a:pos x="f710" y="f711"/>
                </a:cxn>
                <a:cxn ang="f487">
                  <a:pos x="f712" y="f709"/>
                </a:cxn>
                <a:cxn ang="f487">
                  <a:pos x="f713" y="f711"/>
                </a:cxn>
                <a:cxn ang="f487">
                  <a:pos x="f714" y="f715"/>
                </a:cxn>
                <a:cxn ang="f487">
                  <a:pos x="f716" y="f717"/>
                </a:cxn>
                <a:cxn ang="f487">
                  <a:pos x="f718" y="f719"/>
                </a:cxn>
                <a:cxn ang="f487">
                  <a:pos x="f720" y="f717"/>
                </a:cxn>
                <a:cxn ang="f487">
                  <a:pos x="f721" y="f722"/>
                </a:cxn>
                <a:cxn ang="f487">
                  <a:pos x="f723" y="f724"/>
                </a:cxn>
                <a:cxn ang="f487">
                  <a:pos x="f725" y="f726"/>
                </a:cxn>
                <a:cxn ang="f487">
                  <a:pos x="f727" y="f728"/>
                </a:cxn>
                <a:cxn ang="f487">
                  <a:pos x="f729" y="f730"/>
                </a:cxn>
                <a:cxn ang="f487">
                  <a:pos x="f731" y="f732"/>
                </a:cxn>
                <a:cxn ang="f487">
                  <a:pos x="f733" y="f734"/>
                </a:cxn>
                <a:cxn ang="f487">
                  <a:pos x="f735" y="f736"/>
                </a:cxn>
                <a:cxn ang="f487">
                  <a:pos x="f737" y="f738"/>
                </a:cxn>
                <a:cxn ang="f487">
                  <a:pos x="f739" y="f740"/>
                </a:cxn>
                <a:cxn ang="f487">
                  <a:pos x="f741" y="f742"/>
                </a:cxn>
                <a:cxn ang="f487">
                  <a:pos x="f743" y="f744"/>
                </a:cxn>
                <a:cxn ang="f487">
                  <a:pos x="f745" y="f746"/>
                </a:cxn>
                <a:cxn ang="f487">
                  <a:pos x="f747" y="f722"/>
                </a:cxn>
                <a:cxn ang="f487">
                  <a:pos x="f747" y="f709"/>
                </a:cxn>
                <a:cxn ang="f487">
                  <a:pos x="f748" y="f749"/>
                </a:cxn>
                <a:cxn ang="f487">
                  <a:pos x="f750" y="f751"/>
                </a:cxn>
                <a:cxn ang="f487">
                  <a:pos x="f752" y="f753"/>
                </a:cxn>
                <a:cxn ang="f487">
                  <a:pos x="f754" y="f755"/>
                </a:cxn>
                <a:cxn ang="f487">
                  <a:pos x="f756" y="f757"/>
                </a:cxn>
                <a:cxn ang="f487">
                  <a:pos x="f758" y="f759"/>
                </a:cxn>
                <a:cxn ang="f487">
                  <a:pos x="f760" y="f761"/>
                </a:cxn>
                <a:cxn ang="f487">
                  <a:pos x="f762" y="f763"/>
                </a:cxn>
                <a:cxn ang="f487">
                  <a:pos x="f764" y="f765"/>
                </a:cxn>
                <a:cxn ang="f487">
                  <a:pos x="f766" y="f767"/>
                </a:cxn>
                <a:cxn ang="f487">
                  <a:pos x="f768" y="f769"/>
                </a:cxn>
                <a:cxn ang="f487">
                  <a:pos x="f770" y="f771"/>
                </a:cxn>
                <a:cxn ang="f487">
                  <a:pos x="f772" y="f773"/>
                </a:cxn>
                <a:cxn ang="f487">
                  <a:pos x="f774" y="f775"/>
                </a:cxn>
                <a:cxn ang="f487">
                  <a:pos x="f776" y="f777"/>
                </a:cxn>
                <a:cxn ang="f487">
                  <a:pos x="f778" y="f779"/>
                </a:cxn>
                <a:cxn ang="f487">
                  <a:pos x="f780" y="f781"/>
                </a:cxn>
                <a:cxn ang="f487">
                  <a:pos x="f782" y="f783"/>
                </a:cxn>
                <a:cxn ang="f487">
                  <a:pos x="f784" y="f785"/>
                </a:cxn>
                <a:cxn ang="f487">
                  <a:pos x="f786" y="f759"/>
                </a:cxn>
                <a:cxn ang="f487">
                  <a:pos x="f787" y="f788"/>
                </a:cxn>
                <a:cxn ang="f487">
                  <a:pos x="f789" y="f759"/>
                </a:cxn>
                <a:cxn ang="f487">
                  <a:pos x="f790" y="f765"/>
                </a:cxn>
                <a:cxn ang="f487">
                  <a:pos x="f791" y="f792"/>
                </a:cxn>
                <a:cxn ang="f487">
                  <a:pos x="f793" y="f794"/>
                </a:cxn>
                <a:cxn ang="f487">
                  <a:pos x="f795" y="f749"/>
                </a:cxn>
                <a:cxn ang="f487">
                  <a:pos x="f796" y="f797"/>
                </a:cxn>
                <a:cxn ang="f487">
                  <a:pos x="f798" y="f799"/>
                </a:cxn>
                <a:cxn ang="f487">
                  <a:pos x="f800" y="f801"/>
                </a:cxn>
                <a:cxn ang="f487">
                  <a:pos x="f802" y="f803"/>
                </a:cxn>
                <a:cxn ang="f487">
                  <a:pos x="f804" y="f805"/>
                </a:cxn>
                <a:cxn ang="f487">
                  <a:pos x="f806" y="f807"/>
                </a:cxn>
                <a:cxn ang="f487">
                  <a:pos x="f808" y="f722"/>
                </a:cxn>
                <a:cxn ang="f487">
                  <a:pos x="f809" y="f709"/>
                </a:cxn>
                <a:cxn ang="f487">
                  <a:pos x="f798" y="f749"/>
                </a:cxn>
                <a:cxn ang="f487">
                  <a:pos x="f810" y="f811"/>
                </a:cxn>
                <a:cxn ang="f487">
                  <a:pos x="f795" y="f812"/>
                </a:cxn>
                <a:cxn ang="f487">
                  <a:pos x="f813" y="f794"/>
                </a:cxn>
                <a:cxn ang="f487">
                  <a:pos x="f796" y="f749"/>
                </a:cxn>
              </a:cxnLst>
              <a:rect l="f704" t="f707" r="f705" b="f706"/>
              <a:pathLst>
                <a:path w="1139" h="220">
                  <a:moveTo>
                    <a:pt x="f8" y="f9"/>
                  </a:moveTo>
                  <a:cubicBezTo>
                    <a:pt x="f10" y="f9"/>
                    <a:pt x="f10" y="f9"/>
                    <a:pt x="f10" y="f9"/>
                  </a:cubicBezTo>
                  <a:cubicBezTo>
                    <a:pt x="f10" y="f11"/>
                    <a:pt x="f10" y="f11"/>
                    <a:pt x="f10" y="f11"/>
                  </a:cubicBezTo>
                  <a:cubicBezTo>
                    <a:pt x="f12" y="f11"/>
                    <a:pt x="f12" y="f11"/>
                    <a:pt x="f12" y="f11"/>
                  </a:cubicBezTo>
                  <a:cubicBezTo>
                    <a:pt x="f12" y="f13"/>
                    <a:pt x="f12" y="f13"/>
                    <a:pt x="f12" y="f13"/>
                  </a:cubicBezTo>
                  <a:cubicBezTo>
                    <a:pt x="f12" y="f14"/>
                    <a:pt x="f12" y="f15"/>
                    <a:pt x="f16" y="f17"/>
                  </a:cubicBezTo>
                  <a:cubicBezTo>
                    <a:pt x="f16" y="f17"/>
                    <a:pt x="f16" y="f17"/>
                    <a:pt x="f16" y="f17"/>
                  </a:cubicBezTo>
                  <a:cubicBezTo>
                    <a:pt x="f18" y="f19"/>
                    <a:pt x="f20" y="f21"/>
                    <a:pt x="f2" y="f22"/>
                  </a:cubicBezTo>
                  <a:cubicBezTo>
                    <a:pt x="f23" y="f11"/>
                    <a:pt x="f23" y="f11"/>
                    <a:pt x="f23" y="f11"/>
                  </a:cubicBezTo>
                  <a:cubicBezTo>
                    <a:pt x="f24" y="f11"/>
                    <a:pt x="f24" y="f11"/>
                    <a:pt x="f24" y="f11"/>
                  </a:cubicBezTo>
                  <a:cubicBezTo>
                    <a:pt x="f25" y="f26"/>
                    <a:pt x="f25" y="f26"/>
                    <a:pt x="f25" y="f26"/>
                  </a:cubicBezTo>
                  <a:cubicBezTo>
                    <a:pt x="f27" y="f28"/>
                    <a:pt x="f29" y="f30"/>
                    <a:pt x="f31" y="f17"/>
                  </a:cubicBezTo>
                  <a:cubicBezTo>
                    <a:pt x="f32" y="f17"/>
                    <a:pt x="f32" y="f17"/>
                    <a:pt x="f32" y="f17"/>
                  </a:cubicBezTo>
                  <a:cubicBezTo>
                    <a:pt x="f31" y="f33"/>
                    <a:pt x="f31" y="f30"/>
                    <a:pt x="f31" y="f21"/>
                  </a:cubicBezTo>
                  <a:cubicBezTo>
                    <a:pt x="f34" y="f35"/>
                    <a:pt x="f34" y="f36"/>
                    <a:pt x="f34" y="f37"/>
                  </a:cubicBezTo>
                  <a:cubicBezTo>
                    <a:pt x="f34" y="f11"/>
                    <a:pt x="f34" y="f11"/>
                    <a:pt x="f34" y="f11"/>
                  </a:cubicBezTo>
                  <a:cubicBezTo>
                    <a:pt x="f5" y="f11"/>
                    <a:pt x="f5" y="f11"/>
                    <a:pt x="f5" y="f11"/>
                  </a:cubicBezTo>
                  <a:cubicBezTo>
                    <a:pt x="f5" y="f9"/>
                    <a:pt x="f5" y="f9"/>
                    <a:pt x="f5" y="f9"/>
                  </a:cubicBezTo>
                  <a:cubicBezTo>
                    <a:pt x="f38" y="f9"/>
                    <a:pt x="f38" y="f9"/>
                    <a:pt x="f38" y="f9"/>
                  </a:cubicBezTo>
                  <a:cubicBezTo>
                    <a:pt x="f39" y="f40"/>
                    <a:pt x="f39" y="f40"/>
                    <a:pt x="f39" y="f40"/>
                  </a:cubicBezTo>
                  <a:cubicBezTo>
                    <a:pt x="f41" y="f42"/>
                    <a:pt x="f43" y="f44"/>
                    <a:pt x="f45" y="f46"/>
                  </a:cubicBezTo>
                  <a:cubicBezTo>
                    <a:pt x="f47" y="f46"/>
                    <a:pt x="f47" y="f46"/>
                    <a:pt x="f47" y="f46"/>
                  </a:cubicBezTo>
                  <a:cubicBezTo>
                    <a:pt x="f48" y="f40"/>
                    <a:pt x="f48" y="f40"/>
                    <a:pt x="f48" y="f40"/>
                  </a:cubicBezTo>
                  <a:lnTo>
                    <a:pt x="f8" y="f9"/>
                  </a:lnTo>
                  <a:close/>
                  <a:moveTo>
                    <a:pt x="f49" y="f11"/>
                  </a:moveTo>
                  <a:cubicBezTo>
                    <a:pt x="f50" y="f11"/>
                    <a:pt x="f50" y="f11"/>
                    <a:pt x="f50" y="f11"/>
                  </a:cubicBezTo>
                  <a:cubicBezTo>
                    <a:pt x="f50" y="f51"/>
                    <a:pt x="f50" y="f51"/>
                    <a:pt x="f50" y="f51"/>
                  </a:cubicBezTo>
                  <a:cubicBezTo>
                    <a:pt x="f49" y="f51"/>
                    <a:pt x="f49" y="f51"/>
                    <a:pt x="f49" y="f51"/>
                  </a:cubicBezTo>
                  <a:lnTo>
                    <a:pt x="f49" y="f11"/>
                  </a:lnTo>
                  <a:close/>
                  <a:moveTo>
                    <a:pt x="f52" y="f53"/>
                  </a:moveTo>
                  <a:cubicBezTo>
                    <a:pt x="f54" y="f53"/>
                    <a:pt x="f55" y="f56"/>
                    <a:pt x="f57" y="f58"/>
                  </a:cubicBezTo>
                  <a:cubicBezTo>
                    <a:pt x="f59" y="f60"/>
                    <a:pt x="f61" y="f62"/>
                    <a:pt x="f61" y="f32"/>
                  </a:cubicBezTo>
                  <a:cubicBezTo>
                    <a:pt x="f61" y="f27"/>
                    <a:pt x="f59" y="f63"/>
                    <a:pt x="f57" y="f64"/>
                  </a:cubicBezTo>
                  <a:cubicBezTo>
                    <a:pt x="f55" y="f65"/>
                    <a:pt x="f54" y="f38"/>
                    <a:pt x="f52" y="f38"/>
                  </a:cubicBezTo>
                  <a:cubicBezTo>
                    <a:pt x="f66" y="f38"/>
                    <a:pt x="f67" y="f65"/>
                    <a:pt x="f68" y="f64"/>
                  </a:cubicBezTo>
                  <a:cubicBezTo>
                    <a:pt x="f69" y="f63"/>
                    <a:pt x="f70" y="f27"/>
                    <a:pt x="f70" y="f32"/>
                  </a:cubicBezTo>
                  <a:cubicBezTo>
                    <a:pt x="f70" y="f62"/>
                    <a:pt x="f69" y="f71"/>
                    <a:pt x="f68" y="f58"/>
                  </a:cubicBezTo>
                  <a:cubicBezTo>
                    <a:pt x="f67" y="f56"/>
                    <a:pt x="f66" y="f53"/>
                    <a:pt x="f52" y="f53"/>
                  </a:cubicBezTo>
                  <a:close/>
                  <a:moveTo>
                    <a:pt x="f72" y="f73"/>
                  </a:moveTo>
                  <a:cubicBezTo>
                    <a:pt x="f74" y="f75"/>
                    <a:pt x="f76" y="f75"/>
                    <a:pt x="f77" y="f75"/>
                  </a:cubicBezTo>
                  <a:cubicBezTo>
                    <a:pt x="f78" y="f75"/>
                    <a:pt x="f79" y="f51"/>
                    <a:pt x="f80" y="f81"/>
                  </a:cubicBezTo>
                  <a:cubicBezTo>
                    <a:pt x="f82" y="f36"/>
                    <a:pt x="f83" y="f84"/>
                    <a:pt x="f85" y="f86"/>
                  </a:cubicBezTo>
                  <a:cubicBezTo>
                    <a:pt x="f87" y="f48"/>
                    <a:pt x="f88" y="f89"/>
                    <a:pt x="f88" y="f90"/>
                  </a:cubicBezTo>
                  <a:cubicBezTo>
                    <a:pt x="f88" y="f44"/>
                    <a:pt x="f87" y="f91"/>
                    <a:pt x="f85" y="f16"/>
                  </a:cubicBezTo>
                  <a:cubicBezTo>
                    <a:pt x="f83" y="f92"/>
                    <a:pt x="f93" y="f94"/>
                    <a:pt x="f95" y="f96"/>
                  </a:cubicBezTo>
                  <a:cubicBezTo>
                    <a:pt x="f97" y="f11"/>
                    <a:pt x="f98" y="f7"/>
                    <a:pt x="f99" y="f7"/>
                  </a:cubicBezTo>
                  <a:cubicBezTo>
                    <a:pt x="f100" y="f7"/>
                    <a:pt x="f101" y="f11"/>
                    <a:pt x="f102" y="f96"/>
                  </a:cubicBezTo>
                  <a:cubicBezTo>
                    <a:pt x="f103" y="f104"/>
                    <a:pt x="f103" y="f104"/>
                    <a:pt x="f103" y="f104"/>
                  </a:cubicBezTo>
                  <a:cubicBezTo>
                    <a:pt x="f103" y="f105"/>
                    <a:pt x="f103" y="f105"/>
                    <a:pt x="f103" y="f105"/>
                  </a:cubicBezTo>
                  <a:cubicBezTo>
                    <a:pt x="f106" y="f2"/>
                    <a:pt x="f106" y="f2"/>
                    <a:pt x="f106" y="f2"/>
                  </a:cubicBezTo>
                  <a:cubicBezTo>
                    <a:pt x="f107" y="f12"/>
                    <a:pt x="f101" y="f108"/>
                    <a:pt x="f109" y="f110"/>
                  </a:cubicBezTo>
                  <a:cubicBezTo>
                    <a:pt x="f111" y="f112"/>
                    <a:pt x="f113" y="f114"/>
                    <a:pt x="f115" y="f114"/>
                  </a:cubicBezTo>
                  <a:cubicBezTo>
                    <a:pt x="f116" y="f114"/>
                    <a:pt x="f117" y="f118"/>
                    <a:pt x="f119" y="f2"/>
                  </a:cubicBezTo>
                  <a:cubicBezTo>
                    <a:pt x="f120" y="f8"/>
                    <a:pt x="f121" y="f122"/>
                    <a:pt x="f121" y="f123"/>
                  </a:cubicBezTo>
                  <a:cubicBezTo>
                    <a:pt x="f121" y="f124"/>
                    <a:pt x="f120" y="f48"/>
                    <a:pt x="f125" y="f47"/>
                  </a:cubicBezTo>
                  <a:cubicBezTo>
                    <a:pt x="f126" y="f127"/>
                    <a:pt x="f128" y="f24"/>
                    <a:pt x="f129" y="f24"/>
                  </a:cubicBezTo>
                  <a:cubicBezTo>
                    <a:pt x="f74" y="f24"/>
                    <a:pt x="f101" y="f127"/>
                    <a:pt x="f106" y="f43"/>
                  </a:cubicBezTo>
                  <a:cubicBezTo>
                    <a:pt x="f103" y="f45"/>
                    <a:pt x="f103" y="f45"/>
                    <a:pt x="f103" y="f45"/>
                  </a:cubicBezTo>
                  <a:cubicBezTo>
                    <a:pt x="f103" y="f35"/>
                    <a:pt x="f103" y="f35"/>
                    <a:pt x="f103" y="f35"/>
                  </a:cubicBezTo>
                  <a:cubicBezTo>
                    <a:pt x="f102" y="f35"/>
                    <a:pt x="f102" y="f35"/>
                    <a:pt x="f102" y="f35"/>
                  </a:cubicBezTo>
                  <a:cubicBezTo>
                    <a:pt x="f130" y="f131"/>
                    <a:pt x="f132" y="f51"/>
                    <a:pt x="f72" y="f73"/>
                  </a:cubicBezTo>
                  <a:close/>
                  <a:moveTo>
                    <a:pt x="f133" y="f26"/>
                  </a:moveTo>
                  <a:cubicBezTo>
                    <a:pt x="f134" y="f26"/>
                    <a:pt x="f135" y="f51"/>
                    <a:pt x="f136" y="f137"/>
                  </a:cubicBezTo>
                  <a:cubicBezTo>
                    <a:pt x="f138" y="f139"/>
                    <a:pt x="f140" y="f13"/>
                    <a:pt x="f141" y="f24"/>
                  </a:cubicBezTo>
                  <a:cubicBezTo>
                    <a:pt x="f142" y="f24"/>
                    <a:pt x="f142" y="f24"/>
                    <a:pt x="f142" y="f24"/>
                  </a:cubicBezTo>
                  <a:cubicBezTo>
                    <a:pt x="f142" y="f51"/>
                    <a:pt x="f142" y="f51"/>
                    <a:pt x="f142" y="f51"/>
                  </a:cubicBezTo>
                  <a:cubicBezTo>
                    <a:pt x="f143" y="f51"/>
                    <a:pt x="f143" y="f51"/>
                    <a:pt x="f143" y="f51"/>
                  </a:cubicBezTo>
                  <a:cubicBezTo>
                    <a:pt x="f143" y="f11"/>
                    <a:pt x="f143" y="f11"/>
                    <a:pt x="f143" y="f11"/>
                  </a:cubicBezTo>
                  <a:cubicBezTo>
                    <a:pt x="f142" y="f11"/>
                    <a:pt x="f142" y="f11"/>
                    <a:pt x="f142" y="f11"/>
                  </a:cubicBezTo>
                  <a:cubicBezTo>
                    <a:pt x="f142" y="f144"/>
                    <a:pt x="f142" y="f144"/>
                    <a:pt x="f142" y="f144"/>
                  </a:cubicBezTo>
                  <a:cubicBezTo>
                    <a:pt x="f142" y="f145"/>
                    <a:pt x="f146" y="f23"/>
                    <a:pt x="f147" y="f148"/>
                  </a:cubicBezTo>
                  <a:cubicBezTo>
                    <a:pt x="f136" y="f149"/>
                    <a:pt x="f150" y="f39"/>
                    <a:pt x="f151" y="f39"/>
                  </a:cubicBezTo>
                  <a:cubicBezTo>
                    <a:pt x="f152" y="f39"/>
                    <a:pt x="f153" y="f127"/>
                    <a:pt x="f154" y="f155"/>
                  </a:cubicBezTo>
                  <a:cubicBezTo>
                    <a:pt x="f156" y="f157"/>
                    <a:pt x="f158" y="f149"/>
                    <a:pt x="f159" y="f41"/>
                  </a:cubicBezTo>
                  <a:cubicBezTo>
                    <a:pt x="f160" y="f161"/>
                    <a:pt x="f160" y="f161"/>
                    <a:pt x="f160" y="f161"/>
                  </a:cubicBezTo>
                  <a:cubicBezTo>
                    <a:pt x="f160" y="f51"/>
                    <a:pt x="f160" y="f51"/>
                    <a:pt x="f160" y="f51"/>
                  </a:cubicBezTo>
                  <a:cubicBezTo>
                    <a:pt x="f160" y="f51"/>
                    <a:pt x="f160" y="f51"/>
                    <a:pt x="f160" y="f51"/>
                  </a:cubicBezTo>
                  <a:cubicBezTo>
                    <a:pt x="f158" y="f26"/>
                    <a:pt x="f162" y="f26"/>
                    <a:pt x="f133" y="f26"/>
                  </a:cubicBezTo>
                  <a:close/>
                  <a:moveTo>
                    <a:pt x="f163" y="f13"/>
                  </a:moveTo>
                  <a:cubicBezTo>
                    <a:pt x="f164" y="f155"/>
                    <a:pt x="f165" y="f23"/>
                    <a:pt x="f165" y="f144"/>
                  </a:cubicBezTo>
                  <a:cubicBezTo>
                    <a:pt x="f165" y="f166"/>
                    <a:pt x="f164" y="f16"/>
                    <a:pt x="f167" y="f168"/>
                  </a:cubicBezTo>
                  <a:cubicBezTo>
                    <a:pt x="f169" y="f170"/>
                    <a:pt x="f171" y="f7"/>
                    <a:pt x="f172" y="f7"/>
                  </a:cubicBezTo>
                  <a:cubicBezTo>
                    <a:pt x="f173" y="f7"/>
                    <a:pt x="f174" y="f170"/>
                    <a:pt x="f175" y="f176"/>
                  </a:cubicBezTo>
                  <a:cubicBezTo>
                    <a:pt x="f177" y="f108"/>
                    <a:pt x="f178" y="f179"/>
                    <a:pt x="f178" y="f180"/>
                  </a:cubicBezTo>
                  <a:cubicBezTo>
                    <a:pt x="f178" y="f181"/>
                    <a:pt x="f177" y="f157"/>
                    <a:pt x="f175" y="f13"/>
                  </a:cubicBezTo>
                  <a:cubicBezTo>
                    <a:pt x="f182" y="f35"/>
                    <a:pt x="f183" y="f75"/>
                    <a:pt x="f184" y="f75"/>
                  </a:cubicBezTo>
                  <a:cubicBezTo>
                    <a:pt x="f185" y="f75"/>
                    <a:pt x="f186" y="f187"/>
                    <a:pt x="f163" y="f13"/>
                  </a:cubicBezTo>
                  <a:close/>
                  <a:moveTo>
                    <a:pt x="f188" y="f189"/>
                  </a:moveTo>
                  <a:cubicBezTo>
                    <a:pt x="f188" y="f190"/>
                    <a:pt x="f191" y="f192"/>
                    <a:pt x="f193" y="f45"/>
                  </a:cubicBezTo>
                  <a:cubicBezTo>
                    <a:pt x="f171" y="f127"/>
                    <a:pt x="f194" y="f24"/>
                    <a:pt x="f195" y="f24"/>
                  </a:cubicBezTo>
                  <a:cubicBezTo>
                    <a:pt x="f196" y="f24"/>
                    <a:pt x="f183" y="f127"/>
                    <a:pt x="f197" y="f45"/>
                  </a:cubicBezTo>
                  <a:cubicBezTo>
                    <a:pt x="f198" y="f199"/>
                    <a:pt x="f200" y="f145"/>
                    <a:pt x="f200" y="f123"/>
                  </a:cubicBezTo>
                  <a:cubicBezTo>
                    <a:pt x="f200" y="f122"/>
                    <a:pt x="f198" y="f201"/>
                    <a:pt x="f197" y="f2"/>
                  </a:cubicBezTo>
                  <a:cubicBezTo>
                    <a:pt x="f183" y="f118"/>
                    <a:pt x="f196" y="f114"/>
                    <a:pt x="f195" y="f114"/>
                  </a:cubicBezTo>
                  <a:cubicBezTo>
                    <a:pt x="f202" y="f114"/>
                    <a:pt x="f203" y="f118"/>
                    <a:pt x="f204" y="f2"/>
                  </a:cubicBezTo>
                  <a:cubicBezTo>
                    <a:pt x="f191" y="f201"/>
                    <a:pt x="f188" y="f122"/>
                    <a:pt x="f188" y="f189"/>
                  </a:cubicBezTo>
                  <a:close/>
                  <a:moveTo>
                    <a:pt x="f205" y="f206"/>
                  </a:moveTo>
                  <a:cubicBezTo>
                    <a:pt x="f207" y="f208"/>
                    <a:pt x="f209" y="f210"/>
                    <a:pt x="f211" y="f212"/>
                  </a:cubicBezTo>
                  <a:cubicBezTo>
                    <a:pt x="f213" y="f48"/>
                    <a:pt x="f214" y="f215"/>
                    <a:pt x="f214" y="f47"/>
                  </a:cubicBezTo>
                  <a:cubicBezTo>
                    <a:pt x="f214" y="f161"/>
                    <a:pt x="f213" y="f157"/>
                    <a:pt x="f216" y="f39"/>
                  </a:cubicBezTo>
                  <a:cubicBezTo>
                    <a:pt x="f217" y="f24"/>
                    <a:pt x="f207" y="f218"/>
                    <a:pt x="f219" y="f218"/>
                  </a:cubicBezTo>
                  <a:cubicBezTo>
                    <a:pt x="f220" y="f218"/>
                    <a:pt x="f221" y="f24"/>
                    <a:pt x="f222" y="f223"/>
                  </a:cubicBezTo>
                  <a:cubicBezTo>
                    <a:pt x="f224" y="f39"/>
                    <a:pt x="f225" y="f157"/>
                    <a:pt x="f226" y="f41"/>
                  </a:cubicBezTo>
                  <a:cubicBezTo>
                    <a:pt x="f227" y="f161"/>
                    <a:pt x="f227" y="f161"/>
                    <a:pt x="f227" y="f161"/>
                  </a:cubicBezTo>
                  <a:cubicBezTo>
                    <a:pt x="f227" y="f187"/>
                    <a:pt x="f227" y="f187"/>
                    <a:pt x="f227" y="f187"/>
                  </a:cubicBezTo>
                  <a:cubicBezTo>
                    <a:pt x="f227" y="f187"/>
                    <a:pt x="f227" y="f187"/>
                    <a:pt x="f227" y="f187"/>
                  </a:cubicBezTo>
                  <a:cubicBezTo>
                    <a:pt x="f228" y="f229"/>
                    <a:pt x="f230" y="f51"/>
                    <a:pt x="f222" y="f26"/>
                  </a:cubicBezTo>
                  <a:cubicBezTo>
                    <a:pt x="f221" y="f75"/>
                    <a:pt x="f220" y="f75"/>
                    <a:pt x="f231" y="f75"/>
                  </a:cubicBezTo>
                  <a:cubicBezTo>
                    <a:pt x="f211" y="f75"/>
                    <a:pt x="f232" y="f229"/>
                    <a:pt x="f233" y="f234"/>
                  </a:cubicBezTo>
                  <a:cubicBezTo>
                    <a:pt x="f235" y="f13"/>
                    <a:pt x="f236" y="f39"/>
                    <a:pt x="f236" y="f237"/>
                  </a:cubicBezTo>
                  <a:cubicBezTo>
                    <a:pt x="f236" y="f23"/>
                    <a:pt x="f238" y="f239"/>
                    <a:pt x="f240" y="f124"/>
                  </a:cubicBezTo>
                  <a:cubicBezTo>
                    <a:pt x="f241" y="f242"/>
                    <a:pt x="f243" y="f244"/>
                    <a:pt x="f245" y="f189"/>
                  </a:cubicBezTo>
                  <a:cubicBezTo>
                    <a:pt x="f246" y="f90"/>
                    <a:pt x="f247" y="f248"/>
                    <a:pt x="f249" y="f250"/>
                  </a:cubicBezTo>
                  <a:cubicBezTo>
                    <a:pt x="f251" y="f252"/>
                    <a:pt x="f207" y="f44"/>
                    <a:pt x="f253" y="f254"/>
                  </a:cubicBezTo>
                  <a:cubicBezTo>
                    <a:pt x="f255" y="f166"/>
                    <a:pt x="f256" y="f46"/>
                    <a:pt x="f220" y="f8"/>
                  </a:cubicBezTo>
                  <a:cubicBezTo>
                    <a:pt x="f257" y="f258"/>
                    <a:pt x="f259" y="f260"/>
                    <a:pt x="f259" y="f105"/>
                  </a:cubicBezTo>
                  <a:cubicBezTo>
                    <a:pt x="f259" y="f118"/>
                    <a:pt x="f231" y="f261"/>
                    <a:pt x="f216" y="f261"/>
                  </a:cubicBezTo>
                  <a:cubicBezTo>
                    <a:pt x="f214" y="f261"/>
                    <a:pt x="f262" y="f114"/>
                    <a:pt x="f263" y="f264"/>
                  </a:cubicBezTo>
                  <a:cubicBezTo>
                    <a:pt x="f245" y="f108"/>
                    <a:pt x="f265" y="f12"/>
                    <a:pt x="f266" y="f2"/>
                  </a:cubicBezTo>
                  <a:cubicBezTo>
                    <a:pt x="f236" y="f105"/>
                    <a:pt x="f236" y="f105"/>
                    <a:pt x="f236" y="f105"/>
                  </a:cubicBezTo>
                  <a:cubicBezTo>
                    <a:pt x="f236" y="f267"/>
                    <a:pt x="f236" y="f267"/>
                    <a:pt x="f236" y="f267"/>
                  </a:cubicBezTo>
                  <a:cubicBezTo>
                    <a:pt x="f238" y="f267"/>
                    <a:pt x="f238" y="f267"/>
                    <a:pt x="f238" y="f267"/>
                  </a:cubicBezTo>
                  <a:cubicBezTo>
                    <a:pt x="f235" y="f268"/>
                    <a:pt x="f269" y="f270"/>
                    <a:pt x="f271" y="f10"/>
                  </a:cubicBezTo>
                  <a:cubicBezTo>
                    <a:pt x="f232" y="f272"/>
                    <a:pt x="f273" y="f7"/>
                    <a:pt x="f274" y="f7"/>
                  </a:cubicBezTo>
                  <a:cubicBezTo>
                    <a:pt x="f255" y="f7"/>
                    <a:pt x="f275" y="f270"/>
                    <a:pt x="f276" y="f277"/>
                  </a:cubicBezTo>
                  <a:cubicBezTo>
                    <a:pt x="f278" y="f168"/>
                    <a:pt x="f279" y="f118"/>
                    <a:pt x="f279" y="f260"/>
                  </a:cubicBezTo>
                  <a:cubicBezTo>
                    <a:pt x="f279" y="f280"/>
                    <a:pt x="f281" y="f282"/>
                    <a:pt x="f227" y="f283"/>
                  </a:cubicBezTo>
                  <a:cubicBezTo>
                    <a:pt x="f284" y="f144"/>
                    <a:pt x="f222" y="f285"/>
                    <a:pt x="f205" y="f206"/>
                  </a:cubicBezTo>
                  <a:close/>
                  <a:moveTo>
                    <a:pt x="f286" y="f13"/>
                  </a:moveTo>
                  <a:cubicBezTo>
                    <a:pt x="f287" y="f155"/>
                    <a:pt x="f288" y="f23"/>
                    <a:pt x="f288" y="f144"/>
                  </a:cubicBezTo>
                  <a:cubicBezTo>
                    <a:pt x="f288" y="f166"/>
                    <a:pt x="f287" y="f16"/>
                    <a:pt x="f289" y="f168"/>
                  </a:cubicBezTo>
                  <a:cubicBezTo>
                    <a:pt x="f290" y="f170"/>
                    <a:pt x="f291" y="f7"/>
                    <a:pt x="f292" y="f7"/>
                  </a:cubicBezTo>
                  <a:cubicBezTo>
                    <a:pt x="f293" y="f7"/>
                    <a:pt x="f294" y="f170"/>
                    <a:pt x="f295" y="f176"/>
                  </a:cubicBezTo>
                  <a:cubicBezTo>
                    <a:pt x="f296" y="f108"/>
                    <a:pt x="f297" y="f179"/>
                    <a:pt x="f297" y="f180"/>
                  </a:cubicBezTo>
                  <a:cubicBezTo>
                    <a:pt x="f297" y="f181"/>
                    <a:pt x="f296" y="f157"/>
                    <a:pt x="f295" y="f13"/>
                  </a:cubicBezTo>
                  <a:cubicBezTo>
                    <a:pt x="f298" y="f35"/>
                    <a:pt x="f299" y="f75"/>
                    <a:pt x="f300" y="f75"/>
                  </a:cubicBezTo>
                  <a:cubicBezTo>
                    <a:pt x="f301" y="f75"/>
                    <a:pt x="f302" y="f187"/>
                    <a:pt x="f286" y="f13"/>
                  </a:cubicBezTo>
                  <a:close/>
                  <a:moveTo>
                    <a:pt x="f303" y="f189"/>
                  </a:moveTo>
                  <a:cubicBezTo>
                    <a:pt x="f303" y="f190"/>
                    <a:pt x="f304" y="f192"/>
                    <a:pt x="f305" y="f45"/>
                  </a:cubicBezTo>
                  <a:cubicBezTo>
                    <a:pt x="f291" y="f127"/>
                    <a:pt x="f306" y="f24"/>
                    <a:pt x="f307" y="f24"/>
                  </a:cubicBezTo>
                  <a:cubicBezTo>
                    <a:pt x="f308" y="f24"/>
                    <a:pt x="f299" y="f127"/>
                    <a:pt x="f309" y="f45"/>
                  </a:cubicBezTo>
                  <a:cubicBezTo>
                    <a:pt x="f310" y="f199"/>
                    <a:pt x="f311" y="f145"/>
                    <a:pt x="f311" y="f123"/>
                  </a:cubicBezTo>
                  <a:cubicBezTo>
                    <a:pt x="f311" y="f122"/>
                    <a:pt x="f310" y="f201"/>
                    <a:pt x="f309" y="f2"/>
                  </a:cubicBezTo>
                  <a:cubicBezTo>
                    <a:pt x="f299" y="f118"/>
                    <a:pt x="f308" y="f114"/>
                    <a:pt x="f307" y="f114"/>
                  </a:cubicBezTo>
                  <a:cubicBezTo>
                    <a:pt x="f306" y="f114"/>
                    <a:pt x="f312" y="f118"/>
                    <a:pt x="f305" y="f2"/>
                  </a:cubicBezTo>
                  <a:cubicBezTo>
                    <a:pt x="f304" y="f201"/>
                    <a:pt x="f303" y="f122"/>
                    <a:pt x="f303" y="f189"/>
                  </a:cubicBezTo>
                  <a:close/>
                  <a:moveTo>
                    <a:pt x="f6" y="f39"/>
                  </a:moveTo>
                  <a:cubicBezTo>
                    <a:pt x="f6" y="f51"/>
                    <a:pt x="f6" y="f51"/>
                    <a:pt x="f6" y="f51"/>
                  </a:cubicBezTo>
                  <a:cubicBezTo>
                    <a:pt x="f313" y="f51"/>
                    <a:pt x="f313" y="f51"/>
                    <a:pt x="f313" y="f51"/>
                  </a:cubicBezTo>
                  <a:cubicBezTo>
                    <a:pt x="f313" y="f314"/>
                    <a:pt x="f313" y="f314"/>
                    <a:pt x="f313" y="f314"/>
                  </a:cubicBezTo>
                  <a:cubicBezTo>
                    <a:pt x="f315" y="f314"/>
                    <a:pt x="f315" y="f314"/>
                    <a:pt x="f315" y="f314"/>
                  </a:cubicBezTo>
                  <a:cubicBezTo>
                    <a:pt x="f316" y="f317"/>
                    <a:pt x="f316" y="f317"/>
                    <a:pt x="f316" y="f317"/>
                  </a:cubicBezTo>
                  <a:cubicBezTo>
                    <a:pt x="f318" y="f319"/>
                    <a:pt x="f318" y="f319"/>
                    <a:pt x="f318" y="f319"/>
                  </a:cubicBezTo>
                  <a:cubicBezTo>
                    <a:pt x="f318" y="f51"/>
                    <a:pt x="f318" y="f51"/>
                    <a:pt x="f318" y="f51"/>
                  </a:cubicBezTo>
                  <a:cubicBezTo>
                    <a:pt x="f320" y="f51"/>
                    <a:pt x="f320" y="f51"/>
                    <a:pt x="f320" y="f51"/>
                  </a:cubicBezTo>
                  <a:cubicBezTo>
                    <a:pt x="f320" y="f321"/>
                    <a:pt x="f320" y="f321"/>
                    <a:pt x="f320" y="f321"/>
                  </a:cubicBezTo>
                  <a:cubicBezTo>
                    <a:pt x="f320" y="f322"/>
                    <a:pt x="f323" y="f317"/>
                    <a:pt x="f324" y="f325"/>
                  </a:cubicBezTo>
                  <a:cubicBezTo>
                    <a:pt x="f326" y="f327"/>
                    <a:pt x="f328" y="f329"/>
                    <a:pt x="f330" y="f329"/>
                  </a:cubicBezTo>
                  <a:cubicBezTo>
                    <a:pt x="f331" y="f329"/>
                    <a:pt x="f332" y="f314"/>
                    <a:pt x="f333" y="f31"/>
                  </a:cubicBezTo>
                  <a:cubicBezTo>
                    <a:pt x="f334" y="f31"/>
                    <a:pt x="f334" y="f31"/>
                    <a:pt x="f334" y="f31"/>
                  </a:cubicBezTo>
                  <a:cubicBezTo>
                    <a:pt x="f334" y="f335"/>
                    <a:pt x="f334" y="f335"/>
                    <a:pt x="f334" y="f335"/>
                  </a:cubicBezTo>
                  <a:cubicBezTo>
                    <a:pt x="f336" y="f335"/>
                    <a:pt x="f336" y="f335"/>
                    <a:pt x="f336" y="f335"/>
                  </a:cubicBezTo>
                  <a:cubicBezTo>
                    <a:pt x="f337" y="f338"/>
                    <a:pt x="f331" y="f5"/>
                    <a:pt x="f339" y="f5"/>
                  </a:cubicBezTo>
                  <a:cubicBezTo>
                    <a:pt x="f340" y="f5"/>
                    <a:pt x="f341" y="f335"/>
                    <a:pt x="f342" y="f343"/>
                  </a:cubicBezTo>
                  <a:cubicBezTo>
                    <a:pt x="f344" y="f53"/>
                    <a:pt x="f345" y="f58"/>
                    <a:pt x="f346" y="f62"/>
                  </a:cubicBezTo>
                  <a:cubicBezTo>
                    <a:pt x="f347" y="f34"/>
                    <a:pt x="f348" y="f349"/>
                    <a:pt x="f348" y="f17"/>
                  </a:cubicBezTo>
                  <a:cubicBezTo>
                    <a:pt x="f348" y="f51"/>
                    <a:pt x="f348" y="f51"/>
                    <a:pt x="f348" y="f51"/>
                  </a:cubicBezTo>
                  <a:cubicBezTo>
                    <a:pt x="f350" y="f51"/>
                    <a:pt x="f350" y="f51"/>
                    <a:pt x="f350" y="f51"/>
                  </a:cubicBezTo>
                  <a:cubicBezTo>
                    <a:pt x="f350" y="f39"/>
                    <a:pt x="f350" y="f39"/>
                    <a:pt x="f350" y="f39"/>
                  </a:cubicBezTo>
                  <a:cubicBezTo>
                    <a:pt x="f348" y="f39"/>
                    <a:pt x="f348" y="f39"/>
                    <a:pt x="f348" y="f39"/>
                  </a:cubicBezTo>
                  <a:cubicBezTo>
                    <a:pt x="f348" y="f11"/>
                    <a:pt x="f348" y="f11"/>
                    <a:pt x="f348" y="f11"/>
                  </a:cubicBezTo>
                  <a:cubicBezTo>
                    <a:pt x="f320" y="f11"/>
                    <a:pt x="f320" y="f11"/>
                    <a:pt x="f320" y="f11"/>
                  </a:cubicBezTo>
                  <a:cubicBezTo>
                    <a:pt x="f320" y="f39"/>
                    <a:pt x="f320" y="f39"/>
                    <a:pt x="f320" y="f39"/>
                  </a:cubicBezTo>
                  <a:cubicBezTo>
                    <a:pt x="f318" y="f39"/>
                    <a:pt x="f318" y="f39"/>
                    <a:pt x="f318" y="f39"/>
                  </a:cubicBezTo>
                  <a:cubicBezTo>
                    <a:pt x="f318" y="f91"/>
                    <a:pt x="f318" y="f91"/>
                    <a:pt x="f318" y="f91"/>
                  </a:cubicBezTo>
                  <a:cubicBezTo>
                    <a:pt x="f318" y="f94"/>
                    <a:pt x="f351" y="f7"/>
                    <a:pt x="f352" y="f7"/>
                  </a:cubicBezTo>
                  <a:cubicBezTo>
                    <a:pt x="f353" y="f7"/>
                    <a:pt x="f354" y="f7"/>
                    <a:pt x="f355" y="f272"/>
                  </a:cubicBezTo>
                  <a:cubicBezTo>
                    <a:pt x="f356" y="f11"/>
                    <a:pt x="f357" y="f270"/>
                    <a:pt x="f358" y="f268"/>
                  </a:cubicBezTo>
                  <a:cubicBezTo>
                    <a:pt x="f6" y="f268"/>
                    <a:pt x="f6" y="f268"/>
                    <a:pt x="f6" y="f268"/>
                  </a:cubicBezTo>
                  <a:cubicBezTo>
                    <a:pt x="f6" y="f108"/>
                    <a:pt x="f6" y="f108"/>
                    <a:pt x="f6" y="f108"/>
                  </a:cubicBezTo>
                  <a:cubicBezTo>
                    <a:pt x="f359" y="f118"/>
                    <a:pt x="f359" y="f118"/>
                    <a:pt x="f359" y="f118"/>
                  </a:cubicBezTo>
                  <a:cubicBezTo>
                    <a:pt x="f360" y="f110"/>
                    <a:pt x="f356" y="f264"/>
                    <a:pt x="f361" y="f112"/>
                  </a:cubicBezTo>
                  <a:cubicBezTo>
                    <a:pt x="f355" y="f114"/>
                    <a:pt x="f362" y="f114"/>
                    <a:pt x="f363" y="f114"/>
                  </a:cubicBezTo>
                  <a:cubicBezTo>
                    <a:pt x="f364" y="f114"/>
                    <a:pt x="f365" y="f264"/>
                    <a:pt x="f366" y="f108"/>
                  </a:cubicBezTo>
                  <a:cubicBezTo>
                    <a:pt x="f367" y="f18"/>
                    <a:pt x="f313" y="f368"/>
                    <a:pt x="f313" y="f46"/>
                  </a:cubicBezTo>
                  <a:cubicBezTo>
                    <a:pt x="f313" y="f39"/>
                    <a:pt x="f313" y="f39"/>
                    <a:pt x="f313" y="f39"/>
                  </a:cubicBezTo>
                  <a:lnTo>
                    <a:pt x="f6" y="f39"/>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505050"/>
                </a:solidFill>
                <a:uFillTx/>
                <a:latin typeface="Segoe UI"/>
              </a:endParaRPr>
            </a:p>
          </p:txBody>
        </p:sp>
      </p:grpSp>
    </p:spTree>
    <p:extLst>
      <p:ext uri="{BB962C8B-B14F-4D97-AF65-F5344CB8AC3E}">
        <p14:creationId xmlns:p14="http://schemas.microsoft.com/office/powerpoint/2010/main" val="3832737849"/>
      </p:ext>
    </p:extLst>
  </p:cSld>
  <p:clrMapOvr>
    <a:masterClrMapping/>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Title Slide Photo_O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CAD597-06B7-4179-8BD8-CFF6CC5BF799}"/>
              </a:ext>
            </a:extLst>
          </p:cNvPr>
          <p:cNvSpPr/>
          <p:nvPr/>
        </p:nvSpPr>
        <p:spPr>
          <a:xfrm>
            <a:off x="0" y="1526151"/>
            <a:ext cx="6096003" cy="3592577"/>
          </a:xfrm>
          <a:prstGeom prst="rect">
            <a:avLst/>
          </a:prstGeom>
          <a:solidFill>
            <a:srgbClr val="002050">
              <a:alpha val="90000"/>
            </a:srgbClr>
          </a:solidFill>
          <a:ln cap="flat">
            <a:noFill/>
            <a:prstDash val="solid"/>
          </a:ln>
        </p:spPr>
        <p:txBody>
          <a:bodyPr vert="horz" wrap="square" lIns="179286" tIns="143423" rIns="179286" bIns="143423" anchor="t" anchorCtr="1" compatLnSpc="1">
            <a:noAutofit/>
          </a:bodyPr>
          <a:lstStyle/>
          <a:p>
            <a:pPr marL="0" marR="0" lvl="0" indent="0" algn="ctr" defTabSz="914098"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a:ea typeface="Segoe UI" pitchFamily="34"/>
              <a:cs typeface="Segoe UI" pitchFamily="34"/>
            </a:endParaRPr>
          </a:p>
        </p:txBody>
      </p:sp>
      <p:sp>
        <p:nvSpPr>
          <p:cNvPr id="3" name="Title 1">
            <a:extLst>
              <a:ext uri="{FF2B5EF4-FFF2-40B4-BE49-F238E27FC236}">
                <a16:creationId xmlns:a16="http://schemas.microsoft.com/office/drawing/2014/main" id="{E5DBCB8B-5401-400A-AEF9-8D08A036BAFE}"/>
              </a:ext>
            </a:extLst>
          </p:cNvPr>
          <p:cNvSpPr txBox="1">
            <a:spLocks noGrp="1"/>
          </p:cNvSpPr>
          <p:nvPr>
            <p:ph type="title"/>
          </p:nvPr>
        </p:nvSpPr>
        <p:spPr>
          <a:xfrm>
            <a:off x="269299" y="1526170"/>
            <a:ext cx="5826693" cy="1793101"/>
          </a:xfrm>
        </p:spPr>
        <p:txBody>
          <a:bodyPr/>
          <a:lstStyle>
            <a:lvl1pPr>
              <a:defRPr sz="5294" spc="-98"/>
            </a:lvl1pPr>
          </a:lstStyle>
          <a:p>
            <a:pPr lvl="0"/>
            <a:r>
              <a:rPr lang="en-US"/>
              <a:t>Presentation title</a:t>
            </a:r>
          </a:p>
        </p:txBody>
      </p:sp>
      <p:sp>
        <p:nvSpPr>
          <p:cNvPr id="4" name="Text Placeholder 2">
            <a:extLst>
              <a:ext uri="{FF2B5EF4-FFF2-40B4-BE49-F238E27FC236}">
                <a16:creationId xmlns:a16="http://schemas.microsoft.com/office/drawing/2014/main" id="{323E34CA-7D30-4D36-B8CA-26B6306FFB9F}"/>
              </a:ext>
            </a:extLst>
          </p:cNvPr>
          <p:cNvSpPr txBox="1">
            <a:spLocks noGrp="1"/>
          </p:cNvSpPr>
          <p:nvPr>
            <p:ph type="body" idx="4294967295"/>
          </p:nvPr>
        </p:nvSpPr>
        <p:spPr>
          <a:xfrm>
            <a:off x="267681" y="3325627"/>
            <a:ext cx="5828312" cy="1793101"/>
          </a:xfrm>
        </p:spPr>
        <p:txBody>
          <a:bodyPr tIns="109728" bIns="109728">
            <a:noAutofit/>
          </a:bodyPr>
          <a:lstStyle>
            <a:lvl1pPr marL="0" indent="0">
              <a:spcBef>
                <a:spcPts val="0"/>
              </a:spcBef>
              <a:buNone/>
              <a:defRPr sz="3137"/>
            </a:lvl1pPr>
          </a:lstStyle>
          <a:p>
            <a:pPr lvl="0"/>
            <a:r>
              <a:rPr lang="en-US"/>
              <a:t>Speaker Name</a:t>
            </a:r>
          </a:p>
        </p:txBody>
      </p:sp>
      <p:grpSp>
        <p:nvGrpSpPr>
          <p:cNvPr id="5" name="Group 6">
            <a:extLst>
              <a:ext uri="{FF2B5EF4-FFF2-40B4-BE49-F238E27FC236}">
                <a16:creationId xmlns:a16="http://schemas.microsoft.com/office/drawing/2014/main" id="{6CB1F7D6-77B8-4C4F-A8A6-6E0C8F28CF14}"/>
              </a:ext>
            </a:extLst>
          </p:cNvPr>
          <p:cNvGrpSpPr/>
          <p:nvPr/>
        </p:nvGrpSpPr>
        <p:grpSpPr>
          <a:xfrm>
            <a:off x="448211" y="470065"/>
            <a:ext cx="1648361" cy="353936"/>
            <a:chOff x="448211" y="470065"/>
            <a:chExt cx="1648361" cy="353936"/>
          </a:xfrm>
        </p:grpSpPr>
        <p:pic>
          <p:nvPicPr>
            <p:cNvPr id="6" name="Picture 9">
              <a:extLst>
                <a:ext uri="{FF2B5EF4-FFF2-40B4-BE49-F238E27FC236}">
                  <a16:creationId xmlns:a16="http://schemas.microsoft.com/office/drawing/2014/main" id="{36D50296-1081-4C70-9ED2-3F771A9F94F8}"/>
                </a:ext>
              </a:extLst>
            </p:cNvPr>
            <p:cNvPicPr>
              <a:picLocks noChangeAspect="1"/>
            </p:cNvPicPr>
            <p:nvPr/>
          </p:nvPicPr>
          <p:blipFill>
            <a:blip r:embed="rId2"/>
            <a:stretch>
              <a:fillRect/>
            </a:stretch>
          </p:blipFill>
          <p:spPr>
            <a:xfrm>
              <a:off x="448211" y="470065"/>
              <a:ext cx="353881" cy="353936"/>
            </a:xfrm>
            <a:prstGeom prst="rect">
              <a:avLst/>
            </a:prstGeom>
            <a:noFill/>
            <a:ln cap="flat">
              <a:noFill/>
            </a:ln>
          </p:spPr>
        </p:pic>
        <p:sp>
          <p:nvSpPr>
            <p:cNvPr id="7" name="Freeform 12">
              <a:extLst>
                <a:ext uri="{FF2B5EF4-FFF2-40B4-BE49-F238E27FC236}">
                  <a16:creationId xmlns:a16="http://schemas.microsoft.com/office/drawing/2014/main" id="{DD619C8D-61F2-4B87-9E8A-159A0C9E2AC1}"/>
                </a:ext>
              </a:extLst>
            </p:cNvPr>
            <p:cNvSpPr/>
            <p:nvPr/>
          </p:nvSpPr>
          <p:spPr>
            <a:xfrm>
              <a:off x="905475" y="524856"/>
              <a:ext cx="1191097" cy="233135"/>
            </a:xfrm>
            <a:custGeom>
              <a:avLst/>
              <a:gdLst>
                <a:gd name="f0" fmla="val 10800000"/>
                <a:gd name="f1" fmla="val 5400000"/>
                <a:gd name="f2" fmla="val 180"/>
                <a:gd name="f3" fmla="val w"/>
                <a:gd name="f4" fmla="val h"/>
                <a:gd name="f5" fmla="val 0"/>
                <a:gd name="f6" fmla="val 1139"/>
                <a:gd name="f7" fmla="val 220"/>
                <a:gd name="f8" fmla="val 171"/>
                <a:gd name="f9" fmla="val 15"/>
                <a:gd name="f10" fmla="val 218"/>
                <a:gd name="f11" fmla="val 217"/>
                <a:gd name="f12" fmla="val 184"/>
                <a:gd name="f13" fmla="val 89"/>
                <a:gd name="f14" fmla="val 80"/>
                <a:gd name="f15" fmla="val 67"/>
                <a:gd name="f16" fmla="val 185"/>
                <a:gd name="f17" fmla="val 52"/>
                <a:gd name="f18" fmla="val 183"/>
                <a:gd name="f19" fmla="val 58"/>
                <a:gd name="f20" fmla="val 182"/>
                <a:gd name="f21" fmla="val 65"/>
                <a:gd name="f22" fmla="val 68"/>
                <a:gd name="f23" fmla="val 120"/>
                <a:gd name="f24" fmla="val 97"/>
                <a:gd name="f25" fmla="val 37"/>
                <a:gd name="f26" fmla="val 70"/>
                <a:gd name="f27" fmla="val 36"/>
                <a:gd name="f28" fmla="val 66"/>
                <a:gd name="f29" fmla="val 34"/>
                <a:gd name="f30" fmla="val 60"/>
                <a:gd name="f31" fmla="val 32"/>
                <a:gd name="f32" fmla="val 31"/>
                <a:gd name="f33" fmla="val 56"/>
                <a:gd name="f34" fmla="val 33"/>
                <a:gd name="f35" fmla="val 76"/>
                <a:gd name="f36" fmla="val 85"/>
                <a:gd name="f37" fmla="val 93"/>
                <a:gd name="f38" fmla="val 50"/>
                <a:gd name="f39" fmla="val 100"/>
                <a:gd name="f40" fmla="val 142"/>
                <a:gd name="f41" fmla="val 105"/>
                <a:gd name="f42" fmla="val 153"/>
                <a:gd name="f43" fmla="val 108"/>
                <a:gd name="f44" fmla="val 162"/>
                <a:gd name="f45" fmla="val 109"/>
                <a:gd name="f46" fmla="val 168"/>
                <a:gd name="f47" fmla="val 110"/>
                <a:gd name="f48" fmla="val 119"/>
                <a:gd name="f49" fmla="val 251"/>
                <a:gd name="f50" fmla="val 285"/>
                <a:gd name="f51" fmla="val 72"/>
                <a:gd name="f52" fmla="val 269"/>
                <a:gd name="f53" fmla="val 11"/>
                <a:gd name="f54" fmla="val 263"/>
                <a:gd name="f55" fmla="val 258"/>
                <a:gd name="f56" fmla="val 13"/>
                <a:gd name="f57" fmla="val 254"/>
                <a:gd name="f58" fmla="val 17"/>
                <a:gd name="f59" fmla="val 250"/>
                <a:gd name="f60" fmla="val 20"/>
                <a:gd name="f61" fmla="val 248"/>
                <a:gd name="f62" fmla="val 25"/>
                <a:gd name="f63" fmla="val 41"/>
                <a:gd name="f64" fmla="val 45"/>
                <a:gd name="f65" fmla="val 48"/>
                <a:gd name="f66" fmla="val 274"/>
                <a:gd name="f67" fmla="val 279"/>
                <a:gd name="f68" fmla="val 283"/>
                <a:gd name="f69" fmla="val 287"/>
                <a:gd name="f70" fmla="val 289"/>
                <a:gd name="f71" fmla="val 21"/>
                <a:gd name="f72" fmla="val 405"/>
                <a:gd name="f73" fmla="val 71"/>
                <a:gd name="f74" fmla="val 399"/>
                <a:gd name="f75" fmla="val 69"/>
                <a:gd name="f76" fmla="val 393"/>
                <a:gd name="f77" fmla="val 386"/>
                <a:gd name="f78" fmla="val 371"/>
                <a:gd name="f79" fmla="val 357"/>
                <a:gd name="f80" fmla="val 345"/>
                <a:gd name="f81" fmla="val 79"/>
                <a:gd name="f82" fmla="val 333"/>
                <a:gd name="f83" fmla="val 324"/>
                <a:gd name="f84" fmla="val 95"/>
                <a:gd name="f85" fmla="val 318"/>
                <a:gd name="f86" fmla="val 107"/>
                <a:gd name="f87" fmla="val 312"/>
                <a:gd name="f88" fmla="val 309"/>
                <a:gd name="f89" fmla="val 133"/>
                <a:gd name="f90" fmla="val 148"/>
                <a:gd name="f91" fmla="val 174"/>
                <a:gd name="f92" fmla="val 196"/>
                <a:gd name="f93" fmla="val 332"/>
                <a:gd name="f94" fmla="val 205"/>
                <a:gd name="f95" fmla="val 343"/>
                <a:gd name="f96" fmla="val 211"/>
                <a:gd name="f97" fmla="val 354"/>
                <a:gd name="f98" fmla="val 366"/>
                <a:gd name="f99" fmla="val 380"/>
                <a:gd name="f100" fmla="val 396"/>
                <a:gd name="f101" fmla="val 410"/>
                <a:gd name="f102" fmla="val 421"/>
                <a:gd name="f103" fmla="val 422"/>
                <a:gd name="f104" fmla="val 210"/>
                <a:gd name="f105" fmla="val 179"/>
                <a:gd name="f106" fmla="val 420"/>
                <a:gd name="f107" fmla="val 415"/>
                <a:gd name="f108" fmla="val 187"/>
                <a:gd name="f109" fmla="val 404"/>
                <a:gd name="f110" fmla="val 189"/>
                <a:gd name="f111" fmla="val 398"/>
                <a:gd name="f112" fmla="val 191"/>
                <a:gd name="f113" fmla="val 392"/>
                <a:gd name="f114" fmla="val 192"/>
                <a:gd name="f115" fmla="val 387"/>
                <a:gd name="f116" fmla="val 374"/>
                <a:gd name="f117" fmla="val 363"/>
                <a:gd name="f118" fmla="val 188"/>
                <a:gd name="f119" fmla="val 355"/>
                <a:gd name="f120" fmla="val 348"/>
                <a:gd name="f121" fmla="val 344"/>
                <a:gd name="f122" fmla="val 160"/>
                <a:gd name="f123" fmla="val 145"/>
                <a:gd name="f124" fmla="val 131"/>
                <a:gd name="f125" fmla="val 356"/>
                <a:gd name="f126" fmla="val 364"/>
                <a:gd name="f127" fmla="val 101"/>
                <a:gd name="f128" fmla="val 375"/>
                <a:gd name="f129" fmla="val 388"/>
                <a:gd name="f130" fmla="val 417"/>
                <a:gd name="f131" fmla="val 74"/>
                <a:gd name="f132" fmla="val 412"/>
                <a:gd name="f133" fmla="val 517"/>
                <a:gd name="f134" fmla="val 509"/>
                <a:gd name="f135" fmla="val 501"/>
                <a:gd name="f136" fmla="val 495"/>
                <a:gd name="f137" fmla="val 78"/>
                <a:gd name="f138" fmla="val 489"/>
                <a:gd name="f139" fmla="val 83"/>
                <a:gd name="f140" fmla="val 485"/>
                <a:gd name="f141" fmla="val 482"/>
                <a:gd name="f142" fmla="val 481"/>
                <a:gd name="f143" fmla="val 447"/>
                <a:gd name="f144" fmla="val 143"/>
                <a:gd name="f145" fmla="val 130"/>
                <a:gd name="f146" fmla="val 484"/>
                <a:gd name="f147" fmla="val 490"/>
                <a:gd name="f148" fmla="val 112"/>
                <a:gd name="f149" fmla="val 104"/>
                <a:gd name="f150" fmla="val 503"/>
                <a:gd name="f151" fmla="val 512"/>
                <a:gd name="f152" fmla="val 515"/>
                <a:gd name="f153" fmla="val 518"/>
                <a:gd name="f154" fmla="val 522"/>
                <a:gd name="f155" fmla="val 102"/>
                <a:gd name="f156" fmla="val 526"/>
                <a:gd name="f157" fmla="val 103"/>
                <a:gd name="f158" fmla="val 528"/>
                <a:gd name="f159" fmla="val 530"/>
                <a:gd name="f160" fmla="val 531"/>
                <a:gd name="f161" fmla="val 106"/>
                <a:gd name="f162" fmla="val 523"/>
                <a:gd name="f163" fmla="val 663"/>
                <a:gd name="f164" fmla="val 675"/>
                <a:gd name="f165" fmla="val 682"/>
                <a:gd name="f166" fmla="val 166"/>
                <a:gd name="f167" fmla="val 661"/>
                <a:gd name="f168" fmla="val 199"/>
                <a:gd name="f169" fmla="val 648"/>
                <a:gd name="f170" fmla="val 213"/>
                <a:gd name="f171" fmla="val 629"/>
                <a:gd name="f172" fmla="val 606"/>
                <a:gd name="f173" fmla="val 584"/>
                <a:gd name="f174" fmla="val 566"/>
                <a:gd name="f175" fmla="val 553"/>
                <a:gd name="f176" fmla="val 200"/>
                <a:gd name="f177" fmla="val 540"/>
                <a:gd name="f178" fmla="val 533"/>
                <a:gd name="f179" fmla="val 169"/>
                <a:gd name="f180" fmla="val 146"/>
                <a:gd name="f181" fmla="val 122"/>
                <a:gd name="f182" fmla="val 567"/>
                <a:gd name="f183" fmla="val 586"/>
                <a:gd name="f184" fmla="val 610"/>
                <a:gd name="f185" fmla="val 632"/>
                <a:gd name="f186" fmla="val 650"/>
                <a:gd name="f187" fmla="val 75"/>
                <a:gd name="f188" fmla="val 646"/>
                <a:gd name="f189" fmla="val 144"/>
                <a:gd name="f190" fmla="val 129"/>
                <a:gd name="f191" fmla="val 643"/>
                <a:gd name="f192" fmla="val 117"/>
                <a:gd name="f193" fmla="val 636"/>
                <a:gd name="f194" fmla="val 620"/>
                <a:gd name="f195" fmla="val 608"/>
                <a:gd name="f196" fmla="val 596"/>
                <a:gd name="f197" fmla="val 579"/>
                <a:gd name="f198" fmla="val 572"/>
                <a:gd name="f199" fmla="val 118"/>
                <a:gd name="f200" fmla="val 568"/>
                <a:gd name="f201" fmla="val 172"/>
                <a:gd name="f202" fmla="val 621"/>
                <a:gd name="f203" fmla="val 630"/>
                <a:gd name="f204" fmla="val 637"/>
                <a:gd name="f205" fmla="val 757"/>
                <a:gd name="f206" fmla="val 132"/>
                <a:gd name="f207" fmla="val 746"/>
                <a:gd name="f208" fmla="val 128"/>
                <a:gd name="f209" fmla="val 739"/>
                <a:gd name="f210" fmla="val 124"/>
                <a:gd name="f211" fmla="val 737"/>
                <a:gd name="f212" fmla="val 121"/>
                <a:gd name="f213" fmla="val 734"/>
                <a:gd name="f214" fmla="val 732"/>
                <a:gd name="f215" fmla="val 115"/>
                <a:gd name="f216" fmla="val 738"/>
                <a:gd name="f217" fmla="val 741"/>
                <a:gd name="f218" fmla="val 96"/>
                <a:gd name="f219" fmla="val 752"/>
                <a:gd name="f220" fmla="val 758"/>
                <a:gd name="f221" fmla="val 764"/>
                <a:gd name="f222" fmla="val 770"/>
                <a:gd name="f223" fmla="val 98"/>
                <a:gd name="f224" fmla="val 776"/>
                <a:gd name="f225" fmla="val 781"/>
                <a:gd name="f226" fmla="val 785"/>
                <a:gd name="f227" fmla="val 786"/>
                <a:gd name="f228" fmla="val 782"/>
                <a:gd name="f229" fmla="val 73"/>
                <a:gd name="f230" fmla="val 777"/>
                <a:gd name="f231" fmla="val 753"/>
                <a:gd name="f232" fmla="val 724"/>
                <a:gd name="f233" fmla="val 714"/>
                <a:gd name="f234" fmla="val 81"/>
                <a:gd name="f235" fmla="val 703"/>
                <a:gd name="f236" fmla="val 698"/>
                <a:gd name="f237" fmla="val 113"/>
                <a:gd name="f238" fmla="val 699"/>
                <a:gd name="f239" fmla="val 126"/>
                <a:gd name="f240" fmla="val 701"/>
                <a:gd name="f241" fmla="val 704"/>
                <a:gd name="f242" fmla="val 136"/>
                <a:gd name="f243" fmla="val 707"/>
                <a:gd name="f244" fmla="val 141"/>
                <a:gd name="f245" fmla="val 712"/>
                <a:gd name="f246" fmla="val 716"/>
                <a:gd name="f247" fmla="val 723"/>
                <a:gd name="f248" fmla="val 152"/>
                <a:gd name="f249" fmla="val 733"/>
                <a:gd name="f250" fmla="val 156"/>
                <a:gd name="f251" fmla="val 740"/>
                <a:gd name="f252" fmla="val 159"/>
                <a:gd name="f253" fmla="val 750"/>
                <a:gd name="f254" fmla="val 164"/>
                <a:gd name="f255" fmla="val 754"/>
                <a:gd name="f256" fmla="val 756"/>
                <a:gd name="f257" fmla="val 759"/>
                <a:gd name="f258" fmla="val 173"/>
                <a:gd name="f259" fmla="val 760"/>
                <a:gd name="f260" fmla="val 175"/>
                <a:gd name="f261" fmla="val 193"/>
                <a:gd name="f262" fmla="val 726"/>
                <a:gd name="f263" fmla="val 719"/>
                <a:gd name="f264" fmla="val 190"/>
                <a:gd name="f265" fmla="val 705"/>
                <a:gd name="f266" fmla="val 700"/>
                <a:gd name="f267" fmla="val 212"/>
                <a:gd name="f268" fmla="val 215"/>
                <a:gd name="f269" fmla="val 710"/>
                <a:gd name="f270" fmla="val 216"/>
                <a:gd name="f271" fmla="val 717"/>
                <a:gd name="f272" fmla="val 219"/>
                <a:gd name="f273" fmla="val 731"/>
                <a:gd name="f274" fmla="val 736"/>
                <a:gd name="f275" fmla="val 768"/>
                <a:gd name="f276" fmla="val 778"/>
                <a:gd name="f277" fmla="val 208"/>
                <a:gd name="f278" fmla="val 789"/>
                <a:gd name="f279" fmla="val 794"/>
                <a:gd name="f280" fmla="val 165"/>
                <a:gd name="f281" fmla="val 791"/>
                <a:gd name="f282" fmla="val 157"/>
                <a:gd name="f283" fmla="val 150"/>
                <a:gd name="f284" fmla="val 780"/>
                <a:gd name="f285" fmla="val 137"/>
                <a:gd name="f286" fmla="val 938"/>
                <a:gd name="f287" fmla="val 951"/>
                <a:gd name="f288" fmla="val 957"/>
                <a:gd name="f289" fmla="val 937"/>
                <a:gd name="f290" fmla="val 924"/>
                <a:gd name="f291" fmla="val 905"/>
                <a:gd name="f292" fmla="val 882"/>
                <a:gd name="f293" fmla="val 860"/>
                <a:gd name="f294" fmla="val 842"/>
                <a:gd name="f295" fmla="val 829"/>
                <a:gd name="f296" fmla="val 816"/>
                <a:gd name="f297" fmla="val 809"/>
                <a:gd name="f298" fmla="val 843"/>
                <a:gd name="f299" fmla="val 862"/>
                <a:gd name="f300" fmla="val 885"/>
                <a:gd name="f301" fmla="val 908"/>
                <a:gd name="f302" fmla="val 926"/>
                <a:gd name="f303" fmla="val 922"/>
                <a:gd name="f304" fmla="val 919"/>
                <a:gd name="f305" fmla="val 912"/>
                <a:gd name="f306" fmla="val 896"/>
                <a:gd name="f307" fmla="val 884"/>
                <a:gd name="f308" fmla="val 871"/>
                <a:gd name="f309" fmla="val 855"/>
                <a:gd name="f310" fmla="val 848"/>
                <a:gd name="f311" fmla="val 844"/>
                <a:gd name="f312" fmla="val 906"/>
                <a:gd name="f313" fmla="val 1104"/>
                <a:gd name="f314" fmla="val 29"/>
                <a:gd name="f315" fmla="val 1103"/>
                <a:gd name="f316" fmla="val 1071"/>
                <a:gd name="f317" fmla="val 39"/>
                <a:gd name="f318" fmla="val 1070"/>
                <a:gd name="f319" fmla="val 40"/>
                <a:gd name="f320" fmla="val 1019"/>
                <a:gd name="f321" fmla="val 54"/>
                <a:gd name="f322" fmla="val 46"/>
                <a:gd name="f323" fmla="val 1021"/>
                <a:gd name="f324" fmla="val 1025"/>
                <a:gd name="f325" fmla="val 35"/>
                <a:gd name="f326" fmla="val 1028"/>
                <a:gd name="f327" fmla="val 30"/>
                <a:gd name="f328" fmla="val 1034"/>
                <a:gd name="f329" fmla="val 28"/>
                <a:gd name="f330" fmla="val 1040"/>
                <a:gd name="f331" fmla="val 1045"/>
                <a:gd name="f332" fmla="val 1050"/>
                <a:gd name="f333" fmla="val 1055"/>
                <a:gd name="f334" fmla="val 1057"/>
                <a:gd name="f335" fmla="val 3"/>
                <a:gd name="f336" fmla="val 1056"/>
                <a:gd name="f337" fmla="val 1051"/>
                <a:gd name="f338" fmla="val 1"/>
                <a:gd name="f339" fmla="val 1037"/>
                <a:gd name="f340" fmla="val 1027"/>
                <a:gd name="f341" fmla="val 1018"/>
                <a:gd name="f342" fmla="val 1010"/>
                <a:gd name="f343" fmla="val 7"/>
                <a:gd name="f344" fmla="val 1002"/>
                <a:gd name="f345" fmla="val 996"/>
                <a:gd name="f346" fmla="val 991"/>
                <a:gd name="f347" fmla="val 987"/>
                <a:gd name="f348" fmla="val 985"/>
                <a:gd name="f349" fmla="val 42"/>
                <a:gd name="f350" fmla="val 961"/>
                <a:gd name="f351" fmla="val 1084"/>
                <a:gd name="f352" fmla="val 1113"/>
                <a:gd name="f353" fmla="val 1118"/>
                <a:gd name="f354" fmla="val 1122"/>
                <a:gd name="f355" fmla="val 1127"/>
                <a:gd name="f356" fmla="val 1133"/>
                <a:gd name="f357" fmla="val 1136"/>
                <a:gd name="f358" fmla="val 1138"/>
                <a:gd name="f359" fmla="val 1137"/>
                <a:gd name="f360" fmla="val 1135"/>
                <a:gd name="f361" fmla="val 1130"/>
                <a:gd name="f362" fmla="val 1125"/>
                <a:gd name="f363" fmla="val 1123"/>
                <a:gd name="f364" fmla="val 1117"/>
                <a:gd name="f365" fmla="val 1112"/>
                <a:gd name="f366" fmla="val 1109"/>
                <a:gd name="f367" fmla="val 1106"/>
                <a:gd name="f368" fmla="val 177"/>
                <a:gd name="f369" fmla="+- 0 0 -90"/>
                <a:gd name="f370" fmla="*/ f3 1 1139"/>
                <a:gd name="f371" fmla="*/ f4 1 220"/>
                <a:gd name="f372" fmla="val f5"/>
                <a:gd name="f373" fmla="val f6"/>
                <a:gd name="f374" fmla="val f7"/>
                <a:gd name="f375" fmla="*/ f369 f0 1"/>
                <a:gd name="f376" fmla="+- f374 0 f372"/>
                <a:gd name="f377" fmla="+- f373 0 f372"/>
                <a:gd name="f378" fmla="*/ f375 1 f2"/>
                <a:gd name="f379" fmla="*/ f377 1 1139"/>
                <a:gd name="f380" fmla="*/ f376 1 220"/>
                <a:gd name="f381" fmla="*/ 218 f377 1"/>
                <a:gd name="f382" fmla="*/ 217 f376 1"/>
                <a:gd name="f383" fmla="*/ 185 f377 1"/>
                <a:gd name="f384" fmla="*/ 52 f376 1"/>
                <a:gd name="f385" fmla="*/ 120 f377 1"/>
                <a:gd name="f386" fmla="*/ 32 f377 1"/>
                <a:gd name="f387" fmla="*/ 33 f377 1"/>
                <a:gd name="f388" fmla="*/ 93 f376 1"/>
                <a:gd name="f389" fmla="*/ 0 f377 1"/>
                <a:gd name="f390" fmla="*/ 15 f376 1"/>
                <a:gd name="f391" fmla="*/ 109 f377 1"/>
                <a:gd name="f392" fmla="*/ 168 f376 1"/>
                <a:gd name="f393" fmla="*/ 171 f377 1"/>
                <a:gd name="f394" fmla="*/ 285 f377 1"/>
                <a:gd name="f395" fmla="*/ 72 f376 1"/>
                <a:gd name="f396" fmla="*/ 269 f377 1"/>
                <a:gd name="f397" fmla="*/ 11 f376 1"/>
                <a:gd name="f398" fmla="*/ 254 f377 1"/>
                <a:gd name="f399" fmla="*/ 45 f376 1"/>
                <a:gd name="f400" fmla="*/ 289 f377 1"/>
                <a:gd name="f401" fmla="*/ 31 f376 1"/>
                <a:gd name="f402" fmla="*/ 405 f377 1"/>
                <a:gd name="f403" fmla="*/ 71 f376 1"/>
                <a:gd name="f404" fmla="*/ 318 f377 1"/>
                <a:gd name="f405" fmla="*/ 107 f376 1"/>
                <a:gd name="f406" fmla="*/ 343 f377 1"/>
                <a:gd name="f407" fmla="*/ 211 f376 1"/>
                <a:gd name="f408" fmla="*/ 422 f377 1"/>
                <a:gd name="f409" fmla="*/ 210 f376 1"/>
                <a:gd name="f410" fmla="*/ 404 f377 1"/>
                <a:gd name="f411" fmla="*/ 189 f376 1"/>
                <a:gd name="f412" fmla="*/ 344 f377 1"/>
                <a:gd name="f413" fmla="*/ 145 f376 1"/>
                <a:gd name="f414" fmla="*/ 420 f377 1"/>
                <a:gd name="f415" fmla="*/ 108 f376 1"/>
                <a:gd name="f416" fmla="*/ 421 f377 1"/>
                <a:gd name="f417" fmla="*/ 76 f376 1"/>
                <a:gd name="f418" fmla="*/ 495 f377 1"/>
                <a:gd name="f419" fmla="*/ 78 f376 1"/>
                <a:gd name="f420" fmla="*/ 481 f377 1"/>
                <a:gd name="f421" fmla="*/ 512 f377 1"/>
                <a:gd name="f422" fmla="*/ 100 f376 1"/>
                <a:gd name="f423" fmla="*/ 531 f377 1"/>
                <a:gd name="f424" fmla="*/ 106 f376 1"/>
                <a:gd name="f425" fmla="*/ 517 f377 1"/>
                <a:gd name="f426" fmla="*/ 70 f376 1"/>
                <a:gd name="f427" fmla="*/ 661 f377 1"/>
                <a:gd name="f428" fmla="*/ 199 f376 1"/>
                <a:gd name="f429" fmla="*/ 533 f377 1"/>
                <a:gd name="f430" fmla="*/ 146 f376 1"/>
                <a:gd name="f431" fmla="*/ 663 f377 1"/>
                <a:gd name="f432" fmla="*/ 89 f376 1"/>
                <a:gd name="f433" fmla="*/ 608 f377 1"/>
                <a:gd name="f434" fmla="*/ 97 f376 1"/>
                <a:gd name="f435" fmla="*/ 579 f377 1"/>
                <a:gd name="f436" fmla="*/ 180 f376 1"/>
                <a:gd name="f437" fmla="*/ 646 f377 1"/>
                <a:gd name="f438" fmla="*/ 144 f376 1"/>
                <a:gd name="f439" fmla="*/ 732 f377 1"/>
                <a:gd name="f440" fmla="*/ 110 f376 1"/>
                <a:gd name="f441" fmla="*/ 770 f377 1"/>
                <a:gd name="f442" fmla="*/ 98 f376 1"/>
                <a:gd name="f443" fmla="*/ 786 f377 1"/>
                <a:gd name="f444" fmla="*/ 75 f376 1"/>
                <a:gd name="f445" fmla="*/ 753 f377 1"/>
                <a:gd name="f446" fmla="*/ 69 f376 1"/>
                <a:gd name="f447" fmla="*/ 701 f377 1"/>
                <a:gd name="f448" fmla="*/ 131 f376 1"/>
                <a:gd name="f449" fmla="*/ 750 f377 1"/>
                <a:gd name="f450" fmla="*/ 164 f376 1"/>
                <a:gd name="f451" fmla="*/ 738 f377 1"/>
                <a:gd name="f452" fmla="*/ 193 f376 1"/>
                <a:gd name="f453" fmla="*/ 698 f377 1"/>
                <a:gd name="f454" fmla="*/ 179 f376 1"/>
                <a:gd name="f455" fmla="*/ 717 f377 1"/>
                <a:gd name="f456" fmla="*/ 218 f376 1"/>
                <a:gd name="f457" fmla="*/ 794 f377 1"/>
                <a:gd name="f458" fmla="*/ 175 f376 1"/>
                <a:gd name="f459" fmla="*/ 938 f377 1"/>
                <a:gd name="f460" fmla="*/ 882 f377 1"/>
                <a:gd name="f461" fmla="*/ 220 f376 1"/>
                <a:gd name="f462" fmla="*/ 829 f377 1"/>
                <a:gd name="f463" fmla="*/ 922 f377 1"/>
                <a:gd name="f464" fmla="*/ 855 f377 1"/>
                <a:gd name="f465" fmla="*/ 109 f376 1"/>
                <a:gd name="f466" fmla="*/ 884 f377 1"/>
                <a:gd name="f467" fmla="*/ 192 f376 1"/>
                <a:gd name="f468" fmla="*/ 1139 f377 1"/>
                <a:gd name="f469" fmla="*/ 1104 f377 1"/>
                <a:gd name="f470" fmla="*/ 29 f376 1"/>
                <a:gd name="f471" fmla="*/ 1070 f377 1"/>
                <a:gd name="f472" fmla="*/ 40 f376 1"/>
                <a:gd name="f473" fmla="*/ 1019 f377 1"/>
                <a:gd name="f474" fmla="*/ 54 f376 1"/>
                <a:gd name="f475" fmla="*/ 1055 f377 1"/>
                <a:gd name="f476" fmla="*/ 32 f376 1"/>
                <a:gd name="f477" fmla="*/ 1056 f377 1"/>
                <a:gd name="f478" fmla="*/ 3 f376 1"/>
                <a:gd name="f479" fmla="*/ 991 f377 1"/>
                <a:gd name="f480" fmla="*/ 25 f376 1"/>
                <a:gd name="f481" fmla="*/ 961 f377 1"/>
                <a:gd name="f482" fmla="*/ 985 f377 1"/>
                <a:gd name="f483" fmla="*/ 1127 f377 1"/>
                <a:gd name="f484" fmla="*/ 219 f376 1"/>
                <a:gd name="f485" fmla="*/ 187 f376 1"/>
                <a:gd name="f486" fmla="*/ 1123 f377 1"/>
                <a:gd name="f487" fmla="+- f378 0 f1"/>
                <a:gd name="f488" fmla="*/ f381 1 1139"/>
                <a:gd name="f489" fmla="*/ f382 1 220"/>
                <a:gd name="f490" fmla="*/ f383 1 1139"/>
                <a:gd name="f491" fmla="*/ f384 1 220"/>
                <a:gd name="f492" fmla="*/ f385 1 1139"/>
                <a:gd name="f493" fmla="*/ f386 1 1139"/>
                <a:gd name="f494" fmla="*/ f387 1 1139"/>
                <a:gd name="f495" fmla="*/ f388 1 220"/>
                <a:gd name="f496" fmla="*/ f389 1 1139"/>
                <a:gd name="f497" fmla="*/ f390 1 220"/>
                <a:gd name="f498" fmla="*/ f391 1 1139"/>
                <a:gd name="f499" fmla="*/ f392 1 220"/>
                <a:gd name="f500" fmla="*/ f393 1 1139"/>
                <a:gd name="f501" fmla="*/ f394 1 1139"/>
                <a:gd name="f502" fmla="*/ f395 1 220"/>
                <a:gd name="f503" fmla="*/ f396 1 1139"/>
                <a:gd name="f504" fmla="*/ f397 1 220"/>
                <a:gd name="f505" fmla="*/ f398 1 1139"/>
                <a:gd name="f506" fmla="*/ f399 1 220"/>
                <a:gd name="f507" fmla="*/ f400 1 1139"/>
                <a:gd name="f508" fmla="*/ f401 1 220"/>
                <a:gd name="f509" fmla="*/ f402 1 1139"/>
                <a:gd name="f510" fmla="*/ f403 1 220"/>
                <a:gd name="f511" fmla="*/ f404 1 1139"/>
                <a:gd name="f512" fmla="*/ f405 1 220"/>
                <a:gd name="f513" fmla="*/ f406 1 1139"/>
                <a:gd name="f514" fmla="*/ f407 1 220"/>
                <a:gd name="f515" fmla="*/ f408 1 1139"/>
                <a:gd name="f516" fmla="*/ f409 1 220"/>
                <a:gd name="f517" fmla="*/ f410 1 1139"/>
                <a:gd name="f518" fmla="*/ f411 1 220"/>
                <a:gd name="f519" fmla="*/ f412 1 1139"/>
                <a:gd name="f520" fmla="*/ f413 1 220"/>
                <a:gd name="f521" fmla="*/ f414 1 1139"/>
                <a:gd name="f522" fmla="*/ f415 1 220"/>
                <a:gd name="f523" fmla="*/ f416 1 1139"/>
                <a:gd name="f524" fmla="*/ f417 1 220"/>
                <a:gd name="f525" fmla="*/ f418 1 1139"/>
                <a:gd name="f526" fmla="*/ f419 1 220"/>
                <a:gd name="f527" fmla="*/ f420 1 1139"/>
                <a:gd name="f528" fmla="*/ f421 1 1139"/>
                <a:gd name="f529" fmla="*/ f422 1 220"/>
                <a:gd name="f530" fmla="*/ f423 1 1139"/>
                <a:gd name="f531" fmla="*/ f424 1 220"/>
                <a:gd name="f532" fmla="*/ f425 1 1139"/>
                <a:gd name="f533" fmla="*/ f426 1 220"/>
                <a:gd name="f534" fmla="*/ f427 1 1139"/>
                <a:gd name="f535" fmla="*/ f428 1 220"/>
                <a:gd name="f536" fmla="*/ f429 1 1139"/>
                <a:gd name="f537" fmla="*/ f430 1 220"/>
                <a:gd name="f538" fmla="*/ f431 1 1139"/>
                <a:gd name="f539" fmla="*/ f432 1 220"/>
                <a:gd name="f540" fmla="*/ f433 1 1139"/>
                <a:gd name="f541" fmla="*/ f434 1 220"/>
                <a:gd name="f542" fmla="*/ f435 1 1139"/>
                <a:gd name="f543" fmla="*/ f436 1 220"/>
                <a:gd name="f544" fmla="*/ f437 1 1139"/>
                <a:gd name="f545" fmla="*/ f438 1 220"/>
                <a:gd name="f546" fmla="*/ f439 1 1139"/>
                <a:gd name="f547" fmla="*/ f440 1 220"/>
                <a:gd name="f548" fmla="*/ f441 1 1139"/>
                <a:gd name="f549" fmla="*/ f442 1 220"/>
                <a:gd name="f550" fmla="*/ f443 1 1139"/>
                <a:gd name="f551" fmla="*/ f444 1 220"/>
                <a:gd name="f552" fmla="*/ f445 1 1139"/>
                <a:gd name="f553" fmla="*/ f446 1 220"/>
                <a:gd name="f554" fmla="*/ f447 1 1139"/>
                <a:gd name="f555" fmla="*/ f448 1 220"/>
                <a:gd name="f556" fmla="*/ f449 1 1139"/>
                <a:gd name="f557" fmla="*/ f450 1 220"/>
                <a:gd name="f558" fmla="*/ f451 1 1139"/>
                <a:gd name="f559" fmla="*/ f452 1 220"/>
                <a:gd name="f560" fmla="*/ f453 1 1139"/>
                <a:gd name="f561" fmla="*/ f454 1 220"/>
                <a:gd name="f562" fmla="*/ f455 1 1139"/>
                <a:gd name="f563" fmla="*/ f456 1 220"/>
                <a:gd name="f564" fmla="*/ f457 1 1139"/>
                <a:gd name="f565" fmla="*/ f458 1 220"/>
                <a:gd name="f566" fmla="*/ f459 1 1139"/>
                <a:gd name="f567" fmla="*/ f460 1 1139"/>
                <a:gd name="f568" fmla="*/ f461 1 220"/>
                <a:gd name="f569" fmla="*/ f462 1 1139"/>
                <a:gd name="f570" fmla="*/ f463 1 1139"/>
                <a:gd name="f571" fmla="*/ f464 1 1139"/>
                <a:gd name="f572" fmla="*/ f465 1 220"/>
                <a:gd name="f573" fmla="*/ f466 1 1139"/>
                <a:gd name="f574" fmla="*/ f467 1 220"/>
                <a:gd name="f575" fmla="*/ f468 1 1139"/>
                <a:gd name="f576" fmla="*/ f469 1 1139"/>
                <a:gd name="f577" fmla="*/ f470 1 220"/>
                <a:gd name="f578" fmla="*/ f471 1 1139"/>
                <a:gd name="f579" fmla="*/ f472 1 220"/>
                <a:gd name="f580" fmla="*/ f473 1 1139"/>
                <a:gd name="f581" fmla="*/ f474 1 220"/>
                <a:gd name="f582" fmla="*/ f475 1 1139"/>
                <a:gd name="f583" fmla="*/ f476 1 220"/>
                <a:gd name="f584" fmla="*/ f477 1 1139"/>
                <a:gd name="f585" fmla="*/ f478 1 220"/>
                <a:gd name="f586" fmla="*/ f479 1 1139"/>
                <a:gd name="f587" fmla="*/ f480 1 220"/>
                <a:gd name="f588" fmla="*/ f481 1 1139"/>
                <a:gd name="f589" fmla="*/ f482 1 1139"/>
                <a:gd name="f590" fmla="*/ f483 1 1139"/>
                <a:gd name="f591" fmla="*/ f484 1 220"/>
                <a:gd name="f592" fmla="*/ f485 1 220"/>
                <a:gd name="f593" fmla="*/ f486 1 1139"/>
                <a:gd name="f594" fmla="*/ 0 1 f379"/>
                <a:gd name="f595" fmla="*/ f373 1 f379"/>
                <a:gd name="f596" fmla="*/ 0 1 f380"/>
                <a:gd name="f597" fmla="*/ f374 1 f380"/>
                <a:gd name="f598" fmla="*/ f488 1 f379"/>
                <a:gd name="f599" fmla="*/ f489 1 f380"/>
                <a:gd name="f600" fmla="*/ f490 1 f379"/>
                <a:gd name="f601" fmla="*/ f491 1 f380"/>
                <a:gd name="f602" fmla="*/ f492 1 f379"/>
                <a:gd name="f603" fmla="*/ f493 1 f379"/>
                <a:gd name="f604" fmla="*/ f494 1 f379"/>
                <a:gd name="f605" fmla="*/ f495 1 f380"/>
                <a:gd name="f606" fmla="*/ f496 1 f379"/>
                <a:gd name="f607" fmla="*/ f497 1 f380"/>
                <a:gd name="f608" fmla="*/ f498 1 f379"/>
                <a:gd name="f609" fmla="*/ f499 1 f380"/>
                <a:gd name="f610" fmla="*/ f500 1 f379"/>
                <a:gd name="f611" fmla="*/ f501 1 f379"/>
                <a:gd name="f612" fmla="*/ f502 1 f380"/>
                <a:gd name="f613" fmla="*/ f503 1 f379"/>
                <a:gd name="f614" fmla="*/ f504 1 f380"/>
                <a:gd name="f615" fmla="*/ f505 1 f379"/>
                <a:gd name="f616" fmla="*/ f506 1 f380"/>
                <a:gd name="f617" fmla="*/ f507 1 f379"/>
                <a:gd name="f618" fmla="*/ f508 1 f380"/>
                <a:gd name="f619" fmla="*/ f509 1 f379"/>
                <a:gd name="f620" fmla="*/ f510 1 f380"/>
                <a:gd name="f621" fmla="*/ f511 1 f379"/>
                <a:gd name="f622" fmla="*/ f512 1 f380"/>
                <a:gd name="f623" fmla="*/ f513 1 f379"/>
                <a:gd name="f624" fmla="*/ f514 1 f380"/>
                <a:gd name="f625" fmla="*/ f515 1 f379"/>
                <a:gd name="f626" fmla="*/ f516 1 f380"/>
                <a:gd name="f627" fmla="*/ f517 1 f379"/>
                <a:gd name="f628" fmla="*/ f518 1 f380"/>
                <a:gd name="f629" fmla="*/ f519 1 f379"/>
                <a:gd name="f630" fmla="*/ f520 1 f380"/>
                <a:gd name="f631" fmla="*/ f521 1 f379"/>
                <a:gd name="f632" fmla="*/ f522 1 f380"/>
                <a:gd name="f633" fmla="*/ f523 1 f379"/>
                <a:gd name="f634" fmla="*/ f524 1 f380"/>
                <a:gd name="f635" fmla="*/ f525 1 f379"/>
                <a:gd name="f636" fmla="*/ f526 1 f380"/>
                <a:gd name="f637" fmla="*/ f527 1 f379"/>
                <a:gd name="f638" fmla="*/ f528 1 f379"/>
                <a:gd name="f639" fmla="*/ f529 1 f380"/>
                <a:gd name="f640" fmla="*/ f530 1 f379"/>
                <a:gd name="f641" fmla="*/ f531 1 f380"/>
                <a:gd name="f642" fmla="*/ f532 1 f379"/>
                <a:gd name="f643" fmla="*/ f533 1 f380"/>
                <a:gd name="f644" fmla="*/ f534 1 f379"/>
                <a:gd name="f645" fmla="*/ f535 1 f380"/>
                <a:gd name="f646" fmla="*/ f536 1 f379"/>
                <a:gd name="f647" fmla="*/ f537 1 f380"/>
                <a:gd name="f648" fmla="*/ f538 1 f379"/>
                <a:gd name="f649" fmla="*/ f539 1 f380"/>
                <a:gd name="f650" fmla="*/ f540 1 f379"/>
                <a:gd name="f651" fmla="*/ f541 1 f380"/>
                <a:gd name="f652" fmla="*/ f542 1 f379"/>
                <a:gd name="f653" fmla="*/ f543 1 f380"/>
                <a:gd name="f654" fmla="*/ f544 1 f379"/>
                <a:gd name="f655" fmla="*/ f545 1 f380"/>
                <a:gd name="f656" fmla="*/ f546 1 f379"/>
                <a:gd name="f657" fmla="*/ f547 1 f380"/>
                <a:gd name="f658" fmla="*/ f548 1 f379"/>
                <a:gd name="f659" fmla="*/ f549 1 f380"/>
                <a:gd name="f660" fmla="*/ f550 1 f379"/>
                <a:gd name="f661" fmla="*/ f551 1 f380"/>
                <a:gd name="f662" fmla="*/ f552 1 f379"/>
                <a:gd name="f663" fmla="*/ f553 1 f380"/>
                <a:gd name="f664" fmla="*/ f554 1 f379"/>
                <a:gd name="f665" fmla="*/ f555 1 f380"/>
                <a:gd name="f666" fmla="*/ f556 1 f379"/>
                <a:gd name="f667" fmla="*/ f557 1 f380"/>
                <a:gd name="f668" fmla="*/ f558 1 f379"/>
                <a:gd name="f669" fmla="*/ f559 1 f380"/>
                <a:gd name="f670" fmla="*/ f560 1 f379"/>
                <a:gd name="f671" fmla="*/ f561 1 f380"/>
                <a:gd name="f672" fmla="*/ f562 1 f379"/>
                <a:gd name="f673" fmla="*/ f563 1 f380"/>
                <a:gd name="f674" fmla="*/ f564 1 f379"/>
                <a:gd name="f675" fmla="*/ f565 1 f380"/>
                <a:gd name="f676" fmla="*/ f566 1 f379"/>
                <a:gd name="f677" fmla="*/ f567 1 f379"/>
                <a:gd name="f678" fmla="*/ f568 1 f380"/>
                <a:gd name="f679" fmla="*/ f569 1 f379"/>
                <a:gd name="f680" fmla="*/ f570 1 f379"/>
                <a:gd name="f681" fmla="*/ f571 1 f379"/>
                <a:gd name="f682" fmla="*/ f572 1 f380"/>
                <a:gd name="f683" fmla="*/ f573 1 f379"/>
                <a:gd name="f684" fmla="*/ f574 1 f380"/>
                <a:gd name="f685" fmla="*/ f575 1 f379"/>
                <a:gd name="f686" fmla="*/ f576 1 f379"/>
                <a:gd name="f687" fmla="*/ f577 1 f380"/>
                <a:gd name="f688" fmla="*/ f578 1 f379"/>
                <a:gd name="f689" fmla="*/ f579 1 f380"/>
                <a:gd name="f690" fmla="*/ f580 1 f379"/>
                <a:gd name="f691" fmla="*/ f581 1 f380"/>
                <a:gd name="f692" fmla="*/ f582 1 f379"/>
                <a:gd name="f693" fmla="*/ f583 1 f380"/>
                <a:gd name="f694" fmla="*/ f584 1 f379"/>
                <a:gd name="f695" fmla="*/ f585 1 f380"/>
                <a:gd name="f696" fmla="*/ f586 1 f379"/>
                <a:gd name="f697" fmla="*/ f587 1 f380"/>
                <a:gd name="f698" fmla="*/ f588 1 f379"/>
                <a:gd name="f699" fmla="*/ f589 1 f379"/>
                <a:gd name="f700" fmla="*/ f590 1 f379"/>
                <a:gd name="f701" fmla="*/ f591 1 f380"/>
                <a:gd name="f702" fmla="*/ f592 1 f380"/>
                <a:gd name="f703" fmla="*/ f593 1 f379"/>
                <a:gd name="f704" fmla="*/ f594 f370 1"/>
                <a:gd name="f705" fmla="*/ f595 f370 1"/>
                <a:gd name="f706" fmla="*/ f597 f371 1"/>
                <a:gd name="f707" fmla="*/ f596 f371 1"/>
                <a:gd name="f708" fmla="*/ f598 f370 1"/>
                <a:gd name="f709" fmla="*/ f599 f371 1"/>
                <a:gd name="f710" fmla="*/ f600 f370 1"/>
                <a:gd name="f711" fmla="*/ f601 f371 1"/>
                <a:gd name="f712" fmla="*/ f602 f370 1"/>
                <a:gd name="f713" fmla="*/ f603 f370 1"/>
                <a:gd name="f714" fmla="*/ f604 f370 1"/>
                <a:gd name="f715" fmla="*/ f605 f371 1"/>
                <a:gd name="f716" fmla="*/ f606 f370 1"/>
                <a:gd name="f717" fmla="*/ f607 f371 1"/>
                <a:gd name="f718" fmla="*/ f608 f370 1"/>
                <a:gd name="f719" fmla="*/ f609 f371 1"/>
                <a:gd name="f720" fmla="*/ f610 f370 1"/>
                <a:gd name="f721" fmla="*/ f611 f370 1"/>
                <a:gd name="f722" fmla="*/ f612 f371 1"/>
                <a:gd name="f723" fmla="*/ f613 f370 1"/>
                <a:gd name="f724" fmla="*/ f614 f371 1"/>
                <a:gd name="f725" fmla="*/ f615 f370 1"/>
                <a:gd name="f726" fmla="*/ f616 f371 1"/>
                <a:gd name="f727" fmla="*/ f617 f370 1"/>
                <a:gd name="f728" fmla="*/ f618 f371 1"/>
                <a:gd name="f729" fmla="*/ f619 f370 1"/>
                <a:gd name="f730" fmla="*/ f620 f371 1"/>
                <a:gd name="f731" fmla="*/ f621 f370 1"/>
                <a:gd name="f732" fmla="*/ f622 f371 1"/>
                <a:gd name="f733" fmla="*/ f623 f370 1"/>
                <a:gd name="f734" fmla="*/ f624 f371 1"/>
                <a:gd name="f735" fmla="*/ f625 f370 1"/>
                <a:gd name="f736" fmla="*/ f626 f371 1"/>
                <a:gd name="f737" fmla="*/ f627 f370 1"/>
                <a:gd name="f738" fmla="*/ f628 f371 1"/>
                <a:gd name="f739" fmla="*/ f629 f370 1"/>
                <a:gd name="f740" fmla="*/ f630 f371 1"/>
                <a:gd name="f741" fmla="*/ f631 f370 1"/>
                <a:gd name="f742" fmla="*/ f632 f371 1"/>
                <a:gd name="f743" fmla="*/ f633 f370 1"/>
                <a:gd name="f744" fmla="*/ f634 f371 1"/>
                <a:gd name="f745" fmla="*/ f635 f370 1"/>
                <a:gd name="f746" fmla="*/ f636 f371 1"/>
                <a:gd name="f747" fmla="*/ f637 f370 1"/>
                <a:gd name="f748" fmla="*/ f638 f370 1"/>
                <a:gd name="f749" fmla="*/ f639 f371 1"/>
                <a:gd name="f750" fmla="*/ f640 f370 1"/>
                <a:gd name="f751" fmla="*/ f641 f371 1"/>
                <a:gd name="f752" fmla="*/ f642 f370 1"/>
                <a:gd name="f753" fmla="*/ f643 f371 1"/>
                <a:gd name="f754" fmla="*/ f644 f370 1"/>
                <a:gd name="f755" fmla="*/ f645 f371 1"/>
                <a:gd name="f756" fmla="*/ f646 f370 1"/>
                <a:gd name="f757" fmla="*/ f647 f371 1"/>
                <a:gd name="f758" fmla="*/ f648 f370 1"/>
                <a:gd name="f759" fmla="*/ f649 f371 1"/>
                <a:gd name="f760" fmla="*/ f650 f370 1"/>
                <a:gd name="f761" fmla="*/ f651 f371 1"/>
                <a:gd name="f762" fmla="*/ f652 f370 1"/>
                <a:gd name="f763" fmla="*/ f653 f371 1"/>
                <a:gd name="f764" fmla="*/ f654 f370 1"/>
                <a:gd name="f765" fmla="*/ f655 f371 1"/>
                <a:gd name="f766" fmla="*/ f656 f370 1"/>
                <a:gd name="f767" fmla="*/ f657 f371 1"/>
                <a:gd name="f768" fmla="*/ f658 f370 1"/>
                <a:gd name="f769" fmla="*/ f659 f371 1"/>
                <a:gd name="f770" fmla="*/ f660 f370 1"/>
                <a:gd name="f771" fmla="*/ f661 f371 1"/>
                <a:gd name="f772" fmla="*/ f662 f370 1"/>
                <a:gd name="f773" fmla="*/ f663 f371 1"/>
                <a:gd name="f774" fmla="*/ f664 f370 1"/>
                <a:gd name="f775" fmla="*/ f665 f371 1"/>
                <a:gd name="f776" fmla="*/ f666 f370 1"/>
                <a:gd name="f777" fmla="*/ f667 f371 1"/>
                <a:gd name="f778" fmla="*/ f668 f370 1"/>
                <a:gd name="f779" fmla="*/ f669 f371 1"/>
                <a:gd name="f780" fmla="*/ f670 f370 1"/>
                <a:gd name="f781" fmla="*/ f671 f371 1"/>
                <a:gd name="f782" fmla="*/ f672 f370 1"/>
                <a:gd name="f783" fmla="*/ f673 f371 1"/>
                <a:gd name="f784" fmla="*/ f674 f370 1"/>
                <a:gd name="f785" fmla="*/ f675 f371 1"/>
                <a:gd name="f786" fmla="*/ f676 f370 1"/>
                <a:gd name="f787" fmla="*/ f677 f370 1"/>
                <a:gd name="f788" fmla="*/ f678 f371 1"/>
                <a:gd name="f789" fmla="*/ f679 f370 1"/>
                <a:gd name="f790" fmla="*/ f680 f370 1"/>
                <a:gd name="f791" fmla="*/ f681 f370 1"/>
                <a:gd name="f792" fmla="*/ f682 f371 1"/>
                <a:gd name="f793" fmla="*/ f683 f370 1"/>
                <a:gd name="f794" fmla="*/ f684 f371 1"/>
                <a:gd name="f795" fmla="*/ f685 f370 1"/>
                <a:gd name="f796" fmla="*/ f686 f370 1"/>
                <a:gd name="f797" fmla="*/ f687 f371 1"/>
                <a:gd name="f798" fmla="*/ f688 f370 1"/>
                <a:gd name="f799" fmla="*/ f689 f371 1"/>
                <a:gd name="f800" fmla="*/ f690 f370 1"/>
                <a:gd name="f801" fmla="*/ f691 f371 1"/>
                <a:gd name="f802" fmla="*/ f692 f370 1"/>
                <a:gd name="f803" fmla="*/ f693 f371 1"/>
                <a:gd name="f804" fmla="*/ f694 f370 1"/>
                <a:gd name="f805" fmla="*/ f695 f371 1"/>
                <a:gd name="f806" fmla="*/ f696 f370 1"/>
                <a:gd name="f807" fmla="*/ f697 f371 1"/>
                <a:gd name="f808" fmla="*/ f698 f370 1"/>
                <a:gd name="f809" fmla="*/ f699 f370 1"/>
                <a:gd name="f810" fmla="*/ f700 f370 1"/>
                <a:gd name="f811" fmla="*/ f701 f371 1"/>
                <a:gd name="f812" fmla="*/ f702 f371 1"/>
                <a:gd name="f813" fmla="*/ f703 f370 1"/>
              </a:gdLst>
              <a:ahLst/>
              <a:cxnLst>
                <a:cxn ang="3cd4">
                  <a:pos x="hc" y="t"/>
                </a:cxn>
                <a:cxn ang="0">
                  <a:pos x="r" y="vc"/>
                </a:cxn>
                <a:cxn ang="cd4">
                  <a:pos x="hc" y="b"/>
                </a:cxn>
                <a:cxn ang="cd2">
                  <a:pos x="l" y="vc"/>
                </a:cxn>
                <a:cxn ang="f487">
                  <a:pos x="f708" y="f709"/>
                </a:cxn>
                <a:cxn ang="f487">
                  <a:pos x="f710" y="f711"/>
                </a:cxn>
                <a:cxn ang="f487">
                  <a:pos x="f712" y="f709"/>
                </a:cxn>
                <a:cxn ang="f487">
                  <a:pos x="f713" y="f711"/>
                </a:cxn>
                <a:cxn ang="f487">
                  <a:pos x="f714" y="f715"/>
                </a:cxn>
                <a:cxn ang="f487">
                  <a:pos x="f716" y="f717"/>
                </a:cxn>
                <a:cxn ang="f487">
                  <a:pos x="f718" y="f719"/>
                </a:cxn>
                <a:cxn ang="f487">
                  <a:pos x="f720" y="f717"/>
                </a:cxn>
                <a:cxn ang="f487">
                  <a:pos x="f721" y="f722"/>
                </a:cxn>
                <a:cxn ang="f487">
                  <a:pos x="f723" y="f724"/>
                </a:cxn>
                <a:cxn ang="f487">
                  <a:pos x="f725" y="f726"/>
                </a:cxn>
                <a:cxn ang="f487">
                  <a:pos x="f727" y="f728"/>
                </a:cxn>
                <a:cxn ang="f487">
                  <a:pos x="f729" y="f730"/>
                </a:cxn>
                <a:cxn ang="f487">
                  <a:pos x="f731" y="f732"/>
                </a:cxn>
                <a:cxn ang="f487">
                  <a:pos x="f733" y="f734"/>
                </a:cxn>
                <a:cxn ang="f487">
                  <a:pos x="f735" y="f736"/>
                </a:cxn>
                <a:cxn ang="f487">
                  <a:pos x="f737" y="f738"/>
                </a:cxn>
                <a:cxn ang="f487">
                  <a:pos x="f739" y="f740"/>
                </a:cxn>
                <a:cxn ang="f487">
                  <a:pos x="f741" y="f742"/>
                </a:cxn>
                <a:cxn ang="f487">
                  <a:pos x="f743" y="f744"/>
                </a:cxn>
                <a:cxn ang="f487">
                  <a:pos x="f745" y="f746"/>
                </a:cxn>
                <a:cxn ang="f487">
                  <a:pos x="f747" y="f722"/>
                </a:cxn>
                <a:cxn ang="f487">
                  <a:pos x="f747" y="f709"/>
                </a:cxn>
                <a:cxn ang="f487">
                  <a:pos x="f748" y="f749"/>
                </a:cxn>
                <a:cxn ang="f487">
                  <a:pos x="f750" y="f751"/>
                </a:cxn>
                <a:cxn ang="f487">
                  <a:pos x="f752" y="f753"/>
                </a:cxn>
                <a:cxn ang="f487">
                  <a:pos x="f754" y="f755"/>
                </a:cxn>
                <a:cxn ang="f487">
                  <a:pos x="f756" y="f757"/>
                </a:cxn>
                <a:cxn ang="f487">
                  <a:pos x="f758" y="f759"/>
                </a:cxn>
                <a:cxn ang="f487">
                  <a:pos x="f760" y="f761"/>
                </a:cxn>
                <a:cxn ang="f487">
                  <a:pos x="f762" y="f763"/>
                </a:cxn>
                <a:cxn ang="f487">
                  <a:pos x="f764" y="f765"/>
                </a:cxn>
                <a:cxn ang="f487">
                  <a:pos x="f766" y="f767"/>
                </a:cxn>
                <a:cxn ang="f487">
                  <a:pos x="f768" y="f769"/>
                </a:cxn>
                <a:cxn ang="f487">
                  <a:pos x="f770" y="f771"/>
                </a:cxn>
                <a:cxn ang="f487">
                  <a:pos x="f772" y="f773"/>
                </a:cxn>
                <a:cxn ang="f487">
                  <a:pos x="f774" y="f775"/>
                </a:cxn>
                <a:cxn ang="f487">
                  <a:pos x="f776" y="f777"/>
                </a:cxn>
                <a:cxn ang="f487">
                  <a:pos x="f778" y="f779"/>
                </a:cxn>
                <a:cxn ang="f487">
                  <a:pos x="f780" y="f781"/>
                </a:cxn>
                <a:cxn ang="f487">
                  <a:pos x="f782" y="f783"/>
                </a:cxn>
                <a:cxn ang="f487">
                  <a:pos x="f784" y="f785"/>
                </a:cxn>
                <a:cxn ang="f487">
                  <a:pos x="f786" y="f759"/>
                </a:cxn>
                <a:cxn ang="f487">
                  <a:pos x="f787" y="f788"/>
                </a:cxn>
                <a:cxn ang="f487">
                  <a:pos x="f789" y="f759"/>
                </a:cxn>
                <a:cxn ang="f487">
                  <a:pos x="f790" y="f765"/>
                </a:cxn>
                <a:cxn ang="f487">
                  <a:pos x="f791" y="f792"/>
                </a:cxn>
                <a:cxn ang="f487">
                  <a:pos x="f793" y="f794"/>
                </a:cxn>
                <a:cxn ang="f487">
                  <a:pos x="f795" y="f749"/>
                </a:cxn>
                <a:cxn ang="f487">
                  <a:pos x="f796" y="f797"/>
                </a:cxn>
                <a:cxn ang="f487">
                  <a:pos x="f798" y="f799"/>
                </a:cxn>
                <a:cxn ang="f487">
                  <a:pos x="f800" y="f801"/>
                </a:cxn>
                <a:cxn ang="f487">
                  <a:pos x="f802" y="f803"/>
                </a:cxn>
                <a:cxn ang="f487">
                  <a:pos x="f804" y="f805"/>
                </a:cxn>
                <a:cxn ang="f487">
                  <a:pos x="f806" y="f807"/>
                </a:cxn>
                <a:cxn ang="f487">
                  <a:pos x="f808" y="f722"/>
                </a:cxn>
                <a:cxn ang="f487">
                  <a:pos x="f809" y="f709"/>
                </a:cxn>
                <a:cxn ang="f487">
                  <a:pos x="f798" y="f749"/>
                </a:cxn>
                <a:cxn ang="f487">
                  <a:pos x="f810" y="f811"/>
                </a:cxn>
                <a:cxn ang="f487">
                  <a:pos x="f795" y="f812"/>
                </a:cxn>
                <a:cxn ang="f487">
                  <a:pos x="f813" y="f794"/>
                </a:cxn>
                <a:cxn ang="f487">
                  <a:pos x="f796" y="f749"/>
                </a:cxn>
              </a:cxnLst>
              <a:rect l="f704" t="f707" r="f705" b="f706"/>
              <a:pathLst>
                <a:path w="1139" h="220">
                  <a:moveTo>
                    <a:pt x="f8" y="f9"/>
                  </a:moveTo>
                  <a:cubicBezTo>
                    <a:pt x="f10" y="f9"/>
                    <a:pt x="f10" y="f9"/>
                    <a:pt x="f10" y="f9"/>
                  </a:cubicBezTo>
                  <a:cubicBezTo>
                    <a:pt x="f10" y="f11"/>
                    <a:pt x="f10" y="f11"/>
                    <a:pt x="f10" y="f11"/>
                  </a:cubicBezTo>
                  <a:cubicBezTo>
                    <a:pt x="f12" y="f11"/>
                    <a:pt x="f12" y="f11"/>
                    <a:pt x="f12" y="f11"/>
                  </a:cubicBezTo>
                  <a:cubicBezTo>
                    <a:pt x="f12" y="f13"/>
                    <a:pt x="f12" y="f13"/>
                    <a:pt x="f12" y="f13"/>
                  </a:cubicBezTo>
                  <a:cubicBezTo>
                    <a:pt x="f12" y="f14"/>
                    <a:pt x="f12" y="f15"/>
                    <a:pt x="f16" y="f17"/>
                  </a:cubicBezTo>
                  <a:cubicBezTo>
                    <a:pt x="f16" y="f17"/>
                    <a:pt x="f16" y="f17"/>
                    <a:pt x="f16" y="f17"/>
                  </a:cubicBezTo>
                  <a:cubicBezTo>
                    <a:pt x="f18" y="f19"/>
                    <a:pt x="f20" y="f21"/>
                    <a:pt x="f2" y="f22"/>
                  </a:cubicBezTo>
                  <a:cubicBezTo>
                    <a:pt x="f23" y="f11"/>
                    <a:pt x="f23" y="f11"/>
                    <a:pt x="f23" y="f11"/>
                  </a:cubicBezTo>
                  <a:cubicBezTo>
                    <a:pt x="f24" y="f11"/>
                    <a:pt x="f24" y="f11"/>
                    <a:pt x="f24" y="f11"/>
                  </a:cubicBezTo>
                  <a:cubicBezTo>
                    <a:pt x="f25" y="f26"/>
                    <a:pt x="f25" y="f26"/>
                    <a:pt x="f25" y="f26"/>
                  </a:cubicBezTo>
                  <a:cubicBezTo>
                    <a:pt x="f27" y="f28"/>
                    <a:pt x="f29" y="f30"/>
                    <a:pt x="f31" y="f17"/>
                  </a:cubicBezTo>
                  <a:cubicBezTo>
                    <a:pt x="f32" y="f17"/>
                    <a:pt x="f32" y="f17"/>
                    <a:pt x="f32" y="f17"/>
                  </a:cubicBezTo>
                  <a:cubicBezTo>
                    <a:pt x="f31" y="f33"/>
                    <a:pt x="f31" y="f30"/>
                    <a:pt x="f31" y="f21"/>
                  </a:cubicBezTo>
                  <a:cubicBezTo>
                    <a:pt x="f34" y="f35"/>
                    <a:pt x="f34" y="f36"/>
                    <a:pt x="f34" y="f37"/>
                  </a:cubicBezTo>
                  <a:cubicBezTo>
                    <a:pt x="f34" y="f11"/>
                    <a:pt x="f34" y="f11"/>
                    <a:pt x="f34" y="f11"/>
                  </a:cubicBezTo>
                  <a:cubicBezTo>
                    <a:pt x="f5" y="f11"/>
                    <a:pt x="f5" y="f11"/>
                    <a:pt x="f5" y="f11"/>
                  </a:cubicBezTo>
                  <a:cubicBezTo>
                    <a:pt x="f5" y="f9"/>
                    <a:pt x="f5" y="f9"/>
                    <a:pt x="f5" y="f9"/>
                  </a:cubicBezTo>
                  <a:cubicBezTo>
                    <a:pt x="f38" y="f9"/>
                    <a:pt x="f38" y="f9"/>
                    <a:pt x="f38" y="f9"/>
                  </a:cubicBezTo>
                  <a:cubicBezTo>
                    <a:pt x="f39" y="f40"/>
                    <a:pt x="f39" y="f40"/>
                    <a:pt x="f39" y="f40"/>
                  </a:cubicBezTo>
                  <a:cubicBezTo>
                    <a:pt x="f41" y="f42"/>
                    <a:pt x="f43" y="f44"/>
                    <a:pt x="f45" y="f46"/>
                  </a:cubicBezTo>
                  <a:cubicBezTo>
                    <a:pt x="f47" y="f46"/>
                    <a:pt x="f47" y="f46"/>
                    <a:pt x="f47" y="f46"/>
                  </a:cubicBezTo>
                  <a:cubicBezTo>
                    <a:pt x="f48" y="f40"/>
                    <a:pt x="f48" y="f40"/>
                    <a:pt x="f48" y="f40"/>
                  </a:cubicBezTo>
                  <a:lnTo>
                    <a:pt x="f8" y="f9"/>
                  </a:lnTo>
                  <a:close/>
                  <a:moveTo>
                    <a:pt x="f49" y="f11"/>
                  </a:moveTo>
                  <a:cubicBezTo>
                    <a:pt x="f50" y="f11"/>
                    <a:pt x="f50" y="f11"/>
                    <a:pt x="f50" y="f11"/>
                  </a:cubicBezTo>
                  <a:cubicBezTo>
                    <a:pt x="f50" y="f51"/>
                    <a:pt x="f50" y="f51"/>
                    <a:pt x="f50" y="f51"/>
                  </a:cubicBezTo>
                  <a:cubicBezTo>
                    <a:pt x="f49" y="f51"/>
                    <a:pt x="f49" y="f51"/>
                    <a:pt x="f49" y="f51"/>
                  </a:cubicBezTo>
                  <a:lnTo>
                    <a:pt x="f49" y="f11"/>
                  </a:lnTo>
                  <a:close/>
                  <a:moveTo>
                    <a:pt x="f52" y="f53"/>
                  </a:moveTo>
                  <a:cubicBezTo>
                    <a:pt x="f54" y="f53"/>
                    <a:pt x="f55" y="f56"/>
                    <a:pt x="f57" y="f58"/>
                  </a:cubicBezTo>
                  <a:cubicBezTo>
                    <a:pt x="f59" y="f60"/>
                    <a:pt x="f61" y="f62"/>
                    <a:pt x="f61" y="f32"/>
                  </a:cubicBezTo>
                  <a:cubicBezTo>
                    <a:pt x="f61" y="f27"/>
                    <a:pt x="f59" y="f63"/>
                    <a:pt x="f57" y="f64"/>
                  </a:cubicBezTo>
                  <a:cubicBezTo>
                    <a:pt x="f55" y="f65"/>
                    <a:pt x="f54" y="f38"/>
                    <a:pt x="f52" y="f38"/>
                  </a:cubicBezTo>
                  <a:cubicBezTo>
                    <a:pt x="f66" y="f38"/>
                    <a:pt x="f67" y="f65"/>
                    <a:pt x="f68" y="f64"/>
                  </a:cubicBezTo>
                  <a:cubicBezTo>
                    <a:pt x="f69" y="f63"/>
                    <a:pt x="f70" y="f27"/>
                    <a:pt x="f70" y="f32"/>
                  </a:cubicBezTo>
                  <a:cubicBezTo>
                    <a:pt x="f70" y="f62"/>
                    <a:pt x="f69" y="f71"/>
                    <a:pt x="f68" y="f58"/>
                  </a:cubicBezTo>
                  <a:cubicBezTo>
                    <a:pt x="f67" y="f56"/>
                    <a:pt x="f66" y="f53"/>
                    <a:pt x="f52" y="f53"/>
                  </a:cubicBezTo>
                  <a:close/>
                  <a:moveTo>
                    <a:pt x="f72" y="f73"/>
                  </a:moveTo>
                  <a:cubicBezTo>
                    <a:pt x="f74" y="f75"/>
                    <a:pt x="f76" y="f75"/>
                    <a:pt x="f77" y="f75"/>
                  </a:cubicBezTo>
                  <a:cubicBezTo>
                    <a:pt x="f78" y="f75"/>
                    <a:pt x="f79" y="f51"/>
                    <a:pt x="f80" y="f81"/>
                  </a:cubicBezTo>
                  <a:cubicBezTo>
                    <a:pt x="f82" y="f36"/>
                    <a:pt x="f83" y="f84"/>
                    <a:pt x="f85" y="f86"/>
                  </a:cubicBezTo>
                  <a:cubicBezTo>
                    <a:pt x="f87" y="f48"/>
                    <a:pt x="f88" y="f89"/>
                    <a:pt x="f88" y="f90"/>
                  </a:cubicBezTo>
                  <a:cubicBezTo>
                    <a:pt x="f88" y="f44"/>
                    <a:pt x="f87" y="f91"/>
                    <a:pt x="f85" y="f16"/>
                  </a:cubicBezTo>
                  <a:cubicBezTo>
                    <a:pt x="f83" y="f92"/>
                    <a:pt x="f93" y="f94"/>
                    <a:pt x="f95" y="f96"/>
                  </a:cubicBezTo>
                  <a:cubicBezTo>
                    <a:pt x="f97" y="f11"/>
                    <a:pt x="f98" y="f7"/>
                    <a:pt x="f99" y="f7"/>
                  </a:cubicBezTo>
                  <a:cubicBezTo>
                    <a:pt x="f100" y="f7"/>
                    <a:pt x="f101" y="f11"/>
                    <a:pt x="f102" y="f96"/>
                  </a:cubicBezTo>
                  <a:cubicBezTo>
                    <a:pt x="f103" y="f104"/>
                    <a:pt x="f103" y="f104"/>
                    <a:pt x="f103" y="f104"/>
                  </a:cubicBezTo>
                  <a:cubicBezTo>
                    <a:pt x="f103" y="f105"/>
                    <a:pt x="f103" y="f105"/>
                    <a:pt x="f103" y="f105"/>
                  </a:cubicBezTo>
                  <a:cubicBezTo>
                    <a:pt x="f106" y="f2"/>
                    <a:pt x="f106" y="f2"/>
                    <a:pt x="f106" y="f2"/>
                  </a:cubicBezTo>
                  <a:cubicBezTo>
                    <a:pt x="f107" y="f12"/>
                    <a:pt x="f101" y="f108"/>
                    <a:pt x="f109" y="f110"/>
                  </a:cubicBezTo>
                  <a:cubicBezTo>
                    <a:pt x="f111" y="f112"/>
                    <a:pt x="f113" y="f114"/>
                    <a:pt x="f115" y="f114"/>
                  </a:cubicBezTo>
                  <a:cubicBezTo>
                    <a:pt x="f116" y="f114"/>
                    <a:pt x="f117" y="f118"/>
                    <a:pt x="f119" y="f2"/>
                  </a:cubicBezTo>
                  <a:cubicBezTo>
                    <a:pt x="f120" y="f8"/>
                    <a:pt x="f121" y="f122"/>
                    <a:pt x="f121" y="f123"/>
                  </a:cubicBezTo>
                  <a:cubicBezTo>
                    <a:pt x="f121" y="f124"/>
                    <a:pt x="f120" y="f48"/>
                    <a:pt x="f125" y="f47"/>
                  </a:cubicBezTo>
                  <a:cubicBezTo>
                    <a:pt x="f126" y="f127"/>
                    <a:pt x="f128" y="f24"/>
                    <a:pt x="f129" y="f24"/>
                  </a:cubicBezTo>
                  <a:cubicBezTo>
                    <a:pt x="f74" y="f24"/>
                    <a:pt x="f101" y="f127"/>
                    <a:pt x="f106" y="f43"/>
                  </a:cubicBezTo>
                  <a:cubicBezTo>
                    <a:pt x="f103" y="f45"/>
                    <a:pt x="f103" y="f45"/>
                    <a:pt x="f103" y="f45"/>
                  </a:cubicBezTo>
                  <a:cubicBezTo>
                    <a:pt x="f103" y="f35"/>
                    <a:pt x="f103" y="f35"/>
                    <a:pt x="f103" y="f35"/>
                  </a:cubicBezTo>
                  <a:cubicBezTo>
                    <a:pt x="f102" y="f35"/>
                    <a:pt x="f102" y="f35"/>
                    <a:pt x="f102" y="f35"/>
                  </a:cubicBezTo>
                  <a:cubicBezTo>
                    <a:pt x="f130" y="f131"/>
                    <a:pt x="f132" y="f51"/>
                    <a:pt x="f72" y="f73"/>
                  </a:cubicBezTo>
                  <a:close/>
                  <a:moveTo>
                    <a:pt x="f133" y="f26"/>
                  </a:moveTo>
                  <a:cubicBezTo>
                    <a:pt x="f134" y="f26"/>
                    <a:pt x="f135" y="f51"/>
                    <a:pt x="f136" y="f137"/>
                  </a:cubicBezTo>
                  <a:cubicBezTo>
                    <a:pt x="f138" y="f139"/>
                    <a:pt x="f140" y="f13"/>
                    <a:pt x="f141" y="f24"/>
                  </a:cubicBezTo>
                  <a:cubicBezTo>
                    <a:pt x="f142" y="f24"/>
                    <a:pt x="f142" y="f24"/>
                    <a:pt x="f142" y="f24"/>
                  </a:cubicBezTo>
                  <a:cubicBezTo>
                    <a:pt x="f142" y="f51"/>
                    <a:pt x="f142" y="f51"/>
                    <a:pt x="f142" y="f51"/>
                  </a:cubicBezTo>
                  <a:cubicBezTo>
                    <a:pt x="f143" y="f51"/>
                    <a:pt x="f143" y="f51"/>
                    <a:pt x="f143" y="f51"/>
                  </a:cubicBezTo>
                  <a:cubicBezTo>
                    <a:pt x="f143" y="f11"/>
                    <a:pt x="f143" y="f11"/>
                    <a:pt x="f143" y="f11"/>
                  </a:cubicBezTo>
                  <a:cubicBezTo>
                    <a:pt x="f142" y="f11"/>
                    <a:pt x="f142" y="f11"/>
                    <a:pt x="f142" y="f11"/>
                  </a:cubicBezTo>
                  <a:cubicBezTo>
                    <a:pt x="f142" y="f144"/>
                    <a:pt x="f142" y="f144"/>
                    <a:pt x="f142" y="f144"/>
                  </a:cubicBezTo>
                  <a:cubicBezTo>
                    <a:pt x="f142" y="f145"/>
                    <a:pt x="f146" y="f23"/>
                    <a:pt x="f147" y="f148"/>
                  </a:cubicBezTo>
                  <a:cubicBezTo>
                    <a:pt x="f136" y="f149"/>
                    <a:pt x="f150" y="f39"/>
                    <a:pt x="f151" y="f39"/>
                  </a:cubicBezTo>
                  <a:cubicBezTo>
                    <a:pt x="f152" y="f39"/>
                    <a:pt x="f153" y="f127"/>
                    <a:pt x="f154" y="f155"/>
                  </a:cubicBezTo>
                  <a:cubicBezTo>
                    <a:pt x="f156" y="f157"/>
                    <a:pt x="f158" y="f149"/>
                    <a:pt x="f159" y="f41"/>
                  </a:cubicBezTo>
                  <a:cubicBezTo>
                    <a:pt x="f160" y="f161"/>
                    <a:pt x="f160" y="f161"/>
                    <a:pt x="f160" y="f161"/>
                  </a:cubicBezTo>
                  <a:cubicBezTo>
                    <a:pt x="f160" y="f51"/>
                    <a:pt x="f160" y="f51"/>
                    <a:pt x="f160" y="f51"/>
                  </a:cubicBezTo>
                  <a:cubicBezTo>
                    <a:pt x="f160" y="f51"/>
                    <a:pt x="f160" y="f51"/>
                    <a:pt x="f160" y="f51"/>
                  </a:cubicBezTo>
                  <a:cubicBezTo>
                    <a:pt x="f158" y="f26"/>
                    <a:pt x="f162" y="f26"/>
                    <a:pt x="f133" y="f26"/>
                  </a:cubicBezTo>
                  <a:close/>
                  <a:moveTo>
                    <a:pt x="f163" y="f13"/>
                  </a:moveTo>
                  <a:cubicBezTo>
                    <a:pt x="f164" y="f155"/>
                    <a:pt x="f165" y="f23"/>
                    <a:pt x="f165" y="f144"/>
                  </a:cubicBezTo>
                  <a:cubicBezTo>
                    <a:pt x="f165" y="f166"/>
                    <a:pt x="f164" y="f16"/>
                    <a:pt x="f167" y="f168"/>
                  </a:cubicBezTo>
                  <a:cubicBezTo>
                    <a:pt x="f169" y="f170"/>
                    <a:pt x="f171" y="f7"/>
                    <a:pt x="f172" y="f7"/>
                  </a:cubicBezTo>
                  <a:cubicBezTo>
                    <a:pt x="f173" y="f7"/>
                    <a:pt x="f174" y="f170"/>
                    <a:pt x="f175" y="f176"/>
                  </a:cubicBezTo>
                  <a:cubicBezTo>
                    <a:pt x="f177" y="f108"/>
                    <a:pt x="f178" y="f179"/>
                    <a:pt x="f178" y="f180"/>
                  </a:cubicBezTo>
                  <a:cubicBezTo>
                    <a:pt x="f178" y="f181"/>
                    <a:pt x="f177" y="f157"/>
                    <a:pt x="f175" y="f13"/>
                  </a:cubicBezTo>
                  <a:cubicBezTo>
                    <a:pt x="f182" y="f35"/>
                    <a:pt x="f183" y="f75"/>
                    <a:pt x="f184" y="f75"/>
                  </a:cubicBezTo>
                  <a:cubicBezTo>
                    <a:pt x="f185" y="f75"/>
                    <a:pt x="f186" y="f187"/>
                    <a:pt x="f163" y="f13"/>
                  </a:cubicBezTo>
                  <a:close/>
                  <a:moveTo>
                    <a:pt x="f188" y="f189"/>
                  </a:moveTo>
                  <a:cubicBezTo>
                    <a:pt x="f188" y="f190"/>
                    <a:pt x="f191" y="f192"/>
                    <a:pt x="f193" y="f45"/>
                  </a:cubicBezTo>
                  <a:cubicBezTo>
                    <a:pt x="f171" y="f127"/>
                    <a:pt x="f194" y="f24"/>
                    <a:pt x="f195" y="f24"/>
                  </a:cubicBezTo>
                  <a:cubicBezTo>
                    <a:pt x="f196" y="f24"/>
                    <a:pt x="f183" y="f127"/>
                    <a:pt x="f197" y="f45"/>
                  </a:cubicBezTo>
                  <a:cubicBezTo>
                    <a:pt x="f198" y="f199"/>
                    <a:pt x="f200" y="f145"/>
                    <a:pt x="f200" y="f123"/>
                  </a:cubicBezTo>
                  <a:cubicBezTo>
                    <a:pt x="f200" y="f122"/>
                    <a:pt x="f198" y="f201"/>
                    <a:pt x="f197" y="f2"/>
                  </a:cubicBezTo>
                  <a:cubicBezTo>
                    <a:pt x="f183" y="f118"/>
                    <a:pt x="f196" y="f114"/>
                    <a:pt x="f195" y="f114"/>
                  </a:cubicBezTo>
                  <a:cubicBezTo>
                    <a:pt x="f202" y="f114"/>
                    <a:pt x="f203" y="f118"/>
                    <a:pt x="f204" y="f2"/>
                  </a:cubicBezTo>
                  <a:cubicBezTo>
                    <a:pt x="f191" y="f201"/>
                    <a:pt x="f188" y="f122"/>
                    <a:pt x="f188" y="f189"/>
                  </a:cubicBezTo>
                  <a:close/>
                  <a:moveTo>
                    <a:pt x="f205" y="f206"/>
                  </a:moveTo>
                  <a:cubicBezTo>
                    <a:pt x="f207" y="f208"/>
                    <a:pt x="f209" y="f210"/>
                    <a:pt x="f211" y="f212"/>
                  </a:cubicBezTo>
                  <a:cubicBezTo>
                    <a:pt x="f213" y="f48"/>
                    <a:pt x="f214" y="f215"/>
                    <a:pt x="f214" y="f47"/>
                  </a:cubicBezTo>
                  <a:cubicBezTo>
                    <a:pt x="f214" y="f161"/>
                    <a:pt x="f213" y="f157"/>
                    <a:pt x="f216" y="f39"/>
                  </a:cubicBezTo>
                  <a:cubicBezTo>
                    <a:pt x="f217" y="f24"/>
                    <a:pt x="f207" y="f218"/>
                    <a:pt x="f219" y="f218"/>
                  </a:cubicBezTo>
                  <a:cubicBezTo>
                    <a:pt x="f220" y="f218"/>
                    <a:pt x="f221" y="f24"/>
                    <a:pt x="f222" y="f223"/>
                  </a:cubicBezTo>
                  <a:cubicBezTo>
                    <a:pt x="f224" y="f39"/>
                    <a:pt x="f225" y="f157"/>
                    <a:pt x="f226" y="f41"/>
                  </a:cubicBezTo>
                  <a:cubicBezTo>
                    <a:pt x="f227" y="f161"/>
                    <a:pt x="f227" y="f161"/>
                    <a:pt x="f227" y="f161"/>
                  </a:cubicBezTo>
                  <a:cubicBezTo>
                    <a:pt x="f227" y="f187"/>
                    <a:pt x="f227" y="f187"/>
                    <a:pt x="f227" y="f187"/>
                  </a:cubicBezTo>
                  <a:cubicBezTo>
                    <a:pt x="f227" y="f187"/>
                    <a:pt x="f227" y="f187"/>
                    <a:pt x="f227" y="f187"/>
                  </a:cubicBezTo>
                  <a:cubicBezTo>
                    <a:pt x="f228" y="f229"/>
                    <a:pt x="f230" y="f51"/>
                    <a:pt x="f222" y="f26"/>
                  </a:cubicBezTo>
                  <a:cubicBezTo>
                    <a:pt x="f221" y="f75"/>
                    <a:pt x="f220" y="f75"/>
                    <a:pt x="f231" y="f75"/>
                  </a:cubicBezTo>
                  <a:cubicBezTo>
                    <a:pt x="f211" y="f75"/>
                    <a:pt x="f232" y="f229"/>
                    <a:pt x="f233" y="f234"/>
                  </a:cubicBezTo>
                  <a:cubicBezTo>
                    <a:pt x="f235" y="f13"/>
                    <a:pt x="f236" y="f39"/>
                    <a:pt x="f236" y="f237"/>
                  </a:cubicBezTo>
                  <a:cubicBezTo>
                    <a:pt x="f236" y="f23"/>
                    <a:pt x="f238" y="f239"/>
                    <a:pt x="f240" y="f124"/>
                  </a:cubicBezTo>
                  <a:cubicBezTo>
                    <a:pt x="f241" y="f242"/>
                    <a:pt x="f243" y="f244"/>
                    <a:pt x="f245" y="f189"/>
                  </a:cubicBezTo>
                  <a:cubicBezTo>
                    <a:pt x="f246" y="f90"/>
                    <a:pt x="f247" y="f248"/>
                    <a:pt x="f249" y="f250"/>
                  </a:cubicBezTo>
                  <a:cubicBezTo>
                    <a:pt x="f251" y="f252"/>
                    <a:pt x="f207" y="f44"/>
                    <a:pt x="f253" y="f254"/>
                  </a:cubicBezTo>
                  <a:cubicBezTo>
                    <a:pt x="f255" y="f166"/>
                    <a:pt x="f256" y="f46"/>
                    <a:pt x="f220" y="f8"/>
                  </a:cubicBezTo>
                  <a:cubicBezTo>
                    <a:pt x="f257" y="f258"/>
                    <a:pt x="f259" y="f260"/>
                    <a:pt x="f259" y="f105"/>
                  </a:cubicBezTo>
                  <a:cubicBezTo>
                    <a:pt x="f259" y="f118"/>
                    <a:pt x="f231" y="f261"/>
                    <a:pt x="f216" y="f261"/>
                  </a:cubicBezTo>
                  <a:cubicBezTo>
                    <a:pt x="f214" y="f261"/>
                    <a:pt x="f262" y="f114"/>
                    <a:pt x="f263" y="f264"/>
                  </a:cubicBezTo>
                  <a:cubicBezTo>
                    <a:pt x="f245" y="f108"/>
                    <a:pt x="f265" y="f12"/>
                    <a:pt x="f266" y="f2"/>
                  </a:cubicBezTo>
                  <a:cubicBezTo>
                    <a:pt x="f236" y="f105"/>
                    <a:pt x="f236" y="f105"/>
                    <a:pt x="f236" y="f105"/>
                  </a:cubicBezTo>
                  <a:cubicBezTo>
                    <a:pt x="f236" y="f267"/>
                    <a:pt x="f236" y="f267"/>
                    <a:pt x="f236" y="f267"/>
                  </a:cubicBezTo>
                  <a:cubicBezTo>
                    <a:pt x="f238" y="f267"/>
                    <a:pt x="f238" y="f267"/>
                    <a:pt x="f238" y="f267"/>
                  </a:cubicBezTo>
                  <a:cubicBezTo>
                    <a:pt x="f235" y="f268"/>
                    <a:pt x="f269" y="f270"/>
                    <a:pt x="f271" y="f10"/>
                  </a:cubicBezTo>
                  <a:cubicBezTo>
                    <a:pt x="f232" y="f272"/>
                    <a:pt x="f273" y="f7"/>
                    <a:pt x="f274" y="f7"/>
                  </a:cubicBezTo>
                  <a:cubicBezTo>
                    <a:pt x="f255" y="f7"/>
                    <a:pt x="f275" y="f270"/>
                    <a:pt x="f276" y="f277"/>
                  </a:cubicBezTo>
                  <a:cubicBezTo>
                    <a:pt x="f278" y="f168"/>
                    <a:pt x="f279" y="f118"/>
                    <a:pt x="f279" y="f260"/>
                  </a:cubicBezTo>
                  <a:cubicBezTo>
                    <a:pt x="f279" y="f280"/>
                    <a:pt x="f281" y="f282"/>
                    <a:pt x="f227" y="f283"/>
                  </a:cubicBezTo>
                  <a:cubicBezTo>
                    <a:pt x="f284" y="f144"/>
                    <a:pt x="f222" y="f285"/>
                    <a:pt x="f205" y="f206"/>
                  </a:cubicBezTo>
                  <a:close/>
                  <a:moveTo>
                    <a:pt x="f286" y="f13"/>
                  </a:moveTo>
                  <a:cubicBezTo>
                    <a:pt x="f287" y="f155"/>
                    <a:pt x="f288" y="f23"/>
                    <a:pt x="f288" y="f144"/>
                  </a:cubicBezTo>
                  <a:cubicBezTo>
                    <a:pt x="f288" y="f166"/>
                    <a:pt x="f287" y="f16"/>
                    <a:pt x="f289" y="f168"/>
                  </a:cubicBezTo>
                  <a:cubicBezTo>
                    <a:pt x="f290" y="f170"/>
                    <a:pt x="f291" y="f7"/>
                    <a:pt x="f292" y="f7"/>
                  </a:cubicBezTo>
                  <a:cubicBezTo>
                    <a:pt x="f293" y="f7"/>
                    <a:pt x="f294" y="f170"/>
                    <a:pt x="f295" y="f176"/>
                  </a:cubicBezTo>
                  <a:cubicBezTo>
                    <a:pt x="f296" y="f108"/>
                    <a:pt x="f297" y="f179"/>
                    <a:pt x="f297" y="f180"/>
                  </a:cubicBezTo>
                  <a:cubicBezTo>
                    <a:pt x="f297" y="f181"/>
                    <a:pt x="f296" y="f157"/>
                    <a:pt x="f295" y="f13"/>
                  </a:cubicBezTo>
                  <a:cubicBezTo>
                    <a:pt x="f298" y="f35"/>
                    <a:pt x="f299" y="f75"/>
                    <a:pt x="f300" y="f75"/>
                  </a:cubicBezTo>
                  <a:cubicBezTo>
                    <a:pt x="f301" y="f75"/>
                    <a:pt x="f302" y="f187"/>
                    <a:pt x="f286" y="f13"/>
                  </a:cubicBezTo>
                  <a:close/>
                  <a:moveTo>
                    <a:pt x="f303" y="f189"/>
                  </a:moveTo>
                  <a:cubicBezTo>
                    <a:pt x="f303" y="f190"/>
                    <a:pt x="f304" y="f192"/>
                    <a:pt x="f305" y="f45"/>
                  </a:cubicBezTo>
                  <a:cubicBezTo>
                    <a:pt x="f291" y="f127"/>
                    <a:pt x="f306" y="f24"/>
                    <a:pt x="f307" y="f24"/>
                  </a:cubicBezTo>
                  <a:cubicBezTo>
                    <a:pt x="f308" y="f24"/>
                    <a:pt x="f299" y="f127"/>
                    <a:pt x="f309" y="f45"/>
                  </a:cubicBezTo>
                  <a:cubicBezTo>
                    <a:pt x="f310" y="f199"/>
                    <a:pt x="f311" y="f145"/>
                    <a:pt x="f311" y="f123"/>
                  </a:cubicBezTo>
                  <a:cubicBezTo>
                    <a:pt x="f311" y="f122"/>
                    <a:pt x="f310" y="f201"/>
                    <a:pt x="f309" y="f2"/>
                  </a:cubicBezTo>
                  <a:cubicBezTo>
                    <a:pt x="f299" y="f118"/>
                    <a:pt x="f308" y="f114"/>
                    <a:pt x="f307" y="f114"/>
                  </a:cubicBezTo>
                  <a:cubicBezTo>
                    <a:pt x="f306" y="f114"/>
                    <a:pt x="f312" y="f118"/>
                    <a:pt x="f305" y="f2"/>
                  </a:cubicBezTo>
                  <a:cubicBezTo>
                    <a:pt x="f304" y="f201"/>
                    <a:pt x="f303" y="f122"/>
                    <a:pt x="f303" y="f189"/>
                  </a:cubicBezTo>
                  <a:close/>
                  <a:moveTo>
                    <a:pt x="f6" y="f39"/>
                  </a:moveTo>
                  <a:cubicBezTo>
                    <a:pt x="f6" y="f51"/>
                    <a:pt x="f6" y="f51"/>
                    <a:pt x="f6" y="f51"/>
                  </a:cubicBezTo>
                  <a:cubicBezTo>
                    <a:pt x="f313" y="f51"/>
                    <a:pt x="f313" y="f51"/>
                    <a:pt x="f313" y="f51"/>
                  </a:cubicBezTo>
                  <a:cubicBezTo>
                    <a:pt x="f313" y="f314"/>
                    <a:pt x="f313" y="f314"/>
                    <a:pt x="f313" y="f314"/>
                  </a:cubicBezTo>
                  <a:cubicBezTo>
                    <a:pt x="f315" y="f314"/>
                    <a:pt x="f315" y="f314"/>
                    <a:pt x="f315" y="f314"/>
                  </a:cubicBezTo>
                  <a:cubicBezTo>
                    <a:pt x="f316" y="f317"/>
                    <a:pt x="f316" y="f317"/>
                    <a:pt x="f316" y="f317"/>
                  </a:cubicBezTo>
                  <a:cubicBezTo>
                    <a:pt x="f318" y="f319"/>
                    <a:pt x="f318" y="f319"/>
                    <a:pt x="f318" y="f319"/>
                  </a:cubicBezTo>
                  <a:cubicBezTo>
                    <a:pt x="f318" y="f51"/>
                    <a:pt x="f318" y="f51"/>
                    <a:pt x="f318" y="f51"/>
                  </a:cubicBezTo>
                  <a:cubicBezTo>
                    <a:pt x="f320" y="f51"/>
                    <a:pt x="f320" y="f51"/>
                    <a:pt x="f320" y="f51"/>
                  </a:cubicBezTo>
                  <a:cubicBezTo>
                    <a:pt x="f320" y="f321"/>
                    <a:pt x="f320" y="f321"/>
                    <a:pt x="f320" y="f321"/>
                  </a:cubicBezTo>
                  <a:cubicBezTo>
                    <a:pt x="f320" y="f322"/>
                    <a:pt x="f323" y="f317"/>
                    <a:pt x="f324" y="f325"/>
                  </a:cubicBezTo>
                  <a:cubicBezTo>
                    <a:pt x="f326" y="f327"/>
                    <a:pt x="f328" y="f329"/>
                    <a:pt x="f330" y="f329"/>
                  </a:cubicBezTo>
                  <a:cubicBezTo>
                    <a:pt x="f331" y="f329"/>
                    <a:pt x="f332" y="f314"/>
                    <a:pt x="f333" y="f31"/>
                  </a:cubicBezTo>
                  <a:cubicBezTo>
                    <a:pt x="f334" y="f31"/>
                    <a:pt x="f334" y="f31"/>
                    <a:pt x="f334" y="f31"/>
                  </a:cubicBezTo>
                  <a:cubicBezTo>
                    <a:pt x="f334" y="f335"/>
                    <a:pt x="f334" y="f335"/>
                    <a:pt x="f334" y="f335"/>
                  </a:cubicBezTo>
                  <a:cubicBezTo>
                    <a:pt x="f336" y="f335"/>
                    <a:pt x="f336" y="f335"/>
                    <a:pt x="f336" y="f335"/>
                  </a:cubicBezTo>
                  <a:cubicBezTo>
                    <a:pt x="f337" y="f338"/>
                    <a:pt x="f331" y="f5"/>
                    <a:pt x="f339" y="f5"/>
                  </a:cubicBezTo>
                  <a:cubicBezTo>
                    <a:pt x="f340" y="f5"/>
                    <a:pt x="f341" y="f335"/>
                    <a:pt x="f342" y="f343"/>
                  </a:cubicBezTo>
                  <a:cubicBezTo>
                    <a:pt x="f344" y="f53"/>
                    <a:pt x="f345" y="f58"/>
                    <a:pt x="f346" y="f62"/>
                  </a:cubicBezTo>
                  <a:cubicBezTo>
                    <a:pt x="f347" y="f34"/>
                    <a:pt x="f348" y="f349"/>
                    <a:pt x="f348" y="f17"/>
                  </a:cubicBezTo>
                  <a:cubicBezTo>
                    <a:pt x="f348" y="f51"/>
                    <a:pt x="f348" y="f51"/>
                    <a:pt x="f348" y="f51"/>
                  </a:cubicBezTo>
                  <a:cubicBezTo>
                    <a:pt x="f350" y="f51"/>
                    <a:pt x="f350" y="f51"/>
                    <a:pt x="f350" y="f51"/>
                  </a:cubicBezTo>
                  <a:cubicBezTo>
                    <a:pt x="f350" y="f39"/>
                    <a:pt x="f350" y="f39"/>
                    <a:pt x="f350" y="f39"/>
                  </a:cubicBezTo>
                  <a:cubicBezTo>
                    <a:pt x="f348" y="f39"/>
                    <a:pt x="f348" y="f39"/>
                    <a:pt x="f348" y="f39"/>
                  </a:cubicBezTo>
                  <a:cubicBezTo>
                    <a:pt x="f348" y="f11"/>
                    <a:pt x="f348" y="f11"/>
                    <a:pt x="f348" y="f11"/>
                  </a:cubicBezTo>
                  <a:cubicBezTo>
                    <a:pt x="f320" y="f11"/>
                    <a:pt x="f320" y="f11"/>
                    <a:pt x="f320" y="f11"/>
                  </a:cubicBezTo>
                  <a:cubicBezTo>
                    <a:pt x="f320" y="f39"/>
                    <a:pt x="f320" y="f39"/>
                    <a:pt x="f320" y="f39"/>
                  </a:cubicBezTo>
                  <a:cubicBezTo>
                    <a:pt x="f318" y="f39"/>
                    <a:pt x="f318" y="f39"/>
                    <a:pt x="f318" y="f39"/>
                  </a:cubicBezTo>
                  <a:cubicBezTo>
                    <a:pt x="f318" y="f91"/>
                    <a:pt x="f318" y="f91"/>
                    <a:pt x="f318" y="f91"/>
                  </a:cubicBezTo>
                  <a:cubicBezTo>
                    <a:pt x="f318" y="f94"/>
                    <a:pt x="f351" y="f7"/>
                    <a:pt x="f352" y="f7"/>
                  </a:cubicBezTo>
                  <a:cubicBezTo>
                    <a:pt x="f353" y="f7"/>
                    <a:pt x="f354" y="f7"/>
                    <a:pt x="f355" y="f272"/>
                  </a:cubicBezTo>
                  <a:cubicBezTo>
                    <a:pt x="f356" y="f11"/>
                    <a:pt x="f357" y="f270"/>
                    <a:pt x="f358" y="f268"/>
                  </a:cubicBezTo>
                  <a:cubicBezTo>
                    <a:pt x="f6" y="f268"/>
                    <a:pt x="f6" y="f268"/>
                    <a:pt x="f6" y="f268"/>
                  </a:cubicBezTo>
                  <a:cubicBezTo>
                    <a:pt x="f6" y="f108"/>
                    <a:pt x="f6" y="f108"/>
                    <a:pt x="f6" y="f108"/>
                  </a:cubicBezTo>
                  <a:cubicBezTo>
                    <a:pt x="f359" y="f118"/>
                    <a:pt x="f359" y="f118"/>
                    <a:pt x="f359" y="f118"/>
                  </a:cubicBezTo>
                  <a:cubicBezTo>
                    <a:pt x="f360" y="f110"/>
                    <a:pt x="f356" y="f264"/>
                    <a:pt x="f361" y="f112"/>
                  </a:cubicBezTo>
                  <a:cubicBezTo>
                    <a:pt x="f355" y="f114"/>
                    <a:pt x="f362" y="f114"/>
                    <a:pt x="f363" y="f114"/>
                  </a:cubicBezTo>
                  <a:cubicBezTo>
                    <a:pt x="f364" y="f114"/>
                    <a:pt x="f365" y="f264"/>
                    <a:pt x="f366" y="f108"/>
                  </a:cubicBezTo>
                  <a:cubicBezTo>
                    <a:pt x="f367" y="f18"/>
                    <a:pt x="f313" y="f368"/>
                    <a:pt x="f313" y="f46"/>
                  </a:cubicBezTo>
                  <a:cubicBezTo>
                    <a:pt x="f313" y="f39"/>
                    <a:pt x="f313" y="f39"/>
                    <a:pt x="f313" y="f39"/>
                  </a:cubicBezTo>
                  <a:lnTo>
                    <a:pt x="f6" y="f39"/>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505050"/>
                </a:solidFill>
                <a:uFillTx/>
                <a:latin typeface="Segoe UI"/>
              </a:endParaRPr>
            </a:p>
          </p:txBody>
        </p:sp>
      </p:grpSp>
      <p:grpSp>
        <p:nvGrpSpPr>
          <p:cNvPr id="8" name="Group 21">
            <a:extLst>
              <a:ext uri="{FF2B5EF4-FFF2-40B4-BE49-F238E27FC236}">
                <a16:creationId xmlns:a16="http://schemas.microsoft.com/office/drawing/2014/main" id="{2AADEB99-5494-4B77-A28E-550053B020DA}"/>
              </a:ext>
            </a:extLst>
          </p:cNvPr>
          <p:cNvGrpSpPr/>
          <p:nvPr/>
        </p:nvGrpSpPr>
        <p:grpSpPr>
          <a:xfrm>
            <a:off x="4820753" y="5859456"/>
            <a:ext cx="1074749" cy="998543"/>
            <a:chOff x="4820753" y="5859456"/>
            <a:chExt cx="1074749" cy="998543"/>
          </a:xfrm>
        </p:grpSpPr>
        <p:sp>
          <p:nvSpPr>
            <p:cNvPr id="9" name="Rectangle 373">
              <a:extLst>
                <a:ext uri="{FF2B5EF4-FFF2-40B4-BE49-F238E27FC236}">
                  <a16:creationId xmlns:a16="http://schemas.microsoft.com/office/drawing/2014/main" id="{FE99AB06-6413-4B9A-B31D-002FBFAFA58B}"/>
                </a:ext>
              </a:extLst>
            </p:cNvPr>
            <p:cNvSpPr/>
            <p:nvPr/>
          </p:nvSpPr>
          <p:spPr>
            <a:xfrm>
              <a:off x="5033479" y="6124568"/>
              <a:ext cx="15873" cy="733421"/>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 name="Rectangle 374">
              <a:extLst>
                <a:ext uri="{FF2B5EF4-FFF2-40B4-BE49-F238E27FC236}">
                  <a16:creationId xmlns:a16="http://schemas.microsoft.com/office/drawing/2014/main" id="{D7C9734F-D26B-49E3-9EB2-7A19B8D08012}"/>
                </a:ext>
              </a:extLst>
            </p:cNvPr>
            <p:cNvSpPr/>
            <p:nvPr/>
          </p:nvSpPr>
          <p:spPr>
            <a:xfrm>
              <a:off x="5143015" y="6121395"/>
              <a:ext cx="15873" cy="736604"/>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 name="Rectangle 375">
              <a:extLst>
                <a:ext uri="{FF2B5EF4-FFF2-40B4-BE49-F238E27FC236}">
                  <a16:creationId xmlns:a16="http://schemas.microsoft.com/office/drawing/2014/main" id="{1C39AADE-EE06-4529-9692-5EFC98C4D9A8}"/>
                </a:ext>
              </a:extLst>
            </p:cNvPr>
            <p:cNvSpPr/>
            <p:nvPr/>
          </p:nvSpPr>
          <p:spPr>
            <a:xfrm>
              <a:off x="5049353" y="6534146"/>
              <a:ext cx="106363" cy="17465"/>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 name="Rectangle 376">
              <a:extLst>
                <a:ext uri="{FF2B5EF4-FFF2-40B4-BE49-F238E27FC236}">
                  <a16:creationId xmlns:a16="http://schemas.microsoft.com/office/drawing/2014/main" id="{FDA987C7-8F0B-410A-B97A-F55E422132BF}"/>
                </a:ext>
              </a:extLst>
            </p:cNvPr>
            <p:cNvSpPr/>
            <p:nvPr/>
          </p:nvSpPr>
          <p:spPr>
            <a:xfrm>
              <a:off x="5049353" y="6640509"/>
              <a:ext cx="96834" cy="12701"/>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 name="Freeform 377">
              <a:extLst>
                <a:ext uri="{FF2B5EF4-FFF2-40B4-BE49-F238E27FC236}">
                  <a16:creationId xmlns:a16="http://schemas.microsoft.com/office/drawing/2014/main" id="{EAFAD09D-2146-4119-9B40-C8C1141CBF30}"/>
                </a:ext>
              </a:extLst>
            </p:cNvPr>
            <p:cNvSpPr/>
            <p:nvPr/>
          </p:nvSpPr>
          <p:spPr>
            <a:xfrm>
              <a:off x="5036652" y="6534146"/>
              <a:ext cx="119064" cy="119064"/>
            </a:xfrm>
            <a:custGeom>
              <a:avLst/>
              <a:gdLst>
                <a:gd name="f0" fmla="val 10800000"/>
                <a:gd name="f1" fmla="val 5400000"/>
                <a:gd name="f2" fmla="val 180"/>
                <a:gd name="f3" fmla="val w"/>
                <a:gd name="f4" fmla="val h"/>
                <a:gd name="f5" fmla="val 0"/>
                <a:gd name="f6" fmla="val 75"/>
                <a:gd name="f7" fmla="val 8"/>
                <a:gd name="f8" fmla="val 39"/>
                <a:gd name="f9" fmla="val 45"/>
                <a:gd name="f10" fmla="val 69"/>
                <a:gd name="f11" fmla="val 9"/>
                <a:gd name="f12" fmla="val 30"/>
                <a:gd name="f13" fmla="val 6"/>
                <a:gd name="f14" fmla="+- 0 0 -90"/>
                <a:gd name="f15" fmla="*/ f3 1 75"/>
                <a:gd name="f16" fmla="*/ f4 1 75"/>
                <a:gd name="f17" fmla="val f5"/>
                <a:gd name="f18" fmla="val f6"/>
                <a:gd name="f19" fmla="*/ f14 f0 1"/>
                <a:gd name="f20" fmla="+- f18 0 f17"/>
                <a:gd name="f21" fmla="*/ f19 1 f2"/>
                <a:gd name="f22" fmla="*/ f20 1 75"/>
                <a:gd name="f23" fmla="*/ 0 f20 1"/>
                <a:gd name="f24" fmla="*/ 75 f20 1"/>
                <a:gd name="f25" fmla="*/ 8 f20 1"/>
                <a:gd name="f26" fmla="*/ 39 f20 1"/>
                <a:gd name="f27" fmla="*/ 45 f20 1"/>
                <a:gd name="f28" fmla="*/ 69 f20 1"/>
                <a:gd name="f29" fmla="*/ 9 f20 1"/>
                <a:gd name="f30" fmla="*/ 30 f20 1"/>
                <a:gd name="f31" fmla="*/ 6 f20 1"/>
                <a:gd name="f32" fmla="+- f21 0 f1"/>
                <a:gd name="f33" fmla="*/ f23 1 75"/>
                <a:gd name="f34" fmla="*/ f24 1 75"/>
                <a:gd name="f35" fmla="*/ f25 1 75"/>
                <a:gd name="f36" fmla="*/ f26 1 75"/>
                <a:gd name="f37" fmla="*/ f27 1 75"/>
                <a:gd name="f38" fmla="*/ f28 1 75"/>
                <a:gd name="f39" fmla="*/ f29 1 75"/>
                <a:gd name="f40" fmla="*/ f30 1 75"/>
                <a:gd name="f41" fmla="*/ f31 1 75"/>
                <a:gd name="f42" fmla="*/ 0 1 f22"/>
                <a:gd name="f43" fmla="*/ f18 1 f22"/>
                <a:gd name="f44" fmla="*/ f33 1 f22"/>
                <a:gd name="f45" fmla="*/ f34 1 f22"/>
                <a:gd name="f46" fmla="*/ f35 1 f22"/>
                <a:gd name="f47" fmla="*/ f36 1 f22"/>
                <a:gd name="f48" fmla="*/ f37 1 f22"/>
                <a:gd name="f49" fmla="*/ f38 1 f22"/>
                <a:gd name="f50" fmla="*/ f39 1 f22"/>
                <a:gd name="f51" fmla="*/ f40 1 f22"/>
                <a:gd name="f52" fmla="*/ f41 1 f22"/>
                <a:gd name="f53" fmla="*/ f42 f15 1"/>
                <a:gd name="f54" fmla="*/ f43 f15 1"/>
                <a:gd name="f55" fmla="*/ f43 f16 1"/>
                <a:gd name="f56" fmla="*/ f42 f16 1"/>
                <a:gd name="f57" fmla="*/ f44 f15 1"/>
                <a:gd name="f58" fmla="*/ f45 f16 1"/>
                <a:gd name="f59" fmla="*/ f46 f15 1"/>
                <a:gd name="f60" fmla="*/ f47 f15 1"/>
                <a:gd name="f61" fmla="*/ f48 f16 1"/>
                <a:gd name="f62" fmla="*/ f49 f15 1"/>
                <a:gd name="f63" fmla="*/ f45 f15 1"/>
                <a:gd name="f64" fmla="*/ f49 f16 1"/>
                <a:gd name="f65" fmla="*/ f48 f15 1"/>
                <a:gd name="f66" fmla="*/ f47 f16 1"/>
                <a:gd name="f67" fmla="*/ f50 f16 1"/>
                <a:gd name="f68" fmla="*/ f44 f16 1"/>
                <a:gd name="f69" fmla="*/ f51 f16 1"/>
                <a:gd name="f70" fmla="*/ f52 f16 1"/>
                <a:gd name="f71" fmla="*/ f51 f15 1"/>
              </a:gdLst>
              <a:ahLst/>
              <a:cxnLst>
                <a:cxn ang="3cd4">
                  <a:pos x="hc" y="t"/>
                </a:cxn>
                <a:cxn ang="0">
                  <a:pos x="r" y="vc"/>
                </a:cxn>
                <a:cxn ang="cd4">
                  <a:pos x="hc" y="b"/>
                </a:cxn>
                <a:cxn ang="cd2">
                  <a:pos x="l" y="vc"/>
                </a:cxn>
                <a:cxn ang="f32">
                  <a:pos x="f57" y="f58"/>
                </a:cxn>
                <a:cxn ang="f32">
                  <a:pos x="f59" y="f58"/>
                </a:cxn>
                <a:cxn ang="f32">
                  <a:pos x="f60" y="f61"/>
                </a:cxn>
                <a:cxn ang="f32">
                  <a:pos x="f62" y="f58"/>
                </a:cxn>
                <a:cxn ang="f32">
                  <a:pos x="f63" y="f58"/>
                </a:cxn>
                <a:cxn ang="f32">
                  <a:pos x="f63" y="f64"/>
                </a:cxn>
                <a:cxn ang="f32">
                  <a:pos x="f65" y="f66"/>
                </a:cxn>
                <a:cxn ang="f32">
                  <a:pos x="f63" y="f67"/>
                </a:cxn>
                <a:cxn ang="f32">
                  <a:pos x="f63" y="f68"/>
                </a:cxn>
                <a:cxn ang="f32">
                  <a:pos x="f62" y="f68"/>
                </a:cxn>
                <a:cxn ang="f32">
                  <a:pos x="f60" y="f69"/>
                </a:cxn>
                <a:cxn ang="f32">
                  <a:pos x="f59" y="f68"/>
                </a:cxn>
                <a:cxn ang="f32">
                  <a:pos x="f57" y="f68"/>
                </a:cxn>
                <a:cxn ang="f32">
                  <a:pos x="f57" y="f70"/>
                </a:cxn>
                <a:cxn ang="f32">
                  <a:pos x="f71" y="f66"/>
                </a:cxn>
                <a:cxn ang="f32">
                  <a:pos x="f57" y="f64"/>
                </a:cxn>
                <a:cxn ang="f32">
                  <a:pos x="f57" y="f58"/>
                </a:cxn>
              </a:cxnLst>
              <a:rect l="f53" t="f56" r="f54" b="f55"/>
              <a:pathLst>
                <a:path w="75" h="75">
                  <a:moveTo>
                    <a:pt x="f5" y="f6"/>
                  </a:moveTo>
                  <a:lnTo>
                    <a:pt x="f7" y="f6"/>
                  </a:lnTo>
                  <a:lnTo>
                    <a:pt x="f8" y="f9"/>
                  </a:lnTo>
                  <a:lnTo>
                    <a:pt x="f10" y="f6"/>
                  </a:lnTo>
                  <a:lnTo>
                    <a:pt x="f6" y="f6"/>
                  </a:lnTo>
                  <a:lnTo>
                    <a:pt x="f6" y="f10"/>
                  </a:lnTo>
                  <a:lnTo>
                    <a:pt x="f9" y="f8"/>
                  </a:lnTo>
                  <a:lnTo>
                    <a:pt x="f6" y="f11"/>
                  </a:lnTo>
                  <a:lnTo>
                    <a:pt x="f6" y="f5"/>
                  </a:lnTo>
                  <a:lnTo>
                    <a:pt x="f10" y="f5"/>
                  </a:lnTo>
                  <a:lnTo>
                    <a:pt x="f8" y="f12"/>
                  </a:lnTo>
                  <a:lnTo>
                    <a:pt x="f7" y="f5"/>
                  </a:lnTo>
                  <a:lnTo>
                    <a:pt x="f5" y="f5"/>
                  </a:lnTo>
                  <a:lnTo>
                    <a:pt x="f5" y="f13"/>
                  </a:lnTo>
                  <a:lnTo>
                    <a:pt x="f12" y="f8"/>
                  </a:lnTo>
                  <a:lnTo>
                    <a:pt x="f5" y="f10"/>
                  </a:lnTo>
                  <a:lnTo>
                    <a:pt x="f5" y="f6"/>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 name="Rectangle 378">
              <a:extLst>
                <a:ext uri="{FF2B5EF4-FFF2-40B4-BE49-F238E27FC236}">
                  <a16:creationId xmlns:a16="http://schemas.microsoft.com/office/drawing/2014/main" id="{4041C81D-C21F-45A0-8BCF-6FC9A53B3E70}"/>
                </a:ext>
              </a:extLst>
            </p:cNvPr>
            <p:cNvSpPr/>
            <p:nvPr/>
          </p:nvSpPr>
          <p:spPr>
            <a:xfrm>
              <a:off x="5049353" y="6432547"/>
              <a:ext cx="96834" cy="12701"/>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 name="Freeform 379">
              <a:extLst>
                <a:ext uri="{FF2B5EF4-FFF2-40B4-BE49-F238E27FC236}">
                  <a16:creationId xmlns:a16="http://schemas.microsoft.com/office/drawing/2014/main" id="{C0BFC54E-E778-4E88-B8AD-B940DF474556}"/>
                </a:ext>
              </a:extLst>
            </p:cNvPr>
            <p:cNvSpPr/>
            <p:nvPr/>
          </p:nvSpPr>
          <p:spPr>
            <a:xfrm>
              <a:off x="5036652" y="6432547"/>
              <a:ext cx="119064" cy="115891"/>
            </a:xfrm>
            <a:custGeom>
              <a:avLst/>
              <a:gdLst>
                <a:gd name="f0" fmla="val 10800000"/>
                <a:gd name="f1" fmla="val 5400000"/>
                <a:gd name="f2" fmla="val 180"/>
                <a:gd name="f3" fmla="val w"/>
                <a:gd name="f4" fmla="val h"/>
                <a:gd name="f5" fmla="val 0"/>
                <a:gd name="f6" fmla="val 75"/>
                <a:gd name="f7" fmla="val 73"/>
                <a:gd name="f8" fmla="val 8"/>
                <a:gd name="f9" fmla="val 39"/>
                <a:gd name="f10" fmla="val 45"/>
                <a:gd name="f11" fmla="val 69"/>
                <a:gd name="f12" fmla="val 66"/>
                <a:gd name="f13" fmla="val 36"/>
                <a:gd name="f14" fmla="val 6"/>
                <a:gd name="f15" fmla="val 30"/>
                <a:gd name="f16" fmla="val 4"/>
                <a:gd name="f17" fmla="val 68"/>
                <a:gd name="f18" fmla="+- 0 0 -90"/>
                <a:gd name="f19" fmla="*/ f3 1 75"/>
                <a:gd name="f20" fmla="*/ f4 1 73"/>
                <a:gd name="f21" fmla="val f5"/>
                <a:gd name="f22" fmla="val f6"/>
                <a:gd name="f23" fmla="val f7"/>
                <a:gd name="f24" fmla="*/ f18 f0 1"/>
                <a:gd name="f25" fmla="+- f23 0 f21"/>
                <a:gd name="f26" fmla="+- f22 0 f21"/>
                <a:gd name="f27" fmla="*/ f24 1 f2"/>
                <a:gd name="f28" fmla="*/ f26 1 75"/>
                <a:gd name="f29" fmla="*/ f25 1 73"/>
                <a:gd name="f30" fmla="*/ 0 f26 1"/>
                <a:gd name="f31" fmla="*/ 73 f25 1"/>
                <a:gd name="f32" fmla="*/ 8 f26 1"/>
                <a:gd name="f33" fmla="*/ 39 f26 1"/>
                <a:gd name="f34" fmla="*/ 45 f25 1"/>
                <a:gd name="f35" fmla="*/ 69 f26 1"/>
                <a:gd name="f36" fmla="*/ 75 f26 1"/>
                <a:gd name="f37" fmla="*/ 66 f25 1"/>
                <a:gd name="f38" fmla="*/ 45 f26 1"/>
                <a:gd name="f39" fmla="*/ 36 f25 1"/>
                <a:gd name="f40" fmla="*/ 6 f25 1"/>
                <a:gd name="f41" fmla="*/ 0 f25 1"/>
                <a:gd name="f42" fmla="*/ 30 f25 1"/>
                <a:gd name="f43" fmla="*/ 4 f25 1"/>
                <a:gd name="f44" fmla="*/ 30 f26 1"/>
                <a:gd name="f45" fmla="*/ 68 f25 1"/>
                <a:gd name="f46" fmla="+- f27 0 f1"/>
                <a:gd name="f47" fmla="*/ f30 1 75"/>
                <a:gd name="f48" fmla="*/ f31 1 73"/>
                <a:gd name="f49" fmla="*/ f32 1 75"/>
                <a:gd name="f50" fmla="*/ f33 1 75"/>
                <a:gd name="f51" fmla="*/ f34 1 73"/>
                <a:gd name="f52" fmla="*/ f35 1 75"/>
                <a:gd name="f53" fmla="*/ f36 1 75"/>
                <a:gd name="f54" fmla="*/ f37 1 73"/>
                <a:gd name="f55" fmla="*/ f38 1 75"/>
                <a:gd name="f56" fmla="*/ f39 1 73"/>
                <a:gd name="f57" fmla="*/ f40 1 73"/>
                <a:gd name="f58" fmla="*/ f41 1 73"/>
                <a:gd name="f59" fmla="*/ f42 1 73"/>
                <a:gd name="f60" fmla="*/ f43 1 73"/>
                <a:gd name="f61" fmla="*/ f44 1 75"/>
                <a:gd name="f62" fmla="*/ f45 1 73"/>
                <a:gd name="f63" fmla="*/ 0 1 f28"/>
                <a:gd name="f64" fmla="*/ f22 1 f28"/>
                <a:gd name="f65" fmla="*/ 0 1 f29"/>
                <a:gd name="f66" fmla="*/ f23 1 f29"/>
                <a:gd name="f67" fmla="*/ f47 1 f28"/>
                <a:gd name="f68" fmla="*/ f48 1 f29"/>
                <a:gd name="f69" fmla="*/ f49 1 f28"/>
                <a:gd name="f70" fmla="*/ f50 1 f28"/>
                <a:gd name="f71" fmla="*/ f51 1 f29"/>
                <a:gd name="f72" fmla="*/ f52 1 f28"/>
                <a:gd name="f73" fmla="*/ f53 1 f28"/>
                <a:gd name="f74" fmla="*/ f54 1 f29"/>
                <a:gd name="f75" fmla="*/ f55 1 f28"/>
                <a:gd name="f76" fmla="*/ f56 1 f29"/>
                <a:gd name="f77" fmla="*/ f57 1 f29"/>
                <a:gd name="f78" fmla="*/ f58 1 f29"/>
                <a:gd name="f79" fmla="*/ f59 1 f29"/>
                <a:gd name="f80" fmla="*/ f60 1 f29"/>
                <a:gd name="f81" fmla="*/ f61 1 f28"/>
                <a:gd name="f82" fmla="*/ f62 1 f29"/>
                <a:gd name="f83" fmla="*/ f63 f19 1"/>
                <a:gd name="f84" fmla="*/ f64 f19 1"/>
                <a:gd name="f85" fmla="*/ f66 f20 1"/>
                <a:gd name="f86" fmla="*/ f65 f20 1"/>
                <a:gd name="f87" fmla="*/ f67 f19 1"/>
                <a:gd name="f88" fmla="*/ f68 f20 1"/>
                <a:gd name="f89" fmla="*/ f69 f19 1"/>
                <a:gd name="f90" fmla="*/ f70 f19 1"/>
                <a:gd name="f91" fmla="*/ f71 f20 1"/>
                <a:gd name="f92" fmla="*/ f72 f19 1"/>
                <a:gd name="f93" fmla="*/ f73 f19 1"/>
                <a:gd name="f94" fmla="*/ f74 f20 1"/>
                <a:gd name="f95" fmla="*/ f75 f19 1"/>
                <a:gd name="f96" fmla="*/ f76 f20 1"/>
                <a:gd name="f97" fmla="*/ f77 f20 1"/>
                <a:gd name="f98" fmla="*/ f78 f20 1"/>
                <a:gd name="f99" fmla="*/ f79 f20 1"/>
                <a:gd name="f100" fmla="*/ f80 f20 1"/>
                <a:gd name="f101" fmla="*/ f81 f19 1"/>
                <a:gd name="f102" fmla="*/ f82 f20 1"/>
              </a:gdLst>
              <a:ahLst/>
              <a:cxnLst>
                <a:cxn ang="3cd4">
                  <a:pos x="hc" y="t"/>
                </a:cxn>
                <a:cxn ang="0">
                  <a:pos x="r" y="vc"/>
                </a:cxn>
                <a:cxn ang="cd4">
                  <a:pos x="hc" y="b"/>
                </a:cxn>
                <a:cxn ang="cd2">
                  <a:pos x="l" y="vc"/>
                </a:cxn>
                <a:cxn ang="f46">
                  <a:pos x="f87" y="f88"/>
                </a:cxn>
                <a:cxn ang="f46">
                  <a:pos x="f89" y="f88"/>
                </a:cxn>
                <a:cxn ang="f46">
                  <a:pos x="f90" y="f91"/>
                </a:cxn>
                <a:cxn ang="f46">
                  <a:pos x="f92" y="f88"/>
                </a:cxn>
                <a:cxn ang="f46">
                  <a:pos x="f93" y="f88"/>
                </a:cxn>
                <a:cxn ang="f46">
                  <a:pos x="f93" y="f94"/>
                </a:cxn>
                <a:cxn ang="f46">
                  <a:pos x="f95" y="f96"/>
                </a:cxn>
                <a:cxn ang="f46">
                  <a:pos x="f93" y="f97"/>
                </a:cxn>
                <a:cxn ang="f46">
                  <a:pos x="f93" y="f98"/>
                </a:cxn>
                <a:cxn ang="f46">
                  <a:pos x="f92" y="f98"/>
                </a:cxn>
                <a:cxn ang="f46">
                  <a:pos x="f90" y="f99"/>
                </a:cxn>
                <a:cxn ang="f46">
                  <a:pos x="f89" y="f98"/>
                </a:cxn>
                <a:cxn ang="f46">
                  <a:pos x="f87" y="f98"/>
                </a:cxn>
                <a:cxn ang="f46">
                  <a:pos x="f87" y="f100"/>
                </a:cxn>
                <a:cxn ang="f46">
                  <a:pos x="f101" y="f96"/>
                </a:cxn>
                <a:cxn ang="f46">
                  <a:pos x="f87" y="f102"/>
                </a:cxn>
                <a:cxn ang="f46">
                  <a:pos x="f87" y="f88"/>
                </a:cxn>
              </a:cxnLst>
              <a:rect l="f83" t="f86" r="f84" b="f85"/>
              <a:pathLst>
                <a:path w="75" h="73">
                  <a:moveTo>
                    <a:pt x="f5" y="f7"/>
                  </a:moveTo>
                  <a:lnTo>
                    <a:pt x="f8" y="f7"/>
                  </a:lnTo>
                  <a:lnTo>
                    <a:pt x="f9" y="f10"/>
                  </a:lnTo>
                  <a:lnTo>
                    <a:pt x="f11" y="f7"/>
                  </a:lnTo>
                  <a:lnTo>
                    <a:pt x="f6" y="f7"/>
                  </a:lnTo>
                  <a:lnTo>
                    <a:pt x="f6" y="f12"/>
                  </a:lnTo>
                  <a:lnTo>
                    <a:pt x="f10" y="f13"/>
                  </a:lnTo>
                  <a:lnTo>
                    <a:pt x="f6" y="f14"/>
                  </a:lnTo>
                  <a:lnTo>
                    <a:pt x="f6" y="f5"/>
                  </a:lnTo>
                  <a:lnTo>
                    <a:pt x="f11" y="f5"/>
                  </a:lnTo>
                  <a:lnTo>
                    <a:pt x="f9" y="f15"/>
                  </a:lnTo>
                  <a:lnTo>
                    <a:pt x="f8" y="f5"/>
                  </a:lnTo>
                  <a:lnTo>
                    <a:pt x="f5" y="f5"/>
                  </a:lnTo>
                  <a:lnTo>
                    <a:pt x="f5" y="f16"/>
                  </a:lnTo>
                  <a:lnTo>
                    <a:pt x="f15" y="f13"/>
                  </a:lnTo>
                  <a:lnTo>
                    <a:pt x="f5" y="f17"/>
                  </a:lnTo>
                  <a:lnTo>
                    <a:pt x="f5"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6" name="Freeform 380">
              <a:extLst>
                <a:ext uri="{FF2B5EF4-FFF2-40B4-BE49-F238E27FC236}">
                  <a16:creationId xmlns:a16="http://schemas.microsoft.com/office/drawing/2014/main" id="{83B982F7-0847-436E-BA72-22FAC19E8036}"/>
                </a:ext>
              </a:extLst>
            </p:cNvPr>
            <p:cNvSpPr/>
            <p:nvPr/>
          </p:nvSpPr>
          <p:spPr>
            <a:xfrm>
              <a:off x="5036652" y="6329357"/>
              <a:ext cx="119064" cy="115891"/>
            </a:xfrm>
            <a:custGeom>
              <a:avLst/>
              <a:gdLst>
                <a:gd name="f0" fmla="val 10800000"/>
                <a:gd name="f1" fmla="val 5400000"/>
                <a:gd name="f2" fmla="val 180"/>
                <a:gd name="f3" fmla="val w"/>
                <a:gd name="f4" fmla="val h"/>
                <a:gd name="f5" fmla="val 0"/>
                <a:gd name="f6" fmla="val 75"/>
                <a:gd name="f7" fmla="val 73"/>
                <a:gd name="f8" fmla="val 8"/>
                <a:gd name="f9" fmla="val 39"/>
                <a:gd name="f10" fmla="val 45"/>
                <a:gd name="f11" fmla="val 69"/>
                <a:gd name="f12" fmla="val 67"/>
                <a:gd name="f13" fmla="val 37"/>
                <a:gd name="f14" fmla="val 7"/>
                <a:gd name="f15" fmla="val 30"/>
                <a:gd name="f16" fmla="val 4"/>
                <a:gd name="f17" fmla="+- 0 0 -90"/>
                <a:gd name="f18" fmla="*/ f3 1 75"/>
                <a:gd name="f19" fmla="*/ f4 1 73"/>
                <a:gd name="f20" fmla="val f5"/>
                <a:gd name="f21" fmla="val f6"/>
                <a:gd name="f22" fmla="val f7"/>
                <a:gd name="f23" fmla="*/ f17 f0 1"/>
                <a:gd name="f24" fmla="+- f22 0 f20"/>
                <a:gd name="f25" fmla="+- f21 0 f20"/>
                <a:gd name="f26" fmla="*/ f23 1 f2"/>
                <a:gd name="f27" fmla="*/ f25 1 75"/>
                <a:gd name="f28" fmla="*/ f24 1 73"/>
                <a:gd name="f29" fmla="*/ 0 f25 1"/>
                <a:gd name="f30" fmla="*/ 73 f24 1"/>
                <a:gd name="f31" fmla="*/ 8 f25 1"/>
                <a:gd name="f32" fmla="*/ 39 f25 1"/>
                <a:gd name="f33" fmla="*/ 45 f24 1"/>
                <a:gd name="f34" fmla="*/ 69 f25 1"/>
                <a:gd name="f35" fmla="*/ 75 f25 1"/>
                <a:gd name="f36" fmla="*/ 67 f24 1"/>
                <a:gd name="f37" fmla="*/ 45 f25 1"/>
                <a:gd name="f38" fmla="*/ 37 f24 1"/>
                <a:gd name="f39" fmla="*/ 7 f24 1"/>
                <a:gd name="f40" fmla="*/ 0 f24 1"/>
                <a:gd name="f41" fmla="*/ 30 f24 1"/>
                <a:gd name="f42" fmla="*/ 4 f24 1"/>
                <a:gd name="f43" fmla="*/ 30 f25 1"/>
                <a:gd name="f44" fmla="*/ 69 f24 1"/>
                <a:gd name="f45" fmla="+- f26 0 f1"/>
                <a:gd name="f46" fmla="*/ f29 1 75"/>
                <a:gd name="f47" fmla="*/ f30 1 73"/>
                <a:gd name="f48" fmla="*/ f31 1 75"/>
                <a:gd name="f49" fmla="*/ f32 1 75"/>
                <a:gd name="f50" fmla="*/ f33 1 73"/>
                <a:gd name="f51" fmla="*/ f34 1 75"/>
                <a:gd name="f52" fmla="*/ f35 1 75"/>
                <a:gd name="f53" fmla="*/ f36 1 73"/>
                <a:gd name="f54" fmla="*/ f37 1 75"/>
                <a:gd name="f55" fmla="*/ f38 1 73"/>
                <a:gd name="f56" fmla="*/ f39 1 73"/>
                <a:gd name="f57" fmla="*/ f40 1 73"/>
                <a:gd name="f58" fmla="*/ f41 1 73"/>
                <a:gd name="f59" fmla="*/ f42 1 73"/>
                <a:gd name="f60" fmla="*/ f43 1 75"/>
                <a:gd name="f61" fmla="*/ f44 1 73"/>
                <a:gd name="f62" fmla="*/ 0 1 f27"/>
                <a:gd name="f63" fmla="*/ f21 1 f27"/>
                <a:gd name="f64" fmla="*/ 0 1 f28"/>
                <a:gd name="f65" fmla="*/ f22 1 f28"/>
                <a:gd name="f66" fmla="*/ f46 1 f27"/>
                <a:gd name="f67" fmla="*/ f47 1 f28"/>
                <a:gd name="f68" fmla="*/ f48 1 f27"/>
                <a:gd name="f69" fmla="*/ f49 1 f27"/>
                <a:gd name="f70" fmla="*/ f50 1 f28"/>
                <a:gd name="f71" fmla="*/ f51 1 f27"/>
                <a:gd name="f72" fmla="*/ f52 1 f27"/>
                <a:gd name="f73" fmla="*/ f53 1 f28"/>
                <a:gd name="f74" fmla="*/ f54 1 f27"/>
                <a:gd name="f75" fmla="*/ f55 1 f28"/>
                <a:gd name="f76" fmla="*/ f56 1 f28"/>
                <a:gd name="f77" fmla="*/ f57 1 f28"/>
                <a:gd name="f78" fmla="*/ f58 1 f28"/>
                <a:gd name="f79" fmla="*/ f59 1 f28"/>
                <a:gd name="f80" fmla="*/ f60 1 f27"/>
                <a:gd name="f81" fmla="*/ f61 1 f28"/>
                <a:gd name="f82" fmla="*/ f62 f18 1"/>
                <a:gd name="f83" fmla="*/ f63 f18 1"/>
                <a:gd name="f84" fmla="*/ f65 f19 1"/>
                <a:gd name="f85" fmla="*/ f64 f19 1"/>
                <a:gd name="f86" fmla="*/ f66 f18 1"/>
                <a:gd name="f87" fmla="*/ f67 f19 1"/>
                <a:gd name="f88" fmla="*/ f68 f18 1"/>
                <a:gd name="f89" fmla="*/ f69 f18 1"/>
                <a:gd name="f90" fmla="*/ f70 f19 1"/>
                <a:gd name="f91" fmla="*/ f71 f18 1"/>
                <a:gd name="f92" fmla="*/ f72 f18 1"/>
                <a:gd name="f93" fmla="*/ f73 f19 1"/>
                <a:gd name="f94" fmla="*/ f74 f18 1"/>
                <a:gd name="f95" fmla="*/ f75 f19 1"/>
                <a:gd name="f96" fmla="*/ f76 f19 1"/>
                <a:gd name="f97" fmla="*/ f77 f19 1"/>
                <a:gd name="f98" fmla="*/ f78 f19 1"/>
                <a:gd name="f99" fmla="*/ f79 f19 1"/>
                <a:gd name="f100" fmla="*/ f80 f18 1"/>
                <a:gd name="f101" fmla="*/ f81 f19 1"/>
              </a:gdLst>
              <a:ahLst/>
              <a:cxnLst>
                <a:cxn ang="3cd4">
                  <a:pos x="hc" y="t"/>
                </a:cxn>
                <a:cxn ang="0">
                  <a:pos x="r" y="vc"/>
                </a:cxn>
                <a:cxn ang="cd4">
                  <a:pos x="hc" y="b"/>
                </a:cxn>
                <a:cxn ang="cd2">
                  <a:pos x="l" y="vc"/>
                </a:cxn>
                <a:cxn ang="f45">
                  <a:pos x="f86" y="f87"/>
                </a:cxn>
                <a:cxn ang="f45">
                  <a:pos x="f88" y="f87"/>
                </a:cxn>
                <a:cxn ang="f45">
                  <a:pos x="f89" y="f90"/>
                </a:cxn>
                <a:cxn ang="f45">
                  <a:pos x="f91" y="f87"/>
                </a:cxn>
                <a:cxn ang="f45">
                  <a:pos x="f92" y="f87"/>
                </a:cxn>
                <a:cxn ang="f45">
                  <a:pos x="f92" y="f93"/>
                </a:cxn>
                <a:cxn ang="f45">
                  <a:pos x="f94" y="f95"/>
                </a:cxn>
                <a:cxn ang="f45">
                  <a:pos x="f92" y="f96"/>
                </a:cxn>
                <a:cxn ang="f45">
                  <a:pos x="f92" y="f97"/>
                </a:cxn>
                <a:cxn ang="f45">
                  <a:pos x="f91" y="f97"/>
                </a:cxn>
                <a:cxn ang="f45">
                  <a:pos x="f89" y="f98"/>
                </a:cxn>
                <a:cxn ang="f45">
                  <a:pos x="f88" y="f97"/>
                </a:cxn>
                <a:cxn ang="f45">
                  <a:pos x="f86" y="f97"/>
                </a:cxn>
                <a:cxn ang="f45">
                  <a:pos x="f86" y="f99"/>
                </a:cxn>
                <a:cxn ang="f45">
                  <a:pos x="f100" y="f95"/>
                </a:cxn>
                <a:cxn ang="f45">
                  <a:pos x="f86" y="f101"/>
                </a:cxn>
                <a:cxn ang="f45">
                  <a:pos x="f86" y="f87"/>
                </a:cxn>
              </a:cxnLst>
              <a:rect l="f82" t="f85" r="f83" b="f84"/>
              <a:pathLst>
                <a:path w="75" h="73">
                  <a:moveTo>
                    <a:pt x="f5" y="f7"/>
                  </a:moveTo>
                  <a:lnTo>
                    <a:pt x="f8" y="f7"/>
                  </a:lnTo>
                  <a:lnTo>
                    <a:pt x="f9" y="f10"/>
                  </a:lnTo>
                  <a:lnTo>
                    <a:pt x="f11" y="f7"/>
                  </a:lnTo>
                  <a:lnTo>
                    <a:pt x="f6" y="f7"/>
                  </a:lnTo>
                  <a:lnTo>
                    <a:pt x="f6" y="f12"/>
                  </a:lnTo>
                  <a:lnTo>
                    <a:pt x="f10" y="f13"/>
                  </a:lnTo>
                  <a:lnTo>
                    <a:pt x="f6" y="f14"/>
                  </a:lnTo>
                  <a:lnTo>
                    <a:pt x="f6" y="f5"/>
                  </a:lnTo>
                  <a:lnTo>
                    <a:pt x="f11" y="f5"/>
                  </a:lnTo>
                  <a:lnTo>
                    <a:pt x="f9" y="f15"/>
                  </a:lnTo>
                  <a:lnTo>
                    <a:pt x="f8" y="f5"/>
                  </a:lnTo>
                  <a:lnTo>
                    <a:pt x="f5" y="f5"/>
                  </a:lnTo>
                  <a:lnTo>
                    <a:pt x="f5" y="f16"/>
                  </a:lnTo>
                  <a:lnTo>
                    <a:pt x="f15" y="f13"/>
                  </a:lnTo>
                  <a:lnTo>
                    <a:pt x="f5" y="f11"/>
                  </a:lnTo>
                  <a:lnTo>
                    <a:pt x="f5"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7" name="Rectangle 381">
              <a:extLst>
                <a:ext uri="{FF2B5EF4-FFF2-40B4-BE49-F238E27FC236}">
                  <a16:creationId xmlns:a16="http://schemas.microsoft.com/office/drawing/2014/main" id="{88E1B631-F815-4621-B18C-A3FA5FF2D9EC}"/>
                </a:ext>
              </a:extLst>
            </p:cNvPr>
            <p:cNvSpPr/>
            <p:nvPr/>
          </p:nvSpPr>
          <p:spPr>
            <a:xfrm>
              <a:off x="5049353" y="6329357"/>
              <a:ext cx="96834" cy="14292"/>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8" name="Freeform 382">
              <a:extLst>
                <a:ext uri="{FF2B5EF4-FFF2-40B4-BE49-F238E27FC236}">
                  <a16:creationId xmlns:a16="http://schemas.microsoft.com/office/drawing/2014/main" id="{F0BE8C89-8825-4F3C-A4CF-44BAFBAA24E8}"/>
                </a:ext>
              </a:extLst>
            </p:cNvPr>
            <p:cNvSpPr/>
            <p:nvPr/>
          </p:nvSpPr>
          <p:spPr>
            <a:xfrm>
              <a:off x="5036652" y="6227758"/>
              <a:ext cx="119064" cy="115891"/>
            </a:xfrm>
            <a:custGeom>
              <a:avLst/>
              <a:gdLst>
                <a:gd name="f0" fmla="val 10800000"/>
                <a:gd name="f1" fmla="val 5400000"/>
                <a:gd name="f2" fmla="val 180"/>
                <a:gd name="f3" fmla="val w"/>
                <a:gd name="f4" fmla="val h"/>
                <a:gd name="f5" fmla="val 0"/>
                <a:gd name="f6" fmla="val 75"/>
                <a:gd name="f7" fmla="val 73"/>
                <a:gd name="f8" fmla="val 8"/>
                <a:gd name="f9" fmla="val 39"/>
                <a:gd name="f10" fmla="val 43"/>
                <a:gd name="f11" fmla="val 69"/>
                <a:gd name="f12" fmla="val 66"/>
                <a:gd name="f13" fmla="val 45"/>
                <a:gd name="f14" fmla="val 36"/>
                <a:gd name="f15" fmla="val 6"/>
                <a:gd name="f16" fmla="val 28"/>
                <a:gd name="f17" fmla="val 4"/>
                <a:gd name="f18" fmla="val 30"/>
                <a:gd name="f19" fmla="val 68"/>
                <a:gd name="f20" fmla="+- 0 0 -90"/>
                <a:gd name="f21" fmla="*/ f3 1 75"/>
                <a:gd name="f22" fmla="*/ f4 1 73"/>
                <a:gd name="f23" fmla="val f5"/>
                <a:gd name="f24" fmla="val f6"/>
                <a:gd name="f25" fmla="val f7"/>
                <a:gd name="f26" fmla="*/ f20 f0 1"/>
                <a:gd name="f27" fmla="+- f25 0 f23"/>
                <a:gd name="f28" fmla="+- f24 0 f23"/>
                <a:gd name="f29" fmla="*/ f26 1 f2"/>
                <a:gd name="f30" fmla="*/ f28 1 75"/>
                <a:gd name="f31" fmla="*/ f27 1 73"/>
                <a:gd name="f32" fmla="*/ 0 f28 1"/>
                <a:gd name="f33" fmla="*/ 73 f27 1"/>
                <a:gd name="f34" fmla="*/ 8 f28 1"/>
                <a:gd name="f35" fmla="*/ 39 f28 1"/>
                <a:gd name="f36" fmla="*/ 43 f27 1"/>
                <a:gd name="f37" fmla="*/ 69 f28 1"/>
                <a:gd name="f38" fmla="*/ 75 f28 1"/>
                <a:gd name="f39" fmla="*/ 66 f27 1"/>
                <a:gd name="f40" fmla="*/ 45 f28 1"/>
                <a:gd name="f41" fmla="*/ 36 f27 1"/>
                <a:gd name="f42" fmla="*/ 6 f27 1"/>
                <a:gd name="f43" fmla="*/ 0 f27 1"/>
                <a:gd name="f44" fmla="*/ 28 f27 1"/>
                <a:gd name="f45" fmla="*/ 4 f27 1"/>
                <a:gd name="f46" fmla="*/ 30 f28 1"/>
                <a:gd name="f47" fmla="*/ 68 f27 1"/>
                <a:gd name="f48" fmla="+- f29 0 f1"/>
                <a:gd name="f49" fmla="*/ f32 1 75"/>
                <a:gd name="f50" fmla="*/ f33 1 73"/>
                <a:gd name="f51" fmla="*/ f34 1 75"/>
                <a:gd name="f52" fmla="*/ f35 1 75"/>
                <a:gd name="f53" fmla="*/ f36 1 73"/>
                <a:gd name="f54" fmla="*/ f37 1 75"/>
                <a:gd name="f55" fmla="*/ f38 1 75"/>
                <a:gd name="f56" fmla="*/ f39 1 73"/>
                <a:gd name="f57" fmla="*/ f40 1 75"/>
                <a:gd name="f58" fmla="*/ f41 1 73"/>
                <a:gd name="f59" fmla="*/ f42 1 73"/>
                <a:gd name="f60" fmla="*/ f43 1 73"/>
                <a:gd name="f61" fmla="*/ f44 1 73"/>
                <a:gd name="f62" fmla="*/ f45 1 73"/>
                <a:gd name="f63" fmla="*/ f46 1 75"/>
                <a:gd name="f64" fmla="*/ f47 1 73"/>
                <a:gd name="f65" fmla="*/ 0 1 f30"/>
                <a:gd name="f66" fmla="*/ f24 1 f30"/>
                <a:gd name="f67" fmla="*/ 0 1 f31"/>
                <a:gd name="f68" fmla="*/ f25 1 f31"/>
                <a:gd name="f69" fmla="*/ f49 1 f30"/>
                <a:gd name="f70" fmla="*/ f50 1 f31"/>
                <a:gd name="f71" fmla="*/ f51 1 f30"/>
                <a:gd name="f72" fmla="*/ f52 1 f30"/>
                <a:gd name="f73" fmla="*/ f53 1 f31"/>
                <a:gd name="f74" fmla="*/ f54 1 f30"/>
                <a:gd name="f75" fmla="*/ f55 1 f30"/>
                <a:gd name="f76" fmla="*/ f56 1 f31"/>
                <a:gd name="f77" fmla="*/ f57 1 f30"/>
                <a:gd name="f78" fmla="*/ f58 1 f31"/>
                <a:gd name="f79" fmla="*/ f59 1 f31"/>
                <a:gd name="f80" fmla="*/ f60 1 f31"/>
                <a:gd name="f81" fmla="*/ f61 1 f31"/>
                <a:gd name="f82" fmla="*/ f62 1 f31"/>
                <a:gd name="f83" fmla="*/ f63 1 f30"/>
                <a:gd name="f84" fmla="*/ f64 1 f31"/>
                <a:gd name="f85" fmla="*/ f65 f21 1"/>
                <a:gd name="f86" fmla="*/ f66 f21 1"/>
                <a:gd name="f87" fmla="*/ f68 f22 1"/>
                <a:gd name="f88" fmla="*/ f67 f22 1"/>
                <a:gd name="f89" fmla="*/ f69 f21 1"/>
                <a:gd name="f90" fmla="*/ f70 f22 1"/>
                <a:gd name="f91" fmla="*/ f71 f21 1"/>
                <a:gd name="f92" fmla="*/ f72 f21 1"/>
                <a:gd name="f93" fmla="*/ f73 f22 1"/>
                <a:gd name="f94" fmla="*/ f74 f21 1"/>
                <a:gd name="f95" fmla="*/ f75 f21 1"/>
                <a:gd name="f96" fmla="*/ f76 f22 1"/>
                <a:gd name="f97" fmla="*/ f77 f21 1"/>
                <a:gd name="f98" fmla="*/ f78 f22 1"/>
                <a:gd name="f99" fmla="*/ f79 f22 1"/>
                <a:gd name="f100" fmla="*/ f80 f22 1"/>
                <a:gd name="f101" fmla="*/ f81 f22 1"/>
                <a:gd name="f102" fmla="*/ f82 f22 1"/>
                <a:gd name="f103" fmla="*/ f83 f21 1"/>
                <a:gd name="f104" fmla="*/ f84 f22 1"/>
              </a:gdLst>
              <a:ahLst/>
              <a:cxnLst>
                <a:cxn ang="3cd4">
                  <a:pos x="hc" y="t"/>
                </a:cxn>
                <a:cxn ang="0">
                  <a:pos x="r" y="vc"/>
                </a:cxn>
                <a:cxn ang="cd4">
                  <a:pos x="hc" y="b"/>
                </a:cxn>
                <a:cxn ang="cd2">
                  <a:pos x="l" y="vc"/>
                </a:cxn>
                <a:cxn ang="f48">
                  <a:pos x="f89" y="f90"/>
                </a:cxn>
                <a:cxn ang="f48">
                  <a:pos x="f91" y="f90"/>
                </a:cxn>
                <a:cxn ang="f48">
                  <a:pos x="f92" y="f93"/>
                </a:cxn>
                <a:cxn ang="f48">
                  <a:pos x="f94" y="f90"/>
                </a:cxn>
                <a:cxn ang="f48">
                  <a:pos x="f95" y="f90"/>
                </a:cxn>
                <a:cxn ang="f48">
                  <a:pos x="f95" y="f96"/>
                </a:cxn>
                <a:cxn ang="f48">
                  <a:pos x="f97" y="f98"/>
                </a:cxn>
                <a:cxn ang="f48">
                  <a:pos x="f95" y="f99"/>
                </a:cxn>
                <a:cxn ang="f48">
                  <a:pos x="f95" y="f100"/>
                </a:cxn>
                <a:cxn ang="f48">
                  <a:pos x="f94" y="f100"/>
                </a:cxn>
                <a:cxn ang="f48">
                  <a:pos x="f92" y="f101"/>
                </a:cxn>
                <a:cxn ang="f48">
                  <a:pos x="f91" y="f100"/>
                </a:cxn>
                <a:cxn ang="f48">
                  <a:pos x="f89" y="f100"/>
                </a:cxn>
                <a:cxn ang="f48">
                  <a:pos x="f89" y="f102"/>
                </a:cxn>
                <a:cxn ang="f48">
                  <a:pos x="f103" y="f98"/>
                </a:cxn>
                <a:cxn ang="f48">
                  <a:pos x="f89" y="f104"/>
                </a:cxn>
                <a:cxn ang="f48">
                  <a:pos x="f89" y="f90"/>
                </a:cxn>
              </a:cxnLst>
              <a:rect l="f85" t="f88" r="f86" b="f87"/>
              <a:pathLst>
                <a:path w="75" h="73">
                  <a:moveTo>
                    <a:pt x="f5" y="f7"/>
                  </a:moveTo>
                  <a:lnTo>
                    <a:pt x="f8" y="f7"/>
                  </a:lnTo>
                  <a:lnTo>
                    <a:pt x="f9" y="f10"/>
                  </a:lnTo>
                  <a:lnTo>
                    <a:pt x="f11" y="f7"/>
                  </a:lnTo>
                  <a:lnTo>
                    <a:pt x="f6" y="f7"/>
                  </a:lnTo>
                  <a:lnTo>
                    <a:pt x="f6" y="f12"/>
                  </a:lnTo>
                  <a:lnTo>
                    <a:pt x="f13" y="f14"/>
                  </a:lnTo>
                  <a:lnTo>
                    <a:pt x="f6" y="f15"/>
                  </a:lnTo>
                  <a:lnTo>
                    <a:pt x="f6" y="f5"/>
                  </a:lnTo>
                  <a:lnTo>
                    <a:pt x="f11" y="f5"/>
                  </a:lnTo>
                  <a:lnTo>
                    <a:pt x="f9" y="f16"/>
                  </a:lnTo>
                  <a:lnTo>
                    <a:pt x="f8" y="f5"/>
                  </a:lnTo>
                  <a:lnTo>
                    <a:pt x="f5" y="f5"/>
                  </a:lnTo>
                  <a:lnTo>
                    <a:pt x="f5" y="f17"/>
                  </a:lnTo>
                  <a:lnTo>
                    <a:pt x="f18" y="f14"/>
                  </a:lnTo>
                  <a:lnTo>
                    <a:pt x="f5" y="f19"/>
                  </a:lnTo>
                  <a:lnTo>
                    <a:pt x="f5"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9" name="Rectangle 383">
              <a:extLst>
                <a:ext uri="{FF2B5EF4-FFF2-40B4-BE49-F238E27FC236}">
                  <a16:creationId xmlns:a16="http://schemas.microsoft.com/office/drawing/2014/main" id="{8CA0641D-5590-44F6-9901-FB17870A0098}"/>
                </a:ext>
              </a:extLst>
            </p:cNvPr>
            <p:cNvSpPr/>
            <p:nvPr/>
          </p:nvSpPr>
          <p:spPr>
            <a:xfrm>
              <a:off x="5049353" y="6224585"/>
              <a:ext cx="96834" cy="15873"/>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0" name="Rectangle 384">
              <a:extLst>
                <a:ext uri="{FF2B5EF4-FFF2-40B4-BE49-F238E27FC236}">
                  <a16:creationId xmlns:a16="http://schemas.microsoft.com/office/drawing/2014/main" id="{A4BA8C94-E864-469D-89B4-13D520B996EA}"/>
                </a:ext>
              </a:extLst>
            </p:cNvPr>
            <p:cNvSpPr/>
            <p:nvPr/>
          </p:nvSpPr>
          <p:spPr>
            <a:xfrm>
              <a:off x="5033479" y="6111877"/>
              <a:ext cx="125409" cy="12701"/>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1" name="Freeform 385">
              <a:extLst>
                <a:ext uri="{FF2B5EF4-FFF2-40B4-BE49-F238E27FC236}">
                  <a16:creationId xmlns:a16="http://schemas.microsoft.com/office/drawing/2014/main" id="{A785F561-BFF0-4C04-A2EA-7ED920FC7AA1}"/>
                </a:ext>
              </a:extLst>
            </p:cNvPr>
            <p:cNvSpPr/>
            <p:nvPr/>
          </p:nvSpPr>
          <p:spPr>
            <a:xfrm>
              <a:off x="5036652" y="6121395"/>
              <a:ext cx="119064" cy="119064"/>
            </a:xfrm>
            <a:custGeom>
              <a:avLst/>
              <a:gdLst>
                <a:gd name="f0" fmla="val 10800000"/>
                <a:gd name="f1" fmla="val 5400000"/>
                <a:gd name="f2" fmla="val 180"/>
                <a:gd name="f3" fmla="val w"/>
                <a:gd name="f4" fmla="val h"/>
                <a:gd name="f5" fmla="val 0"/>
                <a:gd name="f6" fmla="val 75"/>
                <a:gd name="f7" fmla="val 8"/>
                <a:gd name="f8" fmla="val 39"/>
                <a:gd name="f9" fmla="val 45"/>
                <a:gd name="f10" fmla="val 69"/>
                <a:gd name="f11" fmla="val 67"/>
                <a:gd name="f12" fmla="val 37"/>
                <a:gd name="f13" fmla="val 7"/>
                <a:gd name="f14" fmla="val 30"/>
                <a:gd name="f15" fmla="+- 0 0 -90"/>
                <a:gd name="f16" fmla="*/ f3 1 75"/>
                <a:gd name="f17" fmla="*/ f4 1 75"/>
                <a:gd name="f18" fmla="val f5"/>
                <a:gd name="f19" fmla="val f6"/>
                <a:gd name="f20" fmla="*/ f15 f0 1"/>
                <a:gd name="f21" fmla="+- f19 0 f18"/>
                <a:gd name="f22" fmla="*/ f20 1 f2"/>
                <a:gd name="f23" fmla="*/ f21 1 75"/>
                <a:gd name="f24" fmla="*/ 0 f21 1"/>
                <a:gd name="f25" fmla="*/ 75 f21 1"/>
                <a:gd name="f26" fmla="*/ 8 f21 1"/>
                <a:gd name="f27" fmla="*/ 39 f21 1"/>
                <a:gd name="f28" fmla="*/ 45 f21 1"/>
                <a:gd name="f29" fmla="*/ 69 f21 1"/>
                <a:gd name="f30" fmla="*/ 67 f21 1"/>
                <a:gd name="f31" fmla="*/ 37 f21 1"/>
                <a:gd name="f32" fmla="*/ 7 f21 1"/>
                <a:gd name="f33" fmla="*/ 30 f21 1"/>
                <a:gd name="f34" fmla="+- f22 0 f1"/>
                <a:gd name="f35" fmla="*/ f24 1 75"/>
                <a:gd name="f36" fmla="*/ f25 1 75"/>
                <a:gd name="f37" fmla="*/ f26 1 75"/>
                <a:gd name="f38" fmla="*/ f27 1 75"/>
                <a:gd name="f39" fmla="*/ f28 1 75"/>
                <a:gd name="f40" fmla="*/ f29 1 75"/>
                <a:gd name="f41" fmla="*/ f30 1 75"/>
                <a:gd name="f42" fmla="*/ f31 1 75"/>
                <a:gd name="f43" fmla="*/ f32 1 75"/>
                <a:gd name="f44" fmla="*/ f33 1 75"/>
                <a:gd name="f45" fmla="*/ 0 1 f23"/>
                <a:gd name="f46" fmla="*/ f19 1 f23"/>
                <a:gd name="f47" fmla="*/ f35 1 f23"/>
                <a:gd name="f48" fmla="*/ f36 1 f23"/>
                <a:gd name="f49" fmla="*/ f37 1 f23"/>
                <a:gd name="f50" fmla="*/ f38 1 f23"/>
                <a:gd name="f51" fmla="*/ f39 1 f23"/>
                <a:gd name="f52" fmla="*/ f40 1 f23"/>
                <a:gd name="f53" fmla="*/ f41 1 f23"/>
                <a:gd name="f54" fmla="*/ f42 1 f23"/>
                <a:gd name="f55" fmla="*/ f43 1 f23"/>
                <a:gd name="f56" fmla="*/ f44 1 f23"/>
                <a:gd name="f57" fmla="*/ f45 f16 1"/>
                <a:gd name="f58" fmla="*/ f46 f16 1"/>
                <a:gd name="f59" fmla="*/ f46 f17 1"/>
                <a:gd name="f60" fmla="*/ f45 f17 1"/>
                <a:gd name="f61" fmla="*/ f47 f16 1"/>
                <a:gd name="f62" fmla="*/ f48 f17 1"/>
                <a:gd name="f63" fmla="*/ f49 f16 1"/>
                <a:gd name="f64" fmla="*/ f50 f16 1"/>
                <a:gd name="f65" fmla="*/ f51 f17 1"/>
                <a:gd name="f66" fmla="*/ f52 f16 1"/>
                <a:gd name="f67" fmla="*/ f48 f16 1"/>
                <a:gd name="f68" fmla="*/ f53 f17 1"/>
                <a:gd name="f69" fmla="*/ f51 f16 1"/>
                <a:gd name="f70" fmla="*/ f54 f17 1"/>
                <a:gd name="f71" fmla="*/ f55 f17 1"/>
                <a:gd name="f72" fmla="*/ f47 f17 1"/>
                <a:gd name="f73" fmla="*/ f56 f17 1"/>
                <a:gd name="f74" fmla="*/ f56 f16 1"/>
                <a:gd name="f75" fmla="*/ f52 f17 1"/>
              </a:gdLst>
              <a:ahLst/>
              <a:cxnLst>
                <a:cxn ang="3cd4">
                  <a:pos x="hc" y="t"/>
                </a:cxn>
                <a:cxn ang="0">
                  <a:pos x="r" y="vc"/>
                </a:cxn>
                <a:cxn ang="cd4">
                  <a:pos x="hc" y="b"/>
                </a:cxn>
                <a:cxn ang="cd2">
                  <a:pos x="l" y="vc"/>
                </a:cxn>
                <a:cxn ang="f34">
                  <a:pos x="f61" y="f62"/>
                </a:cxn>
                <a:cxn ang="f34">
                  <a:pos x="f63" y="f62"/>
                </a:cxn>
                <a:cxn ang="f34">
                  <a:pos x="f64" y="f65"/>
                </a:cxn>
                <a:cxn ang="f34">
                  <a:pos x="f66" y="f62"/>
                </a:cxn>
                <a:cxn ang="f34">
                  <a:pos x="f67" y="f62"/>
                </a:cxn>
                <a:cxn ang="f34">
                  <a:pos x="f67" y="f68"/>
                </a:cxn>
                <a:cxn ang="f34">
                  <a:pos x="f69" y="f70"/>
                </a:cxn>
                <a:cxn ang="f34">
                  <a:pos x="f67" y="f71"/>
                </a:cxn>
                <a:cxn ang="f34">
                  <a:pos x="f67" y="f72"/>
                </a:cxn>
                <a:cxn ang="f34">
                  <a:pos x="f66" y="f72"/>
                </a:cxn>
                <a:cxn ang="f34">
                  <a:pos x="f64" y="f73"/>
                </a:cxn>
                <a:cxn ang="f34">
                  <a:pos x="f63" y="f72"/>
                </a:cxn>
                <a:cxn ang="f34">
                  <a:pos x="f61" y="f72"/>
                </a:cxn>
                <a:cxn ang="f34">
                  <a:pos x="f61" y="f71"/>
                </a:cxn>
                <a:cxn ang="f34">
                  <a:pos x="f74" y="f70"/>
                </a:cxn>
                <a:cxn ang="f34">
                  <a:pos x="f61" y="f75"/>
                </a:cxn>
                <a:cxn ang="f34">
                  <a:pos x="f61" y="f62"/>
                </a:cxn>
              </a:cxnLst>
              <a:rect l="f57" t="f60" r="f58" b="f59"/>
              <a:pathLst>
                <a:path w="75" h="75">
                  <a:moveTo>
                    <a:pt x="f5" y="f6"/>
                  </a:moveTo>
                  <a:lnTo>
                    <a:pt x="f7" y="f6"/>
                  </a:lnTo>
                  <a:lnTo>
                    <a:pt x="f8" y="f9"/>
                  </a:lnTo>
                  <a:lnTo>
                    <a:pt x="f10" y="f6"/>
                  </a:lnTo>
                  <a:lnTo>
                    <a:pt x="f6" y="f6"/>
                  </a:lnTo>
                  <a:lnTo>
                    <a:pt x="f6" y="f11"/>
                  </a:lnTo>
                  <a:lnTo>
                    <a:pt x="f9" y="f12"/>
                  </a:lnTo>
                  <a:lnTo>
                    <a:pt x="f6" y="f13"/>
                  </a:lnTo>
                  <a:lnTo>
                    <a:pt x="f6" y="f5"/>
                  </a:lnTo>
                  <a:lnTo>
                    <a:pt x="f10" y="f5"/>
                  </a:lnTo>
                  <a:lnTo>
                    <a:pt x="f8" y="f14"/>
                  </a:lnTo>
                  <a:lnTo>
                    <a:pt x="f7" y="f5"/>
                  </a:lnTo>
                  <a:lnTo>
                    <a:pt x="f5" y="f5"/>
                  </a:lnTo>
                  <a:lnTo>
                    <a:pt x="f5" y="f13"/>
                  </a:lnTo>
                  <a:lnTo>
                    <a:pt x="f14" y="f12"/>
                  </a:lnTo>
                  <a:lnTo>
                    <a:pt x="f5" y="f10"/>
                  </a:lnTo>
                  <a:lnTo>
                    <a:pt x="f5" y="f6"/>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2" name="Rectangle 386">
              <a:extLst>
                <a:ext uri="{FF2B5EF4-FFF2-40B4-BE49-F238E27FC236}">
                  <a16:creationId xmlns:a16="http://schemas.microsoft.com/office/drawing/2014/main" id="{8261AB9D-EC4A-4FCB-85E2-120E7EF00704}"/>
                </a:ext>
              </a:extLst>
            </p:cNvPr>
            <p:cNvSpPr/>
            <p:nvPr/>
          </p:nvSpPr>
          <p:spPr>
            <a:xfrm>
              <a:off x="5049353" y="6742108"/>
              <a:ext cx="96834" cy="14292"/>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3" name="Freeform 387">
              <a:extLst>
                <a:ext uri="{FF2B5EF4-FFF2-40B4-BE49-F238E27FC236}">
                  <a16:creationId xmlns:a16="http://schemas.microsoft.com/office/drawing/2014/main" id="{1C000C2C-C38B-40DD-BCDF-16EE7AD4D833}"/>
                </a:ext>
              </a:extLst>
            </p:cNvPr>
            <p:cNvSpPr/>
            <p:nvPr/>
          </p:nvSpPr>
          <p:spPr>
            <a:xfrm>
              <a:off x="5036652" y="6640509"/>
              <a:ext cx="119064" cy="115891"/>
            </a:xfrm>
            <a:custGeom>
              <a:avLst/>
              <a:gdLst>
                <a:gd name="f0" fmla="val 10800000"/>
                <a:gd name="f1" fmla="val 5400000"/>
                <a:gd name="f2" fmla="val 180"/>
                <a:gd name="f3" fmla="val w"/>
                <a:gd name="f4" fmla="val h"/>
                <a:gd name="f5" fmla="val 0"/>
                <a:gd name="f6" fmla="val 75"/>
                <a:gd name="f7" fmla="val 73"/>
                <a:gd name="f8" fmla="val 8"/>
                <a:gd name="f9" fmla="val 39"/>
                <a:gd name="f10" fmla="val 43"/>
                <a:gd name="f11" fmla="val 69"/>
                <a:gd name="f12" fmla="val 66"/>
                <a:gd name="f13" fmla="val 45"/>
                <a:gd name="f14" fmla="val 36"/>
                <a:gd name="f15" fmla="val 6"/>
                <a:gd name="f16" fmla="val 28"/>
                <a:gd name="f17" fmla="val 4"/>
                <a:gd name="f18" fmla="val 30"/>
                <a:gd name="f19" fmla="val 68"/>
                <a:gd name="f20" fmla="+- 0 0 -90"/>
                <a:gd name="f21" fmla="*/ f3 1 75"/>
                <a:gd name="f22" fmla="*/ f4 1 73"/>
                <a:gd name="f23" fmla="val f5"/>
                <a:gd name="f24" fmla="val f6"/>
                <a:gd name="f25" fmla="val f7"/>
                <a:gd name="f26" fmla="*/ f20 f0 1"/>
                <a:gd name="f27" fmla="+- f25 0 f23"/>
                <a:gd name="f28" fmla="+- f24 0 f23"/>
                <a:gd name="f29" fmla="*/ f26 1 f2"/>
                <a:gd name="f30" fmla="*/ f28 1 75"/>
                <a:gd name="f31" fmla="*/ f27 1 73"/>
                <a:gd name="f32" fmla="*/ 0 f28 1"/>
                <a:gd name="f33" fmla="*/ 73 f27 1"/>
                <a:gd name="f34" fmla="*/ 8 f28 1"/>
                <a:gd name="f35" fmla="*/ 39 f28 1"/>
                <a:gd name="f36" fmla="*/ 43 f27 1"/>
                <a:gd name="f37" fmla="*/ 69 f28 1"/>
                <a:gd name="f38" fmla="*/ 75 f28 1"/>
                <a:gd name="f39" fmla="*/ 66 f27 1"/>
                <a:gd name="f40" fmla="*/ 45 f28 1"/>
                <a:gd name="f41" fmla="*/ 36 f27 1"/>
                <a:gd name="f42" fmla="*/ 6 f27 1"/>
                <a:gd name="f43" fmla="*/ 0 f27 1"/>
                <a:gd name="f44" fmla="*/ 28 f27 1"/>
                <a:gd name="f45" fmla="*/ 4 f27 1"/>
                <a:gd name="f46" fmla="*/ 30 f28 1"/>
                <a:gd name="f47" fmla="*/ 68 f27 1"/>
                <a:gd name="f48" fmla="+- f29 0 f1"/>
                <a:gd name="f49" fmla="*/ f32 1 75"/>
                <a:gd name="f50" fmla="*/ f33 1 73"/>
                <a:gd name="f51" fmla="*/ f34 1 75"/>
                <a:gd name="f52" fmla="*/ f35 1 75"/>
                <a:gd name="f53" fmla="*/ f36 1 73"/>
                <a:gd name="f54" fmla="*/ f37 1 75"/>
                <a:gd name="f55" fmla="*/ f38 1 75"/>
                <a:gd name="f56" fmla="*/ f39 1 73"/>
                <a:gd name="f57" fmla="*/ f40 1 75"/>
                <a:gd name="f58" fmla="*/ f41 1 73"/>
                <a:gd name="f59" fmla="*/ f42 1 73"/>
                <a:gd name="f60" fmla="*/ f43 1 73"/>
                <a:gd name="f61" fmla="*/ f44 1 73"/>
                <a:gd name="f62" fmla="*/ f45 1 73"/>
                <a:gd name="f63" fmla="*/ f46 1 75"/>
                <a:gd name="f64" fmla="*/ f47 1 73"/>
                <a:gd name="f65" fmla="*/ 0 1 f30"/>
                <a:gd name="f66" fmla="*/ f24 1 f30"/>
                <a:gd name="f67" fmla="*/ 0 1 f31"/>
                <a:gd name="f68" fmla="*/ f25 1 f31"/>
                <a:gd name="f69" fmla="*/ f49 1 f30"/>
                <a:gd name="f70" fmla="*/ f50 1 f31"/>
                <a:gd name="f71" fmla="*/ f51 1 f30"/>
                <a:gd name="f72" fmla="*/ f52 1 f30"/>
                <a:gd name="f73" fmla="*/ f53 1 f31"/>
                <a:gd name="f74" fmla="*/ f54 1 f30"/>
                <a:gd name="f75" fmla="*/ f55 1 f30"/>
                <a:gd name="f76" fmla="*/ f56 1 f31"/>
                <a:gd name="f77" fmla="*/ f57 1 f30"/>
                <a:gd name="f78" fmla="*/ f58 1 f31"/>
                <a:gd name="f79" fmla="*/ f59 1 f31"/>
                <a:gd name="f80" fmla="*/ f60 1 f31"/>
                <a:gd name="f81" fmla="*/ f61 1 f31"/>
                <a:gd name="f82" fmla="*/ f62 1 f31"/>
                <a:gd name="f83" fmla="*/ f63 1 f30"/>
                <a:gd name="f84" fmla="*/ f64 1 f31"/>
                <a:gd name="f85" fmla="*/ f65 f21 1"/>
                <a:gd name="f86" fmla="*/ f66 f21 1"/>
                <a:gd name="f87" fmla="*/ f68 f22 1"/>
                <a:gd name="f88" fmla="*/ f67 f22 1"/>
                <a:gd name="f89" fmla="*/ f69 f21 1"/>
                <a:gd name="f90" fmla="*/ f70 f22 1"/>
                <a:gd name="f91" fmla="*/ f71 f21 1"/>
                <a:gd name="f92" fmla="*/ f72 f21 1"/>
                <a:gd name="f93" fmla="*/ f73 f22 1"/>
                <a:gd name="f94" fmla="*/ f74 f21 1"/>
                <a:gd name="f95" fmla="*/ f75 f21 1"/>
                <a:gd name="f96" fmla="*/ f76 f22 1"/>
                <a:gd name="f97" fmla="*/ f77 f21 1"/>
                <a:gd name="f98" fmla="*/ f78 f22 1"/>
                <a:gd name="f99" fmla="*/ f79 f22 1"/>
                <a:gd name="f100" fmla="*/ f80 f22 1"/>
                <a:gd name="f101" fmla="*/ f81 f22 1"/>
                <a:gd name="f102" fmla="*/ f82 f22 1"/>
                <a:gd name="f103" fmla="*/ f83 f21 1"/>
                <a:gd name="f104" fmla="*/ f84 f22 1"/>
              </a:gdLst>
              <a:ahLst/>
              <a:cxnLst>
                <a:cxn ang="3cd4">
                  <a:pos x="hc" y="t"/>
                </a:cxn>
                <a:cxn ang="0">
                  <a:pos x="r" y="vc"/>
                </a:cxn>
                <a:cxn ang="cd4">
                  <a:pos x="hc" y="b"/>
                </a:cxn>
                <a:cxn ang="cd2">
                  <a:pos x="l" y="vc"/>
                </a:cxn>
                <a:cxn ang="f48">
                  <a:pos x="f89" y="f90"/>
                </a:cxn>
                <a:cxn ang="f48">
                  <a:pos x="f91" y="f90"/>
                </a:cxn>
                <a:cxn ang="f48">
                  <a:pos x="f92" y="f93"/>
                </a:cxn>
                <a:cxn ang="f48">
                  <a:pos x="f94" y="f90"/>
                </a:cxn>
                <a:cxn ang="f48">
                  <a:pos x="f95" y="f90"/>
                </a:cxn>
                <a:cxn ang="f48">
                  <a:pos x="f95" y="f96"/>
                </a:cxn>
                <a:cxn ang="f48">
                  <a:pos x="f97" y="f98"/>
                </a:cxn>
                <a:cxn ang="f48">
                  <a:pos x="f95" y="f99"/>
                </a:cxn>
                <a:cxn ang="f48">
                  <a:pos x="f95" y="f100"/>
                </a:cxn>
                <a:cxn ang="f48">
                  <a:pos x="f94" y="f100"/>
                </a:cxn>
                <a:cxn ang="f48">
                  <a:pos x="f92" y="f101"/>
                </a:cxn>
                <a:cxn ang="f48">
                  <a:pos x="f91" y="f100"/>
                </a:cxn>
                <a:cxn ang="f48">
                  <a:pos x="f89" y="f100"/>
                </a:cxn>
                <a:cxn ang="f48">
                  <a:pos x="f89" y="f102"/>
                </a:cxn>
                <a:cxn ang="f48">
                  <a:pos x="f103" y="f98"/>
                </a:cxn>
                <a:cxn ang="f48">
                  <a:pos x="f89" y="f104"/>
                </a:cxn>
                <a:cxn ang="f48">
                  <a:pos x="f89" y="f90"/>
                </a:cxn>
              </a:cxnLst>
              <a:rect l="f85" t="f88" r="f86" b="f87"/>
              <a:pathLst>
                <a:path w="75" h="73">
                  <a:moveTo>
                    <a:pt x="f5" y="f7"/>
                  </a:moveTo>
                  <a:lnTo>
                    <a:pt x="f8" y="f7"/>
                  </a:lnTo>
                  <a:lnTo>
                    <a:pt x="f9" y="f10"/>
                  </a:lnTo>
                  <a:lnTo>
                    <a:pt x="f11" y="f7"/>
                  </a:lnTo>
                  <a:lnTo>
                    <a:pt x="f6" y="f7"/>
                  </a:lnTo>
                  <a:lnTo>
                    <a:pt x="f6" y="f12"/>
                  </a:lnTo>
                  <a:lnTo>
                    <a:pt x="f13" y="f14"/>
                  </a:lnTo>
                  <a:lnTo>
                    <a:pt x="f6" y="f15"/>
                  </a:lnTo>
                  <a:lnTo>
                    <a:pt x="f6" y="f5"/>
                  </a:lnTo>
                  <a:lnTo>
                    <a:pt x="f11" y="f5"/>
                  </a:lnTo>
                  <a:lnTo>
                    <a:pt x="f9" y="f16"/>
                  </a:lnTo>
                  <a:lnTo>
                    <a:pt x="f8" y="f5"/>
                  </a:lnTo>
                  <a:lnTo>
                    <a:pt x="f5" y="f5"/>
                  </a:lnTo>
                  <a:lnTo>
                    <a:pt x="f5" y="f17"/>
                  </a:lnTo>
                  <a:lnTo>
                    <a:pt x="f18" y="f14"/>
                  </a:lnTo>
                  <a:lnTo>
                    <a:pt x="f5" y="f19"/>
                  </a:lnTo>
                  <a:lnTo>
                    <a:pt x="f5"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4" name="Rectangle 388">
              <a:extLst>
                <a:ext uri="{FF2B5EF4-FFF2-40B4-BE49-F238E27FC236}">
                  <a16:creationId xmlns:a16="http://schemas.microsoft.com/office/drawing/2014/main" id="{310C3CBE-8F65-43B1-8D66-73B4C8F07932}"/>
                </a:ext>
              </a:extLst>
            </p:cNvPr>
            <p:cNvSpPr/>
            <p:nvPr/>
          </p:nvSpPr>
          <p:spPr>
            <a:xfrm>
              <a:off x="5049353" y="6840534"/>
              <a:ext cx="96834" cy="17465"/>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5" name="Freeform 389">
              <a:extLst>
                <a:ext uri="{FF2B5EF4-FFF2-40B4-BE49-F238E27FC236}">
                  <a16:creationId xmlns:a16="http://schemas.microsoft.com/office/drawing/2014/main" id="{E0F62B05-14C9-44EE-A470-67D7CB7E70DE}"/>
                </a:ext>
              </a:extLst>
            </p:cNvPr>
            <p:cNvSpPr/>
            <p:nvPr/>
          </p:nvSpPr>
          <p:spPr>
            <a:xfrm>
              <a:off x="5036652" y="6738935"/>
              <a:ext cx="119064" cy="119064"/>
            </a:xfrm>
            <a:custGeom>
              <a:avLst/>
              <a:gdLst>
                <a:gd name="f0" fmla="val 10800000"/>
                <a:gd name="f1" fmla="val 5400000"/>
                <a:gd name="f2" fmla="val 180"/>
                <a:gd name="f3" fmla="val w"/>
                <a:gd name="f4" fmla="val h"/>
                <a:gd name="f5" fmla="val 0"/>
                <a:gd name="f6" fmla="val 75"/>
                <a:gd name="f7" fmla="val 8"/>
                <a:gd name="f8" fmla="val 39"/>
                <a:gd name="f9" fmla="val 45"/>
                <a:gd name="f10" fmla="val 69"/>
                <a:gd name="f11" fmla="val 6"/>
                <a:gd name="f12" fmla="val 30"/>
                <a:gd name="f13" fmla="+- 0 0 -90"/>
                <a:gd name="f14" fmla="*/ f3 1 75"/>
                <a:gd name="f15" fmla="*/ f4 1 75"/>
                <a:gd name="f16" fmla="val f5"/>
                <a:gd name="f17" fmla="val f6"/>
                <a:gd name="f18" fmla="*/ f13 f0 1"/>
                <a:gd name="f19" fmla="+- f17 0 f16"/>
                <a:gd name="f20" fmla="*/ f18 1 f2"/>
                <a:gd name="f21" fmla="*/ f19 1 75"/>
                <a:gd name="f22" fmla="*/ 0 f19 1"/>
                <a:gd name="f23" fmla="*/ 75 f19 1"/>
                <a:gd name="f24" fmla="*/ 8 f19 1"/>
                <a:gd name="f25" fmla="*/ 39 f19 1"/>
                <a:gd name="f26" fmla="*/ 45 f19 1"/>
                <a:gd name="f27" fmla="*/ 69 f19 1"/>
                <a:gd name="f28" fmla="*/ 6 f19 1"/>
                <a:gd name="f29" fmla="*/ 30 f19 1"/>
                <a:gd name="f30" fmla="+- f20 0 f1"/>
                <a:gd name="f31" fmla="*/ f22 1 75"/>
                <a:gd name="f32" fmla="*/ f23 1 75"/>
                <a:gd name="f33" fmla="*/ f24 1 75"/>
                <a:gd name="f34" fmla="*/ f25 1 75"/>
                <a:gd name="f35" fmla="*/ f26 1 75"/>
                <a:gd name="f36" fmla="*/ f27 1 75"/>
                <a:gd name="f37" fmla="*/ f28 1 75"/>
                <a:gd name="f38" fmla="*/ f29 1 75"/>
                <a:gd name="f39" fmla="*/ 0 1 f21"/>
                <a:gd name="f40" fmla="*/ f17 1 f21"/>
                <a:gd name="f41" fmla="*/ f31 1 f21"/>
                <a:gd name="f42" fmla="*/ f32 1 f21"/>
                <a:gd name="f43" fmla="*/ f33 1 f21"/>
                <a:gd name="f44" fmla="*/ f34 1 f21"/>
                <a:gd name="f45" fmla="*/ f35 1 f21"/>
                <a:gd name="f46" fmla="*/ f36 1 f21"/>
                <a:gd name="f47" fmla="*/ f37 1 f21"/>
                <a:gd name="f48" fmla="*/ f38 1 f21"/>
                <a:gd name="f49" fmla="*/ f39 f14 1"/>
                <a:gd name="f50" fmla="*/ f40 f14 1"/>
                <a:gd name="f51" fmla="*/ f40 f15 1"/>
                <a:gd name="f52" fmla="*/ f39 f15 1"/>
                <a:gd name="f53" fmla="*/ f41 f14 1"/>
                <a:gd name="f54" fmla="*/ f42 f15 1"/>
                <a:gd name="f55" fmla="*/ f43 f14 1"/>
                <a:gd name="f56" fmla="*/ f44 f14 1"/>
                <a:gd name="f57" fmla="*/ f45 f15 1"/>
                <a:gd name="f58" fmla="*/ f46 f14 1"/>
                <a:gd name="f59" fmla="*/ f42 f14 1"/>
                <a:gd name="f60" fmla="*/ f46 f15 1"/>
                <a:gd name="f61" fmla="*/ f45 f14 1"/>
                <a:gd name="f62" fmla="*/ f44 f15 1"/>
                <a:gd name="f63" fmla="*/ f47 f15 1"/>
                <a:gd name="f64" fmla="*/ f41 f15 1"/>
                <a:gd name="f65" fmla="*/ f48 f15 1"/>
                <a:gd name="f66" fmla="*/ f48 f14 1"/>
              </a:gdLst>
              <a:ahLst/>
              <a:cxnLst>
                <a:cxn ang="3cd4">
                  <a:pos x="hc" y="t"/>
                </a:cxn>
                <a:cxn ang="0">
                  <a:pos x="r" y="vc"/>
                </a:cxn>
                <a:cxn ang="cd4">
                  <a:pos x="hc" y="b"/>
                </a:cxn>
                <a:cxn ang="cd2">
                  <a:pos x="l" y="vc"/>
                </a:cxn>
                <a:cxn ang="f30">
                  <a:pos x="f53" y="f54"/>
                </a:cxn>
                <a:cxn ang="f30">
                  <a:pos x="f55" y="f54"/>
                </a:cxn>
                <a:cxn ang="f30">
                  <a:pos x="f56" y="f57"/>
                </a:cxn>
                <a:cxn ang="f30">
                  <a:pos x="f58" y="f54"/>
                </a:cxn>
                <a:cxn ang="f30">
                  <a:pos x="f59" y="f54"/>
                </a:cxn>
                <a:cxn ang="f30">
                  <a:pos x="f59" y="f60"/>
                </a:cxn>
                <a:cxn ang="f30">
                  <a:pos x="f61" y="f62"/>
                </a:cxn>
                <a:cxn ang="f30">
                  <a:pos x="f59" y="f63"/>
                </a:cxn>
                <a:cxn ang="f30">
                  <a:pos x="f59" y="f64"/>
                </a:cxn>
                <a:cxn ang="f30">
                  <a:pos x="f58" y="f64"/>
                </a:cxn>
                <a:cxn ang="f30">
                  <a:pos x="f56" y="f65"/>
                </a:cxn>
                <a:cxn ang="f30">
                  <a:pos x="f55" y="f64"/>
                </a:cxn>
                <a:cxn ang="f30">
                  <a:pos x="f53" y="f64"/>
                </a:cxn>
                <a:cxn ang="f30">
                  <a:pos x="f53" y="f63"/>
                </a:cxn>
                <a:cxn ang="f30">
                  <a:pos x="f66" y="f62"/>
                </a:cxn>
                <a:cxn ang="f30">
                  <a:pos x="f53" y="f60"/>
                </a:cxn>
                <a:cxn ang="f30">
                  <a:pos x="f53" y="f54"/>
                </a:cxn>
              </a:cxnLst>
              <a:rect l="f49" t="f52" r="f50" b="f51"/>
              <a:pathLst>
                <a:path w="75" h="75">
                  <a:moveTo>
                    <a:pt x="f5" y="f6"/>
                  </a:moveTo>
                  <a:lnTo>
                    <a:pt x="f7" y="f6"/>
                  </a:lnTo>
                  <a:lnTo>
                    <a:pt x="f8" y="f9"/>
                  </a:lnTo>
                  <a:lnTo>
                    <a:pt x="f10" y="f6"/>
                  </a:lnTo>
                  <a:lnTo>
                    <a:pt x="f6" y="f6"/>
                  </a:lnTo>
                  <a:lnTo>
                    <a:pt x="f6" y="f10"/>
                  </a:lnTo>
                  <a:lnTo>
                    <a:pt x="f9" y="f8"/>
                  </a:lnTo>
                  <a:lnTo>
                    <a:pt x="f6" y="f11"/>
                  </a:lnTo>
                  <a:lnTo>
                    <a:pt x="f6" y="f5"/>
                  </a:lnTo>
                  <a:lnTo>
                    <a:pt x="f10" y="f5"/>
                  </a:lnTo>
                  <a:lnTo>
                    <a:pt x="f8" y="f12"/>
                  </a:lnTo>
                  <a:lnTo>
                    <a:pt x="f7" y="f5"/>
                  </a:lnTo>
                  <a:lnTo>
                    <a:pt x="f5" y="f5"/>
                  </a:lnTo>
                  <a:lnTo>
                    <a:pt x="f5" y="f11"/>
                  </a:lnTo>
                  <a:lnTo>
                    <a:pt x="f12" y="f8"/>
                  </a:lnTo>
                  <a:lnTo>
                    <a:pt x="f5" y="f10"/>
                  </a:lnTo>
                  <a:lnTo>
                    <a:pt x="f5" y="f6"/>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6" name="Rectangle 390">
              <a:extLst>
                <a:ext uri="{FF2B5EF4-FFF2-40B4-BE49-F238E27FC236}">
                  <a16:creationId xmlns:a16="http://schemas.microsoft.com/office/drawing/2014/main" id="{9292C1BA-96DD-4302-9ACA-8DF0DF0ADE2B}"/>
                </a:ext>
              </a:extLst>
            </p:cNvPr>
            <p:cNvSpPr/>
            <p:nvPr/>
          </p:nvSpPr>
          <p:spPr>
            <a:xfrm>
              <a:off x="4820753" y="5978520"/>
              <a:ext cx="68259" cy="119064"/>
            </a:xfrm>
            <a:prstGeom prst="rect">
              <a:avLst/>
            </a:prstGeom>
            <a:solidFill>
              <a:srgbClr val="A579D6"/>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7" name="Freeform 391">
              <a:extLst>
                <a:ext uri="{FF2B5EF4-FFF2-40B4-BE49-F238E27FC236}">
                  <a16:creationId xmlns:a16="http://schemas.microsoft.com/office/drawing/2014/main" id="{D884A5FB-1BB3-4B1A-AC03-BB45C6FA7436}"/>
                </a:ext>
              </a:extLst>
            </p:cNvPr>
            <p:cNvSpPr/>
            <p:nvPr/>
          </p:nvSpPr>
          <p:spPr>
            <a:xfrm>
              <a:off x="4885840" y="5862639"/>
              <a:ext cx="180978" cy="146047"/>
            </a:xfrm>
            <a:custGeom>
              <a:avLst/>
              <a:gdLst>
                <a:gd name="f0" fmla="val 10800000"/>
                <a:gd name="f1" fmla="val 5400000"/>
                <a:gd name="f2" fmla="val 180"/>
                <a:gd name="f3" fmla="val w"/>
                <a:gd name="f4" fmla="val h"/>
                <a:gd name="f5" fmla="val 0"/>
                <a:gd name="f6" fmla="val 114"/>
                <a:gd name="f7" fmla="val 92"/>
                <a:gd name="f8" fmla="val 4"/>
                <a:gd name="f9" fmla="val 112"/>
                <a:gd name="f10" fmla="val 88"/>
                <a:gd name="f11" fmla="+- 0 0 -90"/>
                <a:gd name="f12" fmla="*/ f3 1 114"/>
                <a:gd name="f13" fmla="*/ f4 1 92"/>
                <a:gd name="f14" fmla="val f5"/>
                <a:gd name="f15" fmla="val f6"/>
                <a:gd name="f16" fmla="val f7"/>
                <a:gd name="f17" fmla="*/ f11 f0 1"/>
                <a:gd name="f18" fmla="+- f16 0 f14"/>
                <a:gd name="f19" fmla="+- f15 0 f14"/>
                <a:gd name="f20" fmla="*/ f17 1 f2"/>
                <a:gd name="f21" fmla="*/ f19 1 114"/>
                <a:gd name="f22" fmla="*/ f18 1 92"/>
                <a:gd name="f23" fmla="*/ 4 f19 1"/>
                <a:gd name="f24" fmla="*/ 92 f18 1"/>
                <a:gd name="f25" fmla="*/ 114 f19 1"/>
                <a:gd name="f26" fmla="*/ 4 f18 1"/>
                <a:gd name="f27" fmla="*/ 112 f19 1"/>
                <a:gd name="f28" fmla="*/ 0 f18 1"/>
                <a:gd name="f29" fmla="*/ 0 f19 1"/>
                <a:gd name="f30" fmla="*/ 88 f18 1"/>
                <a:gd name="f31" fmla="+- f20 0 f1"/>
                <a:gd name="f32" fmla="*/ f23 1 114"/>
                <a:gd name="f33" fmla="*/ f24 1 92"/>
                <a:gd name="f34" fmla="*/ f25 1 114"/>
                <a:gd name="f35" fmla="*/ f26 1 92"/>
                <a:gd name="f36" fmla="*/ f27 1 114"/>
                <a:gd name="f37" fmla="*/ f28 1 92"/>
                <a:gd name="f38" fmla="*/ f29 1 114"/>
                <a:gd name="f39" fmla="*/ f30 1 92"/>
                <a:gd name="f40" fmla="*/ 0 1 f21"/>
                <a:gd name="f41" fmla="*/ f15 1 f21"/>
                <a:gd name="f42" fmla="*/ 0 1 f22"/>
                <a:gd name="f43" fmla="*/ f16 1 f22"/>
                <a:gd name="f44" fmla="*/ f32 1 f21"/>
                <a:gd name="f45" fmla="*/ f33 1 f22"/>
                <a:gd name="f46" fmla="*/ f34 1 f21"/>
                <a:gd name="f47" fmla="*/ f35 1 f22"/>
                <a:gd name="f48" fmla="*/ f36 1 f21"/>
                <a:gd name="f49" fmla="*/ f37 1 f22"/>
                <a:gd name="f50" fmla="*/ f38 1 f21"/>
                <a:gd name="f51" fmla="*/ f39 1 f22"/>
                <a:gd name="f52" fmla="*/ f40 f12 1"/>
                <a:gd name="f53" fmla="*/ f41 f12 1"/>
                <a:gd name="f54" fmla="*/ f43 f13 1"/>
                <a:gd name="f55" fmla="*/ f42 f13 1"/>
                <a:gd name="f56" fmla="*/ f44 f12 1"/>
                <a:gd name="f57" fmla="*/ f45 f13 1"/>
                <a:gd name="f58" fmla="*/ f46 f12 1"/>
                <a:gd name="f59" fmla="*/ f47 f13 1"/>
                <a:gd name="f60" fmla="*/ f48 f12 1"/>
                <a:gd name="f61" fmla="*/ f49 f13 1"/>
                <a:gd name="f62" fmla="*/ f50 f12 1"/>
                <a:gd name="f63" fmla="*/ f51 f13 1"/>
              </a:gdLst>
              <a:ahLst/>
              <a:cxnLst>
                <a:cxn ang="3cd4">
                  <a:pos x="hc" y="t"/>
                </a:cxn>
                <a:cxn ang="0">
                  <a:pos x="r" y="vc"/>
                </a:cxn>
                <a:cxn ang="cd4">
                  <a:pos x="hc" y="b"/>
                </a:cxn>
                <a:cxn ang="cd2">
                  <a:pos x="l" y="vc"/>
                </a:cxn>
                <a:cxn ang="f31">
                  <a:pos x="f56" y="f57"/>
                </a:cxn>
                <a:cxn ang="f31">
                  <a:pos x="f58" y="f59"/>
                </a:cxn>
                <a:cxn ang="f31">
                  <a:pos x="f60" y="f61"/>
                </a:cxn>
                <a:cxn ang="f31">
                  <a:pos x="f62" y="f63"/>
                </a:cxn>
                <a:cxn ang="f31">
                  <a:pos x="f56" y="f57"/>
                </a:cxn>
              </a:cxnLst>
              <a:rect l="f52" t="f55" r="f53" b="f54"/>
              <a:pathLst>
                <a:path w="114" h="92">
                  <a:moveTo>
                    <a:pt x="f8" y="f7"/>
                  </a:moveTo>
                  <a:lnTo>
                    <a:pt x="f6" y="f8"/>
                  </a:lnTo>
                  <a:lnTo>
                    <a:pt x="f9" y="f5"/>
                  </a:lnTo>
                  <a:lnTo>
                    <a:pt x="f5" y="f10"/>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8" name="Freeform 392">
              <a:extLst>
                <a:ext uri="{FF2B5EF4-FFF2-40B4-BE49-F238E27FC236}">
                  <a16:creationId xmlns:a16="http://schemas.microsoft.com/office/drawing/2014/main" id="{FDBC968A-D77A-4D78-8C51-6FB730719C4A}"/>
                </a:ext>
              </a:extLst>
            </p:cNvPr>
            <p:cNvSpPr/>
            <p:nvPr/>
          </p:nvSpPr>
          <p:spPr>
            <a:xfrm>
              <a:off x="4885840" y="5862639"/>
              <a:ext cx="180978" cy="146047"/>
            </a:xfrm>
            <a:custGeom>
              <a:avLst/>
              <a:gdLst>
                <a:gd name="f0" fmla="val 10800000"/>
                <a:gd name="f1" fmla="val 5400000"/>
                <a:gd name="f2" fmla="val 180"/>
                <a:gd name="f3" fmla="val w"/>
                <a:gd name="f4" fmla="val h"/>
                <a:gd name="f5" fmla="val 0"/>
                <a:gd name="f6" fmla="val 114"/>
                <a:gd name="f7" fmla="val 92"/>
                <a:gd name="f8" fmla="val 4"/>
                <a:gd name="f9" fmla="val 112"/>
                <a:gd name="f10" fmla="val 88"/>
                <a:gd name="f11" fmla="+- 0 0 -90"/>
                <a:gd name="f12" fmla="*/ f3 1 114"/>
                <a:gd name="f13" fmla="*/ f4 1 92"/>
                <a:gd name="f14" fmla="val f5"/>
                <a:gd name="f15" fmla="val f6"/>
                <a:gd name="f16" fmla="val f7"/>
                <a:gd name="f17" fmla="*/ f11 f0 1"/>
                <a:gd name="f18" fmla="+- f16 0 f14"/>
                <a:gd name="f19" fmla="+- f15 0 f14"/>
                <a:gd name="f20" fmla="*/ f17 1 f2"/>
                <a:gd name="f21" fmla="*/ f19 1 114"/>
                <a:gd name="f22" fmla="*/ f18 1 92"/>
                <a:gd name="f23" fmla="*/ 4 f19 1"/>
                <a:gd name="f24" fmla="*/ 92 f18 1"/>
                <a:gd name="f25" fmla="*/ 114 f19 1"/>
                <a:gd name="f26" fmla="*/ 4 f18 1"/>
                <a:gd name="f27" fmla="*/ 112 f19 1"/>
                <a:gd name="f28" fmla="*/ 0 f18 1"/>
                <a:gd name="f29" fmla="*/ 0 f19 1"/>
                <a:gd name="f30" fmla="*/ 88 f18 1"/>
                <a:gd name="f31" fmla="+- f20 0 f1"/>
                <a:gd name="f32" fmla="*/ f23 1 114"/>
                <a:gd name="f33" fmla="*/ f24 1 92"/>
                <a:gd name="f34" fmla="*/ f25 1 114"/>
                <a:gd name="f35" fmla="*/ f26 1 92"/>
                <a:gd name="f36" fmla="*/ f27 1 114"/>
                <a:gd name="f37" fmla="*/ f28 1 92"/>
                <a:gd name="f38" fmla="*/ f29 1 114"/>
                <a:gd name="f39" fmla="*/ f30 1 92"/>
                <a:gd name="f40" fmla="*/ 0 1 f21"/>
                <a:gd name="f41" fmla="*/ f15 1 f21"/>
                <a:gd name="f42" fmla="*/ 0 1 f22"/>
                <a:gd name="f43" fmla="*/ f16 1 f22"/>
                <a:gd name="f44" fmla="*/ f32 1 f21"/>
                <a:gd name="f45" fmla="*/ f33 1 f22"/>
                <a:gd name="f46" fmla="*/ f34 1 f21"/>
                <a:gd name="f47" fmla="*/ f35 1 f22"/>
                <a:gd name="f48" fmla="*/ f36 1 f21"/>
                <a:gd name="f49" fmla="*/ f37 1 f22"/>
                <a:gd name="f50" fmla="*/ f38 1 f21"/>
                <a:gd name="f51" fmla="*/ f39 1 f22"/>
                <a:gd name="f52" fmla="*/ f40 f12 1"/>
                <a:gd name="f53" fmla="*/ f41 f12 1"/>
                <a:gd name="f54" fmla="*/ f43 f13 1"/>
                <a:gd name="f55" fmla="*/ f42 f13 1"/>
                <a:gd name="f56" fmla="*/ f44 f12 1"/>
                <a:gd name="f57" fmla="*/ f45 f13 1"/>
                <a:gd name="f58" fmla="*/ f46 f12 1"/>
                <a:gd name="f59" fmla="*/ f47 f13 1"/>
                <a:gd name="f60" fmla="*/ f48 f12 1"/>
                <a:gd name="f61" fmla="*/ f49 f13 1"/>
                <a:gd name="f62" fmla="*/ f50 f12 1"/>
                <a:gd name="f63" fmla="*/ f51 f13 1"/>
              </a:gdLst>
              <a:ahLst/>
              <a:cxnLst>
                <a:cxn ang="3cd4">
                  <a:pos x="hc" y="t"/>
                </a:cxn>
                <a:cxn ang="0">
                  <a:pos x="r" y="vc"/>
                </a:cxn>
                <a:cxn ang="cd4">
                  <a:pos x="hc" y="b"/>
                </a:cxn>
                <a:cxn ang="cd2">
                  <a:pos x="l" y="vc"/>
                </a:cxn>
                <a:cxn ang="f31">
                  <a:pos x="f56" y="f57"/>
                </a:cxn>
                <a:cxn ang="f31">
                  <a:pos x="f58" y="f59"/>
                </a:cxn>
                <a:cxn ang="f31">
                  <a:pos x="f60" y="f61"/>
                </a:cxn>
                <a:cxn ang="f31">
                  <a:pos x="f62" y="f63"/>
                </a:cxn>
              </a:cxnLst>
              <a:rect l="f52" t="f55" r="f53" b="f54"/>
              <a:pathLst>
                <a:path w="114" h="92">
                  <a:moveTo>
                    <a:pt x="f8" y="f7"/>
                  </a:moveTo>
                  <a:lnTo>
                    <a:pt x="f6" y="f8"/>
                  </a:lnTo>
                  <a:lnTo>
                    <a:pt x="f9" y="f5"/>
                  </a:lnTo>
                  <a:lnTo>
                    <a:pt x="f5" y="f10"/>
                  </a:ln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29" name="Freeform 393">
              <a:extLst>
                <a:ext uri="{FF2B5EF4-FFF2-40B4-BE49-F238E27FC236}">
                  <a16:creationId xmlns:a16="http://schemas.microsoft.com/office/drawing/2014/main" id="{87996BC5-ABDC-44A7-BC9F-1759E6C3BDCC}"/>
                </a:ext>
              </a:extLst>
            </p:cNvPr>
            <p:cNvSpPr/>
            <p:nvPr/>
          </p:nvSpPr>
          <p:spPr>
            <a:xfrm>
              <a:off x="5066818" y="5862639"/>
              <a:ext cx="476246" cy="85725"/>
            </a:xfrm>
            <a:custGeom>
              <a:avLst/>
              <a:gdLst>
                <a:gd name="f0" fmla="val 10800000"/>
                <a:gd name="f1" fmla="val 5400000"/>
                <a:gd name="f2" fmla="val 180"/>
                <a:gd name="f3" fmla="val w"/>
                <a:gd name="f4" fmla="val h"/>
                <a:gd name="f5" fmla="val 0"/>
                <a:gd name="f6" fmla="val 300"/>
                <a:gd name="f7" fmla="val 54"/>
                <a:gd name="f8" fmla="val 6"/>
                <a:gd name="f9" fmla="val 49"/>
                <a:gd name="f10" fmla="+- 0 0 -90"/>
                <a:gd name="f11" fmla="*/ f3 1 300"/>
                <a:gd name="f12" fmla="*/ f4 1 54"/>
                <a:gd name="f13" fmla="val f5"/>
                <a:gd name="f14" fmla="val f6"/>
                <a:gd name="f15" fmla="val f7"/>
                <a:gd name="f16" fmla="*/ f10 f0 1"/>
                <a:gd name="f17" fmla="+- f15 0 f13"/>
                <a:gd name="f18" fmla="+- f14 0 f13"/>
                <a:gd name="f19" fmla="*/ f16 1 f2"/>
                <a:gd name="f20" fmla="*/ f18 1 300"/>
                <a:gd name="f21" fmla="*/ f17 1 54"/>
                <a:gd name="f22" fmla="*/ 0 f18 1"/>
                <a:gd name="f23" fmla="*/ 6 f17 1"/>
                <a:gd name="f24" fmla="*/ 300 f18 1"/>
                <a:gd name="f25" fmla="*/ 54 f17 1"/>
                <a:gd name="f26" fmla="*/ 49 f17 1"/>
                <a:gd name="f27" fmla="*/ 0 f17 1"/>
                <a:gd name="f28" fmla="+- f19 0 f1"/>
                <a:gd name="f29" fmla="*/ f22 1 300"/>
                <a:gd name="f30" fmla="*/ f23 1 54"/>
                <a:gd name="f31" fmla="*/ f24 1 300"/>
                <a:gd name="f32" fmla="*/ f25 1 54"/>
                <a:gd name="f33" fmla="*/ f26 1 54"/>
                <a:gd name="f34" fmla="*/ f27 1 54"/>
                <a:gd name="f35" fmla="*/ 0 1 f20"/>
                <a:gd name="f36" fmla="*/ f14 1 f20"/>
                <a:gd name="f37" fmla="*/ 0 1 f21"/>
                <a:gd name="f38" fmla="*/ f15 1 f21"/>
                <a:gd name="f39" fmla="*/ f29 1 f20"/>
                <a:gd name="f40" fmla="*/ f30 1 f21"/>
                <a:gd name="f41" fmla="*/ f31 1 f20"/>
                <a:gd name="f42" fmla="*/ f32 1 f21"/>
                <a:gd name="f43" fmla="*/ f33 1 f21"/>
                <a:gd name="f44" fmla="*/ f34 1 f21"/>
                <a:gd name="f45" fmla="*/ f35 f11 1"/>
                <a:gd name="f46" fmla="*/ f36 f11 1"/>
                <a:gd name="f47" fmla="*/ f38 f12 1"/>
                <a:gd name="f48" fmla="*/ f37 f12 1"/>
                <a:gd name="f49" fmla="*/ f39 f11 1"/>
                <a:gd name="f50" fmla="*/ f40 f12 1"/>
                <a:gd name="f51" fmla="*/ f41 f11 1"/>
                <a:gd name="f52" fmla="*/ f42 f12 1"/>
                <a:gd name="f53" fmla="*/ f43 f12 1"/>
                <a:gd name="f54" fmla="*/ f44 f12 1"/>
              </a:gdLst>
              <a:ahLst/>
              <a:cxnLst>
                <a:cxn ang="3cd4">
                  <a:pos x="hc" y="t"/>
                </a:cxn>
                <a:cxn ang="0">
                  <a:pos x="r" y="vc"/>
                </a:cxn>
                <a:cxn ang="cd4">
                  <a:pos x="hc" y="b"/>
                </a:cxn>
                <a:cxn ang="cd2">
                  <a:pos x="l" y="vc"/>
                </a:cxn>
                <a:cxn ang="f28">
                  <a:pos x="f49" y="f50"/>
                </a:cxn>
                <a:cxn ang="f28">
                  <a:pos x="f51" y="f52"/>
                </a:cxn>
                <a:cxn ang="f28">
                  <a:pos x="f51" y="f53"/>
                </a:cxn>
                <a:cxn ang="f28">
                  <a:pos x="f49" y="f54"/>
                </a:cxn>
                <a:cxn ang="f28">
                  <a:pos x="f49" y="f50"/>
                </a:cxn>
              </a:cxnLst>
              <a:rect l="f45" t="f48" r="f46" b="f47"/>
              <a:pathLst>
                <a:path w="300" h="54">
                  <a:moveTo>
                    <a:pt x="f5" y="f8"/>
                  </a:moveTo>
                  <a:lnTo>
                    <a:pt x="f6" y="f7"/>
                  </a:lnTo>
                  <a:lnTo>
                    <a:pt x="f6" y="f9"/>
                  </a:lnTo>
                  <a:lnTo>
                    <a:pt x="f5" y="f5"/>
                  </a:lnTo>
                  <a:lnTo>
                    <a:pt x="f5" y="f8"/>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0" name="Freeform 394">
              <a:extLst>
                <a:ext uri="{FF2B5EF4-FFF2-40B4-BE49-F238E27FC236}">
                  <a16:creationId xmlns:a16="http://schemas.microsoft.com/office/drawing/2014/main" id="{8BE67D94-21CF-4830-AA31-9BC0A102DE84}"/>
                </a:ext>
              </a:extLst>
            </p:cNvPr>
            <p:cNvSpPr/>
            <p:nvPr/>
          </p:nvSpPr>
          <p:spPr>
            <a:xfrm>
              <a:off x="5066818" y="5862639"/>
              <a:ext cx="476246" cy="85725"/>
            </a:xfrm>
            <a:custGeom>
              <a:avLst/>
              <a:gdLst>
                <a:gd name="f0" fmla="val 10800000"/>
                <a:gd name="f1" fmla="val 5400000"/>
                <a:gd name="f2" fmla="val 180"/>
                <a:gd name="f3" fmla="val w"/>
                <a:gd name="f4" fmla="val h"/>
                <a:gd name="f5" fmla="val 0"/>
                <a:gd name="f6" fmla="val 300"/>
                <a:gd name="f7" fmla="val 54"/>
                <a:gd name="f8" fmla="val 6"/>
                <a:gd name="f9" fmla="val 49"/>
                <a:gd name="f10" fmla="+- 0 0 -90"/>
                <a:gd name="f11" fmla="*/ f3 1 300"/>
                <a:gd name="f12" fmla="*/ f4 1 54"/>
                <a:gd name="f13" fmla="val f5"/>
                <a:gd name="f14" fmla="val f6"/>
                <a:gd name="f15" fmla="val f7"/>
                <a:gd name="f16" fmla="*/ f10 f0 1"/>
                <a:gd name="f17" fmla="+- f15 0 f13"/>
                <a:gd name="f18" fmla="+- f14 0 f13"/>
                <a:gd name="f19" fmla="*/ f16 1 f2"/>
                <a:gd name="f20" fmla="*/ f18 1 300"/>
                <a:gd name="f21" fmla="*/ f17 1 54"/>
                <a:gd name="f22" fmla="*/ 0 f18 1"/>
                <a:gd name="f23" fmla="*/ 6 f17 1"/>
                <a:gd name="f24" fmla="*/ 300 f18 1"/>
                <a:gd name="f25" fmla="*/ 54 f17 1"/>
                <a:gd name="f26" fmla="*/ 49 f17 1"/>
                <a:gd name="f27" fmla="*/ 0 f17 1"/>
                <a:gd name="f28" fmla="+- f19 0 f1"/>
                <a:gd name="f29" fmla="*/ f22 1 300"/>
                <a:gd name="f30" fmla="*/ f23 1 54"/>
                <a:gd name="f31" fmla="*/ f24 1 300"/>
                <a:gd name="f32" fmla="*/ f25 1 54"/>
                <a:gd name="f33" fmla="*/ f26 1 54"/>
                <a:gd name="f34" fmla="*/ f27 1 54"/>
                <a:gd name="f35" fmla="*/ 0 1 f20"/>
                <a:gd name="f36" fmla="*/ f14 1 f20"/>
                <a:gd name="f37" fmla="*/ 0 1 f21"/>
                <a:gd name="f38" fmla="*/ f15 1 f21"/>
                <a:gd name="f39" fmla="*/ f29 1 f20"/>
                <a:gd name="f40" fmla="*/ f30 1 f21"/>
                <a:gd name="f41" fmla="*/ f31 1 f20"/>
                <a:gd name="f42" fmla="*/ f32 1 f21"/>
                <a:gd name="f43" fmla="*/ f33 1 f21"/>
                <a:gd name="f44" fmla="*/ f34 1 f21"/>
                <a:gd name="f45" fmla="*/ f35 f11 1"/>
                <a:gd name="f46" fmla="*/ f36 f11 1"/>
                <a:gd name="f47" fmla="*/ f38 f12 1"/>
                <a:gd name="f48" fmla="*/ f37 f12 1"/>
                <a:gd name="f49" fmla="*/ f39 f11 1"/>
                <a:gd name="f50" fmla="*/ f40 f12 1"/>
                <a:gd name="f51" fmla="*/ f41 f11 1"/>
                <a:gd name="f52" fmla="*/ f42 f12 1"/>
                <a:gd name="f53" fmla="*/ f43 f12 1"/>
                <a:gd name="f54" fmla="*/ f44 f12 1"/>
              </a:gdLst>
              <a:ahLst/>
              <a:cxnLst>
                <a:cxn ang="3cd4">
                  <a:pos x="hc" y="t"/>
                </a:cxn>
                <a:cxn ang="0">
                  <a:pos x="r" y="vc"/>
                </a:cxn>
                <a:cxn ang="cd4">
                  <a:pos x="hc" y="b"/>
                </a:cxn>
                <a:cxn ang="cd2">
                  <a:pos x="l" y="vc"/>
                </a:cxn>
                <a:cxn ang="f28">
                  <a:pos x="f49" y="f50"/>
                </a:cxn>
                <a:cxn ang="f28">
                  <a:pos x="f51" y="f52"/>
                </a:cxn>
                <a:cxn ang="f28">
                  <a:pos x="f51" y="f53"/>
                </a:cxn>
                <a:cxn ang="f28">
                  <a:pos x="f49" y="f54"/>
                </a:cxn>
              </a:cxnLst>
              <a:rect l="f45" t="f48" r="f46" b="f47"/>
              <a:pathLst>
                <a:path w="300" h="54">
                  <a:moveTo>
                    <a:pt x="f5" y="f8"/>
                  </a:moveTo>
                  <a:lnTo>
                    <a:pt x="f6" y="f7"/>
                  </a:lnTo>
                  <a:lnTo>
                    <a:pt x="f6" y="f9"/>
                  </a:lnTo>
                  <a:lnTo>
                    <a:pt x="f5" y="f5"/>
                  </a:ln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1" name="Rectangle 395">
              <a:extLst>
                <a:ext uri="{FF2B5EF4-FFF2-40B4-BE49-F238E27FC236}">
                  <a16:creationId xmlns:a16="http://schemas.microsoft.com/office/drawing/2014/main" id="{D41DD595-DFB0-4A5B-A3DD-2B78C892176E}"/>
                </a:ext>
              </a:extLst>
            </p:cNvPr>
            <p:cNvSpPr/>
            <p:nvPr/>
          </p:nvSpPr>
          <p:spPr>
            <a:xfrm>
              <a:off x="5057290" y="5865811"/>
              <a:ext cx="12701" cy="142875"/>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2" name="Freeform 396">
              <a:extLst>
                <a:ext uri="{FF2B5EF4-FFF2-40B4-BE49-F238E27FC236}">
                  <a16:creationId xmlns:a16="http://schemas.microsoft.com/office/drawing/2014/main" id="{F15B80F3-8C56-42B4-8907-221BC0F5DA3D}"/>
                </a:ext>
              </a:extLst>
            </p:cNvPr>
            <p:cNvSpPr/>
            <p:nvPr/>
          </p:nvSpPr>
          <p:spPr>
            <a:xfrm>
              <a:off x="5063645" y="5862639"/>
              <a:ext cx="58741" cy="142875"/>
            </a:xfrm>
            <a:custGeom>
              <a:avLst/>
              <a:gdLst>
                <a:gd name="f0" fmla="val 10800000"/>
                <a:gd name="f1" fmla="val 5400000"/>
                <a:gd name="f2" fmla="val 180"/>
                <a:gd name="f3" fmla="val w"/>
                <a:gd name="f4" fmla="val h"/>
                <a:gd name="f5" fmla="val 0"/>
                <a:gd name="f6" fmla="val 37"/>
                <a:gd name="f7" fmla="val 90"/>
                <a:gd name="f8" fmla="val 2"/>
                <a:gd name="f9" fmla="val 7"/>
                <a:gd name="f10" fmla="val 28"/>
                <a:gd name="f11" fmla="+- 0 0 -90"/>
                <a:gd name="f12" fmla="*/ f3 1 37"/>
                <a:gd name="f13" fmla="*/ f4 1 90"/>
                <a:gd name="f14" fmla="val f5"/>
                <a:gd name="f15" fmla="val f6"/>
                <a:gd name="f16" fmla="val f7"/>
                <a:gd name="f17" fmla="*/ f11 f0 1"/>
                <a:gd name="f18" fmla="+- f16 0 f14"/>
                <a:gd name="f19" fmla="+- f15 0 f14"/>
                <a:gd name="f20" fmla="*/ f17 1 f2"/>
                <a:gd name="f21" fmla="*/ f19 1 37"/>
                <a:gd name="f22" fmla="*/ f18 1 90"/>
                <a:gd name="f23" fmla="*/ 0 f19 1"/>
                <a:gd name="f24" fmla="*/ 2 f18 1"/>
                <a:gd name="f25" fmla="*/ 7 f19 1"/>
                <a:gd name="f26" fmla="*/ 0 f18 1"/>
                <a:gd name="f27" fmla="*/ 37 f19 1"/>
                <a:gd name="f28" fmla="*/ 90 f18 1"/>
                <a:gd name="f29" fmla="*/ 28 f19 1"/>
                <a:gd name="f30" fmla="+- f20 0 f1"/>
                <a:gd name="f31" fmla="*/ f23 1 37"/>
                <a:gd name="f32" fmla="*/ f24 1 90"/>
                <a:gd name="f33" fmla="*/ f25 1 37"/>
                <a:gd name="f34" fmla="*/ f26 1 90"/>
                <a:gd name="f35" fmla="*/ f27 1 37"/>
                <a:gd name="f36" fmla="*/ f28 1 90"/>
                <a:gd name="f37" fmla="*/ f29 1 37"/>
                <a:gd name="f38" fmla="*/ 0 1 f21"/>
                <a:gd name="f39" fmla="*/ f15 1 f21"/>
                <a:gd name="f40" fmla="*/ 0 1 f22"/>
                <a:gd name="f41" fmla="*/ f16 1 f22"/>
                <a:gd name="f42" fmla="*/ f31 1 f21"/>
                <a:gd name="f43" fmla="*/ f32 1 f22"/>
                <a:gd name="f44" fmla="*/ f33 1 f21"/>
                <a:gd name="f45" fmla="*/ f34 1 f22"/>
                <a:gd name="f46" fmla="*/ f35 1 f21"/>
                <a:gd name="f47" fmla="*/ f36 1 f22"/>
                <a:gd name="f48" fmla="*/ f37 1 f21"/>
                <a:gd name="f49" fmla="*/ f38 f12 1"/>
                <a:gd name="f50" fmla="*/ f39 f12 1"/>
                <a:gd name="f51" fmla="*/ f41 f13 1"/>
                <a:gd name="f52" fmla="*/ f40 f13 1"/>
                <a:gd name="f53" fmla="*/ f42 f12 1"/>
                <a:gd name="f54" fmla="*/ f43 f13 1"/>
                <a:gd name="f55" fmla="*/ f44 f12 1"/>
                <a:gd name="f56" fmla="*/ f45 f13 1"/>
                <a:gd name="f57" fmla="*/ f46 f12 1"/>
                <a:gd name="f58" fmla="*/ f47 f13 1"/>
                <a:gd name="f59" fmla="*/ f48 f12 1"/>
              </a:gdLst>
              <a:ahLst/>
              <a:cxnLst>
                <a:cxn ang="3cd4">
                  <a:pos x="hc" y="t"/>
                </a:cxn>
                <a:cxn ang="0">
                  <a:pos x="r" y="vc"/>
                </a:cxn>
                <a:cxn ang="cd4">
                  <a:pos x="hc" y="b"/>
                </a:cxn>
                <a:cxn ang="cd2">
                  <a:pos x="l" y="vc"/>
                </a:cxn>
                <a:cxn ang="f30">
                  <a:pos x="f53" y="f54"/>
                </a:cxn>
                <a:cxn ang="f30">
                  <a:pos x="f55" y="f56"/>
                </a:cxn>
                <a:cxn ang="f30">
                  <a:pos x="f57" y="f58"/>
                </a:cxn>
                <a:cxn ang="f30">
                  <a:pos x="f59" y="f58"/>
                </a:cxn>
                <a:cxn ang="f30">
                  <a:pos x="f53" y="f54"/>
                </a:cxn>
              </a:cxnLst>
              <a:rect l="f49" t="f52" r="f50" b="f51"/>
              <a:pathLst>
                <a:path w="37" h="90">
                  <a:moveTo>
                    <a:pt x="f5" y="f8"/>
                  </a:moveTo>
                  <a:lnTo>
                    <a:pt x="f9" y="f5"/>
                  </a:lnTo>
                  <a:lnTo>
                    <a:pt x="f6" y="f7"/>
                  </a:lnTo>
                  <a:lnTo>
                    <a:pt x="f10" y="f7"/>
                  </a:lnTo>
                  <a:lnTo>
                    <a:pt x="f5" y="f8"/>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3" name="Rectangle 397">
              <a:extLst>
                <a:ext uri="{FF2B5EF4-FFF2-40B4-BE49-F238E27FC236}">
                  <a16:creationId xmlns:a16="http://schemas.microsoft.com/office/drawing/2014/main" id="{4B2F18A5-85AA-4838-A889-E0CF4FEC3EDF}"/>
                </a:ext>
              </a:extLst>
            </p:cNvPr>
            <p:cNvSpPr/>
            <p:nvPr/>
          </p:nvSpPr>
          <p:spPr>
            <a:xfrm>
              <a:off x="5066818" y="5969002"/>
              <a:ext cx="34920" cy="9528"/>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4" name="Rectangle 398">
              <a:extLst>
                <a:ext uri="{FF2B5EF4-FFF2-40B4-BE49-F238E27FC236}">
                  <a16:creationId xmlns:a16="http://schemas.microsoft.com/office/drawing/2014/main" id="{277192E7-203B-4E25-BE5B-9DF90A1D5415}"/>
                </a:ext>
              </a:extLst>
            </p:cNvPr>
            <p:cNvSpPr/>
            <p:nvPr/>
          </p:nvSpPr>
          <p:spPr>
            <a:xfrm>
              <a:off x="5066818" y="5930898"/>
              <a:ext cx="20638" cy="9528"/>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5" name="Freeform 399">
              <a:extLst>
                <a:ext uri="{FF2B5EF4-FFF2-40B4-BE49-F238E27FC236}">
                  <a16:creationId xmlns:a16="http://schemas.microsoft.com/office/drawing/2014/main" id="{35C35FC1-445D-4A38-BF95-1494FFA53C07}"/>
                </a:ext>
              </a:extLst>
            </p:cNvPr>
            <p:cNvSpPr/>
            <p:nvPr/>
          </p:nvSpPr>
          <p:spPr>
            <a:xfrm>
              <a:off x="5066818" y="5972175"/>
              <a:ext cx="44448" cy="36511"/>
            </a:xfrm>
            <a:custGeom>
              <a:avLst/>
              <a:gdLst>
                <a:gd name="f0" fmla="val 10800000"/>
                <a:gd name="f1" fmla="val 5400000"/>
                <a:gd name="f2" fmla="val 180"/>
                <a:gd name="f3" fmla="val w"/>
                <a:gd name="f4" fmla="val h"/>
                <a:gd name="f5" fmla="val 0"/>
                <a:gd name="f6" fmla="val 13"/>
                <a:gd name="f7" fmla="val 11"/>
                <a:gd name="f8" fmla="val 2"/>
                <a:gd name="f9" fmla="val 12"/>
                <a:gd name="f10" fmla="val 10"/>
                <a:gd name="f11" fmla="val 9"/>
                <a:gd name="f12" fmla="val 1"/>
                <a:gd name="f13" fmla="+- 0 0 -90"/>
                <a:gd name="f14" fmla="*/ f3 1 13"/>
                <a:gd name="f15" fmla="*/ f4 1 11"/>
                <a:gd name="f16" fmla="val f5"/>
                <a:gd name="f17" fmla="val f6"/>
                <a:gd name="f18" fmla="val f7"/>
                <a:gd name="f19" fmla="*/ f13 f0 1"/>
                <a:gd name="f20" fmla="+- f18 0 f16"/>
                <a:gd name="f21" fmla="+- f17 0 f16"/>
                <a:gd name="f22" fmla="*/ f19 1 f2"/>
                <a:gd name="f23" fmla="*/ f21 1 13"/>
                <a:gd name="f24" fmla="*/ f20 1 11"/>
                <a:gd name="f25" fmla="*/ 0 f21 1"/>
                <a:gd name="f26" fmla="*/ 2 f20 1"/>
                <a:gd name="f27" fmla="*/ 12 f21 1"/>
                <a:gd name="f28" fmla="*/ 11 f20 1"/>
                <a:gd name="f29" fmla="*/ 13 f21 1"/>
                <a:gd name="f30" fmla="*/ 9 f20 1"/>
                <a:gd name="f31" fmla="*/ 1 f21 1"/>
                <a:gd name="f32" fmla="*/ 1 f20 1"/>
                <a:gd name="f33" fmla="+- f22 0 f1"/>
                <a:gd name="f34" fmla="*/ f25 1 13"/>
                <a:gd name="f35" fmla="*/ f26 1 11"/>
                <a:gd name="f36" fmla="*/ f27 1 13"/>
                <a:gd name="f37" fmla="*/ f28 1 11"/>
                <a:gd name="f38" fmla="*/ f29 1 13"/>
                <a:gd name="f39" fmla="*/ f30 1 11"/>
                <a:gd name="f40" fmla="*/ f31 1 13"/>
                <a:gd name="f41" fmla="*/ f32 1 11"/>
                <a:gd name="f42" fmla="*/ 0 1 f23"/>
                <a:gd name="f43" fmla="*/ f17 1 f23"/>
                <a:gd name="f44" fmla="*/ 0 1 f24"/>
                <a:gd name="f45" fmla="*/ f18 1 f24"/>
                <a:gd name="f46" fmla="*/ f34 1 f23"/>
                <a:gd name="f47" fmla="*/ f35 1 f24"/>
                <a:gd name="f48" fmla="*/ f36 1 f23"/>
                <a:gd name="f49" fmla="*/ f37 1 f24"/>
                <a:gd name="f50" fmla="*/ f38 1 f23"/>
                <a:gd name="f51" fmla="*/ f39 1 f24"/>
                <a:gd name="f52" fmla="*/ f40 1 f23"/>
                <a:gd name="f53" fmla="*/ f41 1 f24"/>
                <a:gd name="f54" fmla="*/ f42 f14 1"/>
                <a:gd name="f55" fmla="*/ f43 f14 1"/>
                <a:gd name="f56" fmla="*/ f45 f15 1"/>
                <a:gd name="f57" fmla="*/ f44 f15 1"/>
                <a:gd name="f58" fmla="*/ f46 f14 1"/>
                <a:gd name="f59" fmla="*/ f47 f15 1"/>
                <a:gd name="f60" fmla="*/ f48 f14 1"/>
                <a:gd name="f61" fmla="*/ f49 f15 1"/>
                <a:gd name="f62" fmla="*/ f50 f14 1"/>
                <a:gd name="f63" fmla="*/ f51 f15 1"/>
                <a:gd name="f64" fmla="*/ f52 f14 1"/>
                <a:gd name="f65" fmla="*/ f53 f15 1"/>
              </a:gdLst>
              <a:ahLst/>
              <a:cxnLst>
                <a:cxn ang="3cd4">
                  <a:pos x="hc" y="t"/>
                </a:cxn>
                <a:cxn ang="0">
                  <a:pos x="r" y="vc"/>
                </a:cxn>
                <a:cxn ang="cd4">
                  <a:pos x="hc" y="b"/>
                </a:cxn>
                <a:cxn ang="cd2">
                  <a:pos x="l" y="vc"/>
                </a:cxn>
                <a:cxn ang="f33">
                  <a:pos x="f58" y="f59"/>
                </a:cxn>
                <a:cxn ang="f33">
                  <a:pos x="f60" y="f61"/>
                </a:cxn>
                <a:cxn ang="f33">
                  <a:pos x="f62" y="f61"/>
                </a:cxn>
                <a:cxn ang="f33">
                  <a:pos x="f62" y="f63"/>
                </a:cxn>
                <a:cxn ang="f33">
                  <a:pos x="f64" y="f65"/>
                </a:cxn>
                <a:cxn ang="f33">
                  <a:pos x="f58" y="f65"/>
                </a:cxn>
                <a:cxn ang="f33">
                  <a:pos x="f58" y="f59"/>
                </a:cxn>
              </a:cxnLst>
              <a:rect l="f54" t="f57" r="f55" b="f56"/>
              <a:pathLst>
                <a:path w="13" h="11">
                  <a:moveTo>
                    <a:pt x="f5" y="f8"/>
                  </a:moveTo>
                  <a:cubicBezTo>
                    <a:pt x="f9" y="f7"/>
                    <a:pt x="f9" y="f7"/>
                    <a:pt x="f9" y="f7"/>
                  </a:cubicBezTo>
                  <a:cubicBezTo>
                    <a:pt x="f9" y="f7"/>
                    <a:pt x="f6" y="f7"/>
                    <a:pt x="f6" y="f7"/>
                  </a:cubicBezTo>
                  <a:cubicBezTo>
                    <a:pt x="f6" y="f10"/>
                    <a:pt x="f6" y="f10"/>
                    <a:pt x="f6" y="f11"/>
                  </a:cubicBezTo>
                  <a:cubicBezTo>
                    <a:pt x="f12" y="f12"/>
                    <a:pt x="f12" y="f12"/>
                    <a:pt x="f12" y="f12"/>
                  </a:cubicBezTo>
                  <a:cubicBezTo>
                    <a:pt x="f12" y="f5"/>
                    <a:pt x="f5" y="f12"/>
                    <a:pt x="f5" y="f12"/>
                  </a:cubicBezTo>
                  <a:cubicBezTo>
                    <a:pt x="f5" y="f12"/>
                    <a:pt x="f5" y="f8"/>
                    <a:pt x="f5" y="f8"/>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6" name="Freeform 400">
              <a:extLst>
                <a:ext uri="{FF2B5EF4-FFF2-40B4-BE49-F238E27FC236}">
                  <a16:creationId xmlns:a16="http://schemas.microsoft.com/office/drawing/2014/main" id="{B5907BBA-C219-48AD-B5C0-796CAE227A51}"/>
                </a:ext>
              </a:extLst>
            </p:cNvPr>
            <p:cNvSpPr/>
            <p:nvPr/>
          </p:nvSpPr>
          <p:spPr>
            <a:xfrm>
              <a:off x="5066818" y="5937244"/>
              <a:ext cx="23810" cy="34920"/>
            </a:xfrm>
            <a:custGeom>
              <a:avLst/>
              <a:gdLst>
                <a:gd name="f0" fmla="val 10800000"/>
                <a:gd name="f1" fmla="val 5400000"/>
                <a:gd name="f2" fmla="val 180"/>
                <a:gd name="f3" fmla="val w"/>
                <a:gd name="f4" fmla="val h"/>
                <a:gd name="f5" fmla="val 0"/>
                <a:gd name="f6" fmla="val 7"/>
                <a:gd name="f7" fmla="val 10"/>
                <a:gd name="f8" fmla="val 2"/>
                <a:gd name="f9" fmla="val 9"/>
                <a:gd name="f10" fmla="val 1"/>
                <a:gd name="f11" fmla="val 6"/>
                <a:gd name="f12" fmla="val 5"/>
                <a:gd name="f13" fmla="val 8"/>
                <a:gd name="f14" fmla="+- 0 0 -90"/>
                <a:gd name="f15" fmla="*/ f3 1 7"/>
                <a:gd name="f16" fmla="*/ f4 1 10"/>
                <a:gd name="f17" fmla="val f5"/>
                <a:gd name="f18" fmla="val f6"/>
                <a:gd name="f19" fmla="val f7"/>
                <a:gd name="f20" fmla="*/ f14 f0 1"/>
                <a:gd name="f21" fmla="+- f19 0 f17"/>
                <a:gd name="f22" fmla="+- f18 0 f17"/>
                <a:gd name="f23" fmla="*/ f20 1 f2"/>
                <a:gd name="f24" fmla="*/ f21 1 10"/>
                <a:gd name="f25" fmla="*/ f22 1 7"/>
                <a:gd name="f26" fmla="*/ 2 f22 1"/>
                <a:gd name="f27" fmla="*/ 9 f21 1"/>
                <a:gd name="f28" fmla="*/ 7 f22 1"/>
                <a:gd name="f29" fmla="*/ 2 f21 1"/>
                <a:gd name="f30" fmla="*/ 0 f21 1"/>
                <a:gd name="f31" fmla="*/ 5 f22 1"/>
                <a:gd name="f32" fmla="*/ 0 f22 1"/>
                <a:gd name="f33" fmla="*/ 8 f21 1"/>
                <a:gd name="f34" fmla="+- f23 0 f1"/>
                <a:gd name="f35" fmla="*/ f26 1 7"/>
                <a:gd name="f36" fmla="*/ f27 1 10"/>
                <a:gd name="f37" fmla="*/ f28 1 7"/>
                <a:gd name="f38" fmla="*/ f29 1 10"/>
                <a:gd name="f39" fmla="*/ f30 1 10"/>
                <a:gd name="f40" fmla="*/ f31 1 7"/>
                <a:gd name="f41" fmla="*/ f32 1 7"/>
                <a:gd name="f42" fmla="*/ f33 1 10"/>
                <a:gd name="f43" fmla="*/ 0 1 f25"/>
                <a:gd name="f44" fmla="*/ f18 1 f25"/>
                <a:gd name="f45" fmla="*/ 0 1 f24"/>
                <a:gd name="f46" fmla="*/ f19 1 f24"/>
                <a:gd name="f47" fmla="*/ f35 1 f25"/>
                <a:gd name="f48" fmla="*/ f36 1 f24"/>
                <a:gd name="f49" fmla="*/ f37 1 f25"/>
                <a:gd name="f50" fmla="*/ f38 1 f24"/>
                <a:gd name="f51" fmla="*/ f39 1 f24"/>
                <a:gd name="f52" fmla="*/ f40 1 f25"/>
                <a:gd name="f53" fmla="*/ f41 1 f25"/>
                <a:gd name="f54" fmla="*/ f42 1 f24"/>
                <a:gd name="f55" fmla="*/ f43 f15 1"/>
                <a:gd name="f56" fmla="*/ f44 f15 1"/>
                <a:gd name="f57" fmla="*/ f46 f16 1"/>
                <a:gd name="f58" fmla="*/ f45 f16 1"/>
                <a:gd name="f59" fmla="*/ f47 f15 1"/>
                <a:gd name="f60" fmla="*/ f48 f16 1"/>
                <a:gd name="f61" fmla="*/ f49 f15 1"/>
                <a:gd name="f62" fmla="*/ f50 f16 1"/>
                <a:gd name="f63" fmla="*/ f51 f16 1"/>
                <a:gd name="f64" fmla="*/ f52 f15 1"/>
                <a:gd name="f65" fmla="*/ f53 f15 1"/>
                <a:gd name="f66" fmla="*/ f54 f16 1"/>
              </a:gdLst>
              <a:ahLst/>
              <a:cxnLst>
                <a:cxn ang="3cd4">
                  <a:pos x="hc" y="t"/>
                </a:cxn>
                <a:cxn ang="0">
                  <a:pos x="r" y="vc"/>
                </a:cxn>
                <a:cxn ang="cd4">
                  <a:pos x="hc" y="b"/>
                </a:cxn>
                <a:cxn ang="cd2">
                  <a:pos x="l" y="vc"/>
                </a:cxn>
                <a:cxn ang="f34">
                  <a:pos x="f59" y="f60"/>
                </a:cxn>
                <a:cxn ang="f34">
                  <a:pos x="f61" y="f62"/>
                </a:cxn>
                <a:cxn ang="f34">
                  <a:pos x="f61" y="f63"/>
                </a:cxn>
                <a:cxn ang="f34">
                  <a:pos x="f64" y="f63"/>
                </a:cxn>
                <a:cxn ang="f34">
                  <a:pos x="f65" y="f66"/>
                </a:cxn>
                <a:cxn ang="f34">
                  <a:pos x="f65" y="f60"/>
                </a:cxn>
                <a:cxn ang="f34">
                  <a:pos x="f59" y="f60"/>
                </a:cxn>
              </a:cxnLst>
              <a:rect l="f55" t="f58" r="f56" b="f57"/>
              <a:pathLst>
                <a:path w="7" h="10">
                  <a:moveTo>
                    <a:pt x="f8" y="f9"/>
                  </a:moveTo>
                  <a:cubicBezTo>
                    <a:pt x="f6" y="f8"/>
                    <a:pt x="f6" y="f8"/>
                    <a:pt x="f6" y="f8"/>
                  </a:cubicBezTo>
                  <a:cubicBezTo>
                    <a:pt x="f6" y="f10"/>
                    <a:pt x="f6" y="f5"/>
                    <a:pt x="f6" y="f5"/>
                  </a:cubicBezTo>
                  <a:cubicBezTo>
                    <a:pt x="f11" y="f5"/>
                    <a:pt x="f12" y="f5"/>
                    <a:pt x="f12" y="f5"/>
                  </a:cubicBezTo>
                  <a:cubicBezTo>
                    <a:pt x="f5" y="f13"/>
                    <a:pt x="f5" y="f13"/>
                    <a:pt x="f5" y="f13"/>
                  </a:cubicBezTo>
                  <a:cubicBezTo>
                    <a:pt x="f5" y="f13"/>
                    <a:pt x="f5" y="f9"/>
                    <a:pt x="f5" y="f9"/>
                  </a:cubicBezTo>
                  <a:cubicBezTo>
                    <a:pt x="f10" y="f7"/>
                    <a:pt x="f10" y="f7"/>
                    <a:pt x="f8" y="f9"/>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7" name="Freeform 401">
              <a:extLst>
                <a:ext uri="{FF2B5EF4-FFF2-40B4-BE49-F238E27FC236}">
                  <a16:creationId xmlns:a16="http://schemas.microsoft.com/office/drawing/2014/main" id="{F84CEBD5-E315-49CA-A3EA-031CA6B00D86}"/>
                </a:ext>
              </a:extLst>
            </p:cNvPr>
            <p:cNvSpPr/>
            <p:nvPr/>
          </p:nvSpPr>
          <p:spPr>
            <a:xfrm>
              <a:off x="5066818" y="5972175"/>
              <a:ext cx="38103" cy="36511"/>
            </a:xfrm>
            <a:custGeom>
              <a:avLst/>
              <a:gdLst>
                <a:gd name="f0" fmla="val 10800000"/>
                <a:gd name="f1" fmla="val 5400000"/>
                <a:gd name="f2" fmla="val 180"/>
                <a:gd name="f3" fmla="val w"/>
                <a:gd name="f4" fmla="val h"/>
                <a:gd name="f5" fmla="val 0"/>
                <a:gd name="f6" fmla="val 11"/>
                <a:gd name="f7" fmla="val 9"/>
                <a:gd name="f8" fmla="val 1"/>
                <a:gd name="f9" fmla="val 10"/>
                <a:gd name="f10" fmla="val 2"/>
                <a:gd name="f11" fmla="+- 0 0 -90"/>
                <a:gd name="f12" fmla="*/ f3 1 11"/>
                <a:gd name="f13" fmla="*/ f4 1 11"/>
                <a:gd name="f14" fmla="val f5"/>
                <a:gd name="f15" fmla="val f6"/>
                <a:gd name="f16" fmla="*/ f11 f0 1"/>
                <a:gd name="f17" fmla="+- f15 0 f14"/>
                <a:gd name="f18" fmla="*/ f16 1 f2"/>
                <a:gd name="f19" fmla="*/ f17 1 11"/>
                <a:gd name="f20" fmla="*/ 9 f17 1"/>
                <a:gd name="f21" fmla="*/ 1 f17 1"/>
                <a:gd name="f22" fmla="*/ 0 f17 1"/>
                <a:gd name="f23" fmla="*/ 11 f17 1"/>
                <a:gd name="f24" fmla="*/ 2 f17 1"/>
                <a:gd name="f25" fmla="*/ 10 f17 1"/>
                <a:gd name="f26" fmla="+- f18 0 f1"/>
                <a:gd name="f27" fmla="*/ f20 1 11"/>
                <a:gd name="f28" fmla="*/ f21 1 11"/>
                <a:gd name="f29" fmla="*/ f22 1 11"/>
                <a:gd name="f30" fmla="*/ f23 1 11"/>
                <a:gd name="f31" fmla="*/ f24 1 11"/>
                <a:gd name="f32" fmla="*/ f25 1 11"/>
                <a:gd name="f33" fmla="*/ 0 1 f19"/>
                <a:gd name="f34" fmla="*/ f15 1 f19"/>
                <a:gd name="f35" fmla="*/ f27 1 f19"/>
                <a:gd name="f36" fmla="*/ f28 1 f19"/>
                <a:gd name="f37" fmla="*/ f29 1 f19"/>
                <a:gd name="f38" fmla="*/ f30 1 f19"/>
                <a:gd name="f39" fmla="*/ f31 1 f19"/>
                <a:gd name="f40" fmla="*/ f32 1 f19"/>
                <a:gd name="f41" fmla="*/ f33 f12 1"/>
                <a:gd name="f42" fmla="*/ f34 f12 1"/>
                <a:gd name="f43" fmla="*/ f34 f13 1"/>
                <a:gd name="f44" fmla="*/ f33 f13 1"/>
                <a:gd name="f45" fmla="*/ f35 f12 1"/>
                <a:gd name="f46" fmla="*/ f36 f13 1"/>
                <a:gd name="f47" fmla="*/ f37 f12 1"/>
                <a:gd name="f48" fmla="*/ f35 f13 1"/>
                <a:gd name="f49" fmla="*/ f38 f13 1"/>
                <a:gd name="f50" fmla="*/ f39 f12 1"/>
                <a:gd name="f51" fmla="*/ f40 f12 1"/>
                <a:gd name="f52" fmla="*/ f39 f13 1"/>
              </a:gdLst>
              <a:ahLst/>
              <a:cxnLst>
                <a:cxn ang="3cd4">
                  <a:pos x="hc" y="t"/>
                </a:cxn>
                <a:cxn ang="0">
                  <a:pos x="r" y="vc"/>
                </a:cxn>
                <a:cxn ang="cd4">
                  <a:pos x="hc" y="b"/>
                </a:cxn>
                <a:cxn ang="cd2">
                  <a:pos x="l" y="vc"/>
                </a:cxn>
                <a:cxn ang="f26">
                  <a:pos x="f45" y="f46"/>
                </a:cxn>
                <a:cxn ang="f26">
                  <a:pos x="f47" y="f48"/>
                </a:cxn>
                <a:cxn ang="f26">
                  <a:pos x="f47" y="f49"/>
                </a:cxn>
                <a:cxn ang="f26">
                  <a:pos x="f50" y="f49"/>
                </a:cxn>
                <a:cxn ang="f26">
                  <a:pos x="f51" y="f52"/>
                </a:cxn>
                <a:cxn ang="f26">
                  <a:pos x="f51" y="f46"/>
                </a:cxn>
                <a:cxn ang="f26">
                  <a:pos x="f45" y="f46"/>
                </a:cxn>
              </a:cxnLst>
              <a:rect l="f41" t="f44" r="f42" b="f43"/>
              <a:pathLst>
                <a:path w="11" h="11">
                  <a:moveTo>
                    <a:pt x="f7" y="f8"/>
                  </a:moveTo>
                  <a:cubicBezTo>
                    <a:pt x="f5" y="f7"/>
                    <a:pt x="f5" y="f7"/>
                    <a:pt x="f5" y="f7"/>
                  </a:cubicBezTo>
                  <a:cubicBezTo>
                    <a:pt x="f5" y="f9"/>
                    <a:pt x="f5" y="f9"/>
                    <a:pt x="f5" y="f6"/>
                  </a:cubicBezTo>
                  <a:cubicBezTo>
                    <a:pt x="f5" y="f6"/>
                    <a:pt x="f8" y="f6"/>
                    <a:pt x="f10" y="f6"/>
                  </a:cubicBezTo>
                  <a:cubicBezTo>
                    <a:pt x="f9" y="f10"/>
                    <a:pt x="f9" y="f10"/>
                    <a:pt x="f9" y="f10"/>
                  </a:cubicBezTo>
                  <a:cubicBezTo>
                    <a:pt x="f6" y="f10"/>
                    <a:pt x="f6" y="f8"/>
                    <a:pt x="f9" y="f8"/>
                  </a:cubicBezTo>
                  <a:cubicBezTo>
                    <a:pt x="f9" y="f5"/>
                    <a:pt x="f7" y="f5"/>
                    <a:pt x="f7" y="f8"/>
                  </a:cubicBez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8" name="Freeform 402">
              <a:extLst>
                <a:ext uri="{FF2B5EF4-FFF2-40B4-BE49-F238E27FC236}">
                  <a16:creationId xmlns:a16="http://schemas.microsoft.com/office/drawing/2014/main" id="{E87DC095-3467-4FAA-A0D5-FC9363F0DC88}"/>
                </a:ext>
              </a:extLst>
            </p:cNvPr>
            <p:cNvSpPr/>
            <p:nvPr/>
          </p:nvSpPr>
          <p:spPr>
            <a:xfrm>
              <a:off x="5016023" y="6011859"/>
              <a:ext cx="171450" cy="88897"/>
            </a:xfrm>
            <a:custGeom>
              <a:avLst/>
              <a:gdLst>
                <a:gd name="f0" fmla="val 10800000"/>
                <a:gd name="f1" fmla="val 5400000"/>
                <a:gd name="f2" fmla="val 180"/>
                <a:gd name="f3" fmla="val w"/>
                <a:gd name="f4" fmla="val h"/>
                <a:gd name="f5" fmla="val 0"/>
                <a:gd name="f6" fmla="val 108"/>
                <a:gd name="f7" fmla="val 56"/>
                <a:gd name="f8" fmla="val 97"/>
                <a:gd name="f9" fmla="val 20"/>
                <a:gd name="f10" fmla="+- 0 0 -90"/>
                <a:gd name="f11" fmla="*/ f3 1 108"/>
                <a:gd name="f12" fmla="*/ f4 1 56"/>
                <a:gd name="f13" fmla="val f5"/>
                <a:gd name="f14" fmla="val f6"/>
                <a:gd name="f15" fmla="val f7"/>
                <a:gd name="f16" fmla="*/ f10 f0 1"/>
                <a:gd name="f17" fmla="+- f15 0 f13"/>
                <a:gd name="f18" fmla="+- f14 0 f13"/>
                <a:gd name="f19" fmla="*/ f16 1 f2"/>
                <a:gd name="f20" fmla="*/ f18 1 108"/>
                <a:gd name="f21" fmla="*/ f17 1 56"/>
                <a:gd name="f22" fmla="*/ 97 f18 1"/>
                <a:gd name="f23" fmla="*/ 0 f17 1"/>
                <a:gd name="f24" fmla="*/ 0 f18 1"/>
                <a:gd name="f25" fmla="*/ 56 f17 1"/>
                <a:gd name="f26" fmla="*/ 108 f18 1"/>
                <a:gd name="f27" fmla="*/ 20 f17 1"/>
                <a:gd name="f28" fmla="+- f19 0 f1"/>
                <a:gd name="f29" fmla="*/ f22 1 108"/>
                <a:gd name="f30" fmla="*/ f23 1 56"/>
                <a:gd name="f31" fmla="*/ f24 1 108"/>
                <a:gd name="f32" fmla="*/ f25 1 56"/>
                <a:gd name="f33" fmla="*/ f26 1 108"/>
                <a:gd name="f34" fmla="*/ f27 1 56"/>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0"/>
                </a:cxn>
                <a:cxn ang="f28">
                  <a:pos x="f51" y="f52"/>
                </a:cxn>
                <a:cxn ang="f28">
                  <a:pos x="f49" y="f52"/>
                </a:cxn>
                <a:cxn ang="f28">
                  <a:pos x="f53" y="f54"/>
                </a:cxn>
                <a:cxn ang="f28">
                  <a:pos x="f49" y="f50"/>
                </a:cxn>
              </a:cxnLst>
              <a:rect l="f45" t="f48" r="f46" b="f47"/>
              <a:pathLst>
                <a:path w="108" h="56">
                  <a:moveTo>
                    <a:pt x="f8" y="f5"/>
                  </a:moveTo>
                  <a:lnTo>
                    <a:pt x="f5" y="f5"/>
                  </a:lnTo>
                  <a:lnTo>
                    <a:pt x="f5" y="f7"/>
                  </a:lnTo>
                  <a:lnTo>
                    <a:pt x="f8" y="f7"/>
                  </a:lnTo>
                  <a:lnTo>
                    <a:pt x="f6" y="f9"/>
                  </a:lnTo>
                  <a:lnTo>
                    <a:pt x="f8" y="f5"/>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39" name="Rectangle 403">
              <a:extLst>
                <a:ext uri="{FF2B5EF4-FFF2-40B4-BE49-F238E27FC236}">
                  <a16:creationId xmlns:a16="http://schemas.microsoft.com/office/drawing/2014/main" id="{FB5E576B-E631-4787-AA82-F06FDE3E8F04}"/>
                </a:ext>
              </a:extLst>
            </p:cNvPr>
            <p:cNvSpPr/>
            <p:nvPr/>
          </p:nvSpPr>
          <p:spPr>
            <a:xfrm>
              <a:off x="5101748" y="6029325"/>
              <a:ext cx="20638" cy="55558"/>
            </a:xfrm>
            <a:prstGeom prst="rect">
              <a:avLst/>
            </a:pr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0" name="Freeform 404">
              <a:extLst>
                <a:ext uri="{FF2B5EF4-FFF2-40B4-BE49-F238E27FC236}">
                  <a16:creationId xmlns:a16="http://schemas.microsoft.com/office/drawing/2014/main" id="{08236BAF-B238-4913-A920-9A5D422CCEC1}"/>
                </a:ext>
              </a:extLst>
            </p:cNvPr>
            <p:cNvSpPr/>
            <p:nvPr/>
          </p:nvSpPr>
          <p:spPr>
            <a:xfrm>
              <a:off x="5135078" y="6029325"/>
              <a:ext cx="38103" cy="55558"/>
            </a:xfrm>
            <a:custGeom>
              <a:avLst/>
              <a:gdLst>
                <a:gd name="f0" fmla="val 10800000"/>
                <a:gd name="f1" fmla="val 5400000"/>
                <a:gd name="f2" fmla="val 180"/>
                <a:gd name="f3" fmla="val w"/>
                <a:gd name="f4" fmla="val h"/>
                <a:gd name="f5" fmla="val 0"/>
                <a:gd name="f6" fmla="val 24"/>
                <a:gd name="f7" fmla="val 35"/>
                <a:gd name="f8" fmla="val 18"/>
                <a:gd name="f9" fmla="val 11"/>
                <a:gd name="f10" fmla="+- 0 0 -90"/>
                <a:gd name="f11" fmla="*/ f3 1 24"/>
                <a:gd name="f12" fmla="*/ f4 1 35"/>
                <a:gd name="f13" fmla="val f5"/>
                <a:gd name="f14" fmla="val f6"/>
                <a:gd name="f15" fmla="val f7"/>
                <a:gd name="f16" fmla="*/ f10 f0 1"/>
                <a:gd name="f17" fmla="+- f15 0 f13"/>
                <a:gd name="f18" fmla="+- f14 0 f13"/>
                <a:gd name="f19" fmla="*/ f16 1 f2"/>
                <a:gd name="f20" fmla="*/ f18 1 24"/>
                <a:gd name="f21" fmla="*/ f17 1 35"/>
                <a:gd name="f22" fmla="*/ 18 f18 1"/>
                <a:gd name="f23" fmla="*/ 0 f17 1"/>
                <a:gd name="f24" fmla="*/ 0 f18 1"/>
                <a:gd name="f25" fmla="*/ 35 f17 1"/>
                <a:gd name="f26" fmla="*/ 24 f18 1"/>
                <a:gd name="f27" fmla="*/ 11 f17 1"/>
                <a:gd name="f28" fmla="+- f19 0 f1"/>
                <a:gd name="f29" fmla="*/ f22 1 24"/>
                <a:gd name="f30" fmla="*/ f23 1 35"/>
                <a:gd name="f31" fmla="*/ f24 1 24"/>
                <a:gd name="f32" fmla="*/ f25 1 35"/>
                <a:gd name="f33" fmla="*/ f26 1 24"/>
                <a:gd name="f34" fmla="*/ f27 1 35"/>
                <a:gd name="f35" fmla="*/ 0 1 f20"/>
                <a:gd name="f36" fmla="*/ f14 1 f20"/>
                <a:gd name="f37" fmla="*/ 0 1 f21"/>
                <a:gd name="f38" fmla="*/ f15 1 f21"/>
                <a:gd name="f39" fmla="*/ f29 1 f20"/>
                <a:gd name="f40" fmla="*/ f30 1 f21"/>
                <a:gd name="f41" fmla="*/ f31 1 f20"/>
                <a:gd name="f42" fmla="*/ f32 1 f21"/>
                <a:gd name="f43" fmla="*/ f33 1 f20"/>
                <a:gd name="f44" fmla="*/ f34 1 f21"/>
                <a:gd name="f45" fmla="*/ f35 f11 1"/>
                <a:gd name="f46" fmla="*/ f36 f11 1"/>
                <a:gd name="f47" fmla="*/ f38 f12 1"/>
                <a:gd name="f48" fmla="*/ f37 f12 1"/>
                <a:gd name="f49" fmla="*/ f39 f11 1"/>
                <a:gd name="f50" fmla="*/ f40 f12 1"/>
                <a:gd name="f51" fmla="*/ f41 f11 1"/>
                <a:gd name="f52" fmla="*/ f42 f12 1"/>
                <a:gd name="f53" fmla="*/ f43 f11 1"/>
                <a:gd name="f54" fmla="*/ f44 f12 1"/>
              </a:gdLst>
              <a:ahLst/>
              <a:cxnLst>
                <a:cxn ang="3cd4">
                  <a:pos x="hc" y="t"/>
                </a:cxn>
                <a:cxn ang="0">
                  <a:pos x="r" y="vc"/>
                </a:cxn>
                <a:cxn ang="cd4">
                  <a:pos x="hc" y="b"/>
                </a:cxn>
                <a:cxn ang="cd2">
                  <a:pos x="l" y="vc"/>
                </a:cxn>
                <a:cxn ang="f28">
                  <a:pos x="f49" y="f50"/>
                </a:cxn>
                <a:cxn ang="f28">
                  <a:pos x="f51" y="f50"/>
                </a:cxn>
                <a:cxn ang="f28">
                  <a:pos x="f51" y="f52"/>
                </a:cxn>
                <a:cxn ang="f28">
                  <a:pos x="f49" y="f52"/>
                </a:cxn>
                <a:cxn ang="f28">
                  <a:pos x="f53" y="f54"/>
                </a:cxn>
                <a:cxn ang="f28">
                  <a:pos x="f49" y="f50"/>
                </a:cxn>
              </a:cxnLst>
              <a:rect l="f45" t="f48" r="f46" b="f47"/>
              <a:pathLst>
                <a:path w="24" h="35">
                  <a:moveTo>
                    <a:pt x="f8" y="f5"/>
                  </a:moveTo>
                  <a:lnTo>
                    <a:pt x="f5" y="f5"/>
                  </a:lnTo>
                  <a:lnTo>
                    <a:pt x="f5" y="f7"/>
                  </a:lnTo>
                  <a:lnTo>
                    <a:pt x="f8" y="f7"/>
                  </a:lnTo>
                  <a:lnTo>
                    <a:pt x="f6" y="f9"/>
                  </a:lnTo>
                  <a:lnTo>
                    <a:pt x="f8" y="f5"/>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1" name="Freeform 405">
              <a:extLst>
                <a:ext uri="{FF2B5EF4-FFF2-40B4-BE49-F238E27FC236}">
                  <a16:creationId xmlns:a16="http://schemas.microsoft.com/office/drawing/2014/main" id="{88C4FCE1-2ECE-4D79-BAC3-45A754F5E696}"/>
                </a:ext>
              </a:extLst>
            </p:cNvPr>
            <p:cNvSpPr/>
            <p:nvPr/>
          </p:nvSpPr>
          <p:spPr>
            <a:xfrm>
              <a:off x="5249378" y="5940427"/>
              <a:ext cx="455608" cy="7936"/>
            </a:xfrm>
            <a:custGeom>
              <a:avLst/>
              <a:gdLst>
                <a:gd name="f0" fmla="val 10800000"/>
                <a:gd name="f1" fmla="val 5400000"/>
                <a:gd name="f2" fmla="val 180"/>
                <a:gd name="f3" fmla="val w"/>
                <a:gd name="f4" fmla="val h"/>
                <a:gd name="f5" fmla="val 0"/>
                <a:gd name="f6" fmla="val 287"/>
                <a:gd name="f7" fmla="val 5"/>
                <a:gd name="f8" fmla="val 280"/>
                <a:gd name="f9" fmla="+- 0 0 -90"/>
                <a:gd name="f10" fmla="*/ f3 1 287"/>
                <a:gd name="f11" fmla="*/ f4 1 5"/>
                <a:gd name="f12" fmla="val f5"/>
                <a:gd name="f13" fmla="val f6"/>
                <a:gd name="f14" fmla="val f7"/>
                <a:gd name="f15" fmla="*/ f9 f0 1"/>
                <a:gd name="f16" fmla="+- f14 0 f12"/>
                <a:gd name="f17" fmla="+- f13 0 f12"/>
                <a:gd name="f18" fmla="*/ f15 1 f2"/>
                <a:gd name="f19" fmla="*/ f16 1 5"/>
                <a:gd name="f20" fmla="*/ f17 1 287"/>
                <a:gd name="f21" fmla="*/ 0 f17 1"/>
                <a:gd name="f22" fmla="*/ 0 f16 1"/>
                <a:gd name="f23" fmla="*/ 280 f17 1"/>
                <a:gd name="f24" fmla="*/ 287 f17 1"/>
                <a:gd name="f25" fmla="*/ 5 f16 1"/>
                <a:gd name="f26" fmla="+- f18 0 f1"/>
                <a:gd name="f27" fmla="*/ f21 1 287"/>
                <a:gd name="f28" fmla="*/ f22 1 5"/>
                <a:gd name="f29" fmla="*/ f23 1 287"/>
                <a:gd name="f30" fmla="*/ f24 1 287"/>
                <a:gd name="f31" fmla="*/ f25 1 5"/>
                <a:gd name="f32" fmla="*/ 0 1 f20"/>
                <a:gd name="f33" fmla="*/ f13 1 f20"/>
                <a:gd name="f34" fmla="*/ 0 1 f19"/>
                <a:gd name="f35" fmla="*/ f14 1 f19"/>
                <a:gd name="f36" fmla="*/ f27 1 f20"/>
                <a:gd name="f37" fmla="*/ f28 1 f19"/>
                <a:gd name="f38" fmla="*/ f29 1 f20"/>
                <a:gd name="f39" fmla="*/ f30 1 f20"/>
                <a:gd name="f40" fmla="*/ f31 1 f19"/>
                <a:gd name="f41" fmla="*/ f32 f10 1"/>
                <a:gd name="f42" fmla="*/ f33 f10 1"/>
                <a:gd name="f43" fmla="*/ f35 f11 1"/>
                <a:gd name="f44" fmla="*/ f34 f11 1"/>
                <a:gd name="f45" fmla="*/ f36 f10 1"/>
                <a:gd name="f46" fmla="*/ f37 f11 1"/>
                <a:gd name="f47" fmla="*/ f38 f10 1"/>
                <a:gd name="f48" fmla="*/ f39 f10 1"/>
                <a:gd name="f49" fmla="*/ f40 f11 1"/>
              </a:gdLst>
              <a:ahLst/>
              <a:cxnLst>
                <a:cxn ang="3cd4">
                  <a:pos x="hc" y="t"/>
                </a:cxn>
                <a:cxn ang="0">
                  <a:pos x="r" y="vc"/>
                </a:cxn>
                <a:cxn ang="cd4">
                  <a:pos x="hc" y="b"/>
                </a:cxn>
                <a:cxn ang="cd2">
                  <a:pos x="l" y="vc"/>
                </a:cxn>
                <a:cxn ang="f26">
                  <a:pos x="f45" y="f46"/>
                </a:cxn>
                <a:cxn ang="f26">
                  <a:pos x="f47" y="f46"/>
                </a:cxn>
                <a:cxn ang="f26">
                  <a:pos x="f48" y="f49"/>
                </a:cxn>
                <a:cxn ang="f26">
                  <a:pos x="f45" y="f49"/>
                </a:cxn>
                <a:cxn ang="f26">
                  <a:pos x="f45" y="f46"/>
                </a:cxn>
              </a:cxnLst>
              <a:rect l="f41" t="f44" r="f42" b="f43"/>
              <a:pathLst>
                <a:path w="287" h="5">
                  <a:moveTo>
                    <a:pt x="f5" y="f5"/>
                  </a:moveTo>
                  <a:lnTo>
                    <a:pt x="f8" y="f5"/>
                  </a:lnTo>
                  <a:lnTo>
                    <a:pt x="f6" y="f7"/>
                  </a:lnTo>
                  <a:lnTo>
                    <a:pt x="f5" y="f7"/>
                  </a:lnTo>
                  <a:lnTo>
                    <a:pt x="f5" y="f5"/>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2" name="Freeform 407">
              <a:extLst>
                <a:ext uri="{FF2B5EF4-FFF2-40B4-BE49-F238E27FC236}">
                  <a16:creationId xmlns:a16="http://schemas.microsoft.com/office/drawing/2014/main" id="{1B96EE7A-26D9-4B7B-A4B1-28757F8CB9C6}"/>
                </a:ext>
              </a:extLst>
            </p:cNvPr>
            <p:cNvSpPr/>
            <p:nvPr/>
          </p:nvSpPr>
          <p:spPr>
            <a:xfrm>
              <a:off x="5173181" y="5940427"/>
              <a:ext cx="85725" cy="65086"/>
            </a:xfrm>
            <a:custGeom>
              <a:avLst/>
              <a:gdLst>
                <a:gd name="f0" fmla="val 10800000"/>
                <a:gd name="f1" fmla="val 5400000"/>
                <a:gd name="f2" fmla="val 180"/>
                <a:gd name="f3" fmla="val w"/>
                <a:gd name="f4" fmla="val h"/>
                <a:gd name="f5" fmla="val 0"/>
                <a:gd name="f6" fmla="val 54"/>
                <a:gd name="f7" fmla="val 41"/>
                <a:gd name="f8" fmla="val 9"/>
                <a:gd name="f9" fmla="val 48"/>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9 f18 1"/>
                <a:gd name="f23" fmla="*/ 41 f17 1"/>
                <a:gd name="f24" fmla="*/ 0 f18 1"/>
                <a:gd name="f25" fmla="*/ 48 f18 1"/>
                <a:gd name="f26" fmla="*/ 0 f17 1"/>
                <a:gd name="f27" fmla="*/ 54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5" y="f7"/>
                  </a:lnTo>
                  <a:lnTo>
                    <a:pt x="f9" y="f5"/>
                  </a:lnTo>
                  <a:lnTo>
                    <a:pt x="f6"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3" name="Freeform 408">
              <a:extLst>
                <a:ext uri="{FF2B5EF4-FFF2-40B4-BE49-F238E27FC236}">
                  <a16:creationId xmlns:a16="http://schemas.microsoft.com/office/drawing/2014/main" id="{D7748827-E3DA-4265-A0F6-A93530C6A66C}"/>
                </a:ext>
              </a:extLst>
            </p:cNvPr>
            <p:cNvSpPr/>
            <p:nvPr/>
          </p:nvSpPr>
          <p:spPr>
            <a:xfrm>
              <a:off x="5249378" y="5940427"/>
              <a:ext cx="80960" cy="65086"/>
            </a:xfrm>
            <a:custGeom>
              <a:avLst/>
              <a:gdLst>
                <a:gd name="f0" fmla="val 10800000"/>
                <a:gd name="f1" fmla="val 5400000"/>
                <a:gd name="f2" fmla="val 180"/>
                <a:gd name="f3" fmla="val w"/>
                <a:gd name="f4" fmla="val h"/>
                <a:gd name="f5" fmla="val 0"/>
                <a:gd name="f6" fmla="val 51"/>
                <a:gd name="f7" fmla="val 41"/>
                <a:gd name="f8" fmla="val 45"/>
                <a:gd name="f9" fmla="val 6"/>
                <a:gd name="f10" fmla="+- 0 0 -90"/>
                <a:gd name="f11" fmla="*/ f3 1 51"/>
                <a:gd name="f12" fmla="*/ f4 1 41"/>
                <a:gd name="f13" fmla="val f5"/>
                <a:gd name="f14" fmla="val f6"/>
                <a:gd name="f15" fmla="val f7"/>
                <a:gd name="f16" fmla="*/ f10 f0 1"/>
                <a:gd name="f17" fmla="+- f15 0 f13"/>
                <a:gd name="f18" fmla="+- f14 0 f13"/>
                <a:gd name="f19" fmla="*/ f16 1 f2"/>
                <a:gd name="f20" fmla="*/ f18 1 51"/>
                <a:gd name="f21" fmla="*/ f17 1 41"/>
                <a:gd name="f22" fmla="*/ 45 f18 1"/>
                <a:gd name="f23" fmla="*/ 41 f17 1"/>
                <a:gd name="f24" fmla="*/ 51 f18 1"/>
                <a:gd name="f25" fmla="*/ 6 f18 1"/>
                <a:gd name="f26" fmla="*/ 0 f17 1"/>
                <a:gd name="f27" fmla="*/ 0 f18 1"/>
                <a:gd name="f28" fmla="+- f19 0 f1"/>
                <a:gd name="f29" fmla="*/ f22 1 51"/>
                <a:gd name="f30" fmla="*/ f23 1 41"/>
                <a:gd name="f31" fmla="*/ f24 1 51"/>
                <a:gd name="f32" fmla="*/ f25 1 51"/>
                <a:gd name="f33" fmla="*/ f26 1 41"/>
                <a:gd name="f34" fmla="*/ f27 1 51"/>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1" h="41">
                  <a:moveTo>
                    <a:pt x="f8" y="f7"/>
                  </a:moveTo>
                  <a:lnTo>
                    <a:pt x="f6" y="f7"/>
                  </a:lnTo>
                  <a:lnTo>
                    <a:pt x="f9" y="f5"/>
                  </a:lnTo>
                  <a:lnTo>
                    <a:pt x="f5"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4" name="Rectangle 409">
              <a:extLst>
                <a:ext uri="{FF2B5EF4-FFF2-40B4-BE49-F238E27FC236}">
                  <a16:creationId xmlns:a16="http://schemas.microsoft.com/office/drawing/2014/main" id="{DB7E5EB4-0835-44FC-815E-F471E0CC4668}"/>
                </a:ext>
              </a:extLst>
            </p:cNvPr>
            <p:cNvSpPr/>
            <p:nvPr/>
          </p:nvSpPr>
          <p:spPr>
            <a:xfrm>
              <a:off x="5323993" y="5948364"/>
              <a:ext cx="6345"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5" name="Rectangle 410">
              <a:extLst>
                <a:ext uri="{FF2B5EF4-FFF2-40B4-BE49-F238E27FC236}">
                  <a16:creationId xmlns:a16="http://schemas.microsoft.com/office/drawing/2014/main" id="{EAC682C6-CD89-46D6-87B9-54E0D304A099}"/>
                </a:ext>
              </a:extLst>
            </p:cNvPr>
            <p:cNvSpPr/>
            <p:nvPr/>
          </p:nvSpPr>
          <p:spPr>
            <a:xfrm>
              <a:off x="5249378" y="5948364"/>
              <a:ext cx="6345"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6" name="Freeform 411">
              <a:extLst>
                <a:ext uri="{FF2B5EF4-FFF2-40B4-BE49-F238E27FC236}">
                  <a16:creationId xmlns:a16="http://schemas.microsoft.com/office/drawing/2014/main" id="{911A6092-13A1-46D0-8CB0-4AA05CF5DAEC}"/>
                </a:ext>
              </a:extLst>
            </p:cNvPr>
            <p:cNvSpPr/>
            <p:nvPr/>
          </p:nvSpPr>
          <p:spPr>
            <a:xfrm>
              <a:off x="5320820" y="5940427"/>
              <a:ext cx="85725" cy="65086"/>
            </a:xfrm>
            <a:custGeom>
              <a:avLst/>
              <a:gdLst>
                <a:gd name="f0" fmla="val 10800000"/>
                <a:gd name="f1" fmla="val 5400000"/>
                <a:gd name="f2" fmla="val 180"/>
                <a:gd name="f3" fmla="val w"/>
                <a:gd name="f4" fmla="val h"/>
                <a:gd name="f5" fmla="val 0"/>
                <a:gd name="f6" fmla="val 54"/>
                <a:gd name="f7" fmla="val 41"/>
                <a:gd name="f8" fmla="val 6"/>
                <a:gd name="f9" fmla="val 45"/>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6 f18 1"/>
                <a:gd name="f23" fmla="*/ 41 f17 1"/>
                <a:gd name="f24" fmla="*/ 0 f18 1"/>
                <a:gd name="f25" fmla="*/ 45 f18 1"/>
                <a:gd name="f26" fmla="*/ 0 f17 1"/>
                <a:gd name="f27" fmla="*/ 54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5" y="f7"/>
                  </a:lnTo>
                  <a:lnTo>
                    <a:pt x="f9" y="f5"/>
                  </a:lnTo>
                  <a:lnTo>
                    <a:pt x="f6"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7" name="Freeform 412">
              <a:extLst>
                <a:ext uri="{FF2B5EF4-FFF2-40B4-BE49-F238E27FC236}">
                  <a16:creationId xmlns:a16="http://schemas.microsoft.com/office/drawing/2014/main" id="{79B0E449-ED64-49E0-BB1A-6B04F3EF7D01}"/>
                </a:ext>
              </a:extLst>
            </p:cNvPr>
            <p:cNvSpPr/>
            <p:nvPr/>
          </p:nvSpPr>
          <p:spPr>
            <a:xfrm>
              <a:off x="5392253" y="5940427"/>
              <a:ext cx="85725" cy="65086"/>
            </a:xfrm>
            <a:custGeom>
              <a:avLst/>
              <a:gdLst>
                <a:gd name="f0" fmla="val 10800000"/>
                <a:gd name="f1" fmla="val 5400000"/>
                <a:gd name="f2" fmla="val 180"/>
                <a:gd name="f3" fmla="val w"/>
                <a:gd name="f4" fmla="val h"/>
                <a:gd name="f5" fmla="val 0"/>
                <a:gd name="f6" fmla="val 54"/>
                <a:gd name="f7" fmla="val 41"/>
                <a:gd name="f8" fmla="val 45"/>
                <a:gd name="f9" fmla="val 9"/>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45 f18 1"/>
                <a:gd name="f23" fmla="*/ 41 f17 1"/>
                <a:gd name="f24" fmla="*/ 54 f18 1"/>
                <a:gd name="f25" fmla="*/ 9 f18 1"/>
                <a:gd name="f26" fmla="*/ 0 f17 1"/>
                <a:gd name="f27" fmla="*/ 0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6" y="f7"/>
                  </a:lnTo>
                  <a:lnTo>
                    <a:pt x="f9" y="f5"/>
                  </a:lnTo>
                  <a:lnTo>
                    <a:pt x="f5"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8" name="Rectangle 413">
              <a:extLst>
                <a:ext uri="{FF2B5EF4-FFF2-40B4-BE49-F238E27FC236}">
                  <a16:creationId xmlns:a16="http://schemas.microsoft.com/office/drawing/2014/main" id="{3FBB5107-A7F1-4B60-B249-F75C3DA1BF59}"/>
                </a:ext>
              </a:extLst>
            </p:cNvPr>
            <p:cNvSpPr/>
            <p:nvPr/>
          </p:nvSpPr>
          <p:spPr>
            <a:xfrm>
              <a:off x="5468459" y="5948364"/>
              <a:ext cx="6345"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49" name="Rectangle 414">
              <a:extLst>
                <a:ext uri="{FF2B5EF4-FFF2-40B4-BE49-F238E27FC236}">
                  <a16:creationId xmlns:a16="http://schemas.microsoft.com/office/drawing/2014/main" id="{687CCC35-AC57-4664-892A-1E84792B5DE0}"/>
                </a:ext>
              </a:extLst>
            </p:cNvPr>
            <p:cNvSpPr/>
            <p:nvPr/>
          </p:nvSpPr>
          <p:spPr>
            <a:xfrm>
              <a:off x="5395435" y="5948364"/>
              <a:ext cx="7936"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0" name="Freeform 415">
              <a:extLst>
                <a:ext uri="{FF2B5EF4-FFF2-40B4-BE49-F238E27FC236}">
                  <a16:creationId xmlns:a16="http://schemas.microsoft.com/office/drawing/2014/main" id="{20ECC086-2559-4761-A57D-F60A1B6173D6}"/>
                </a:ext>
              </a:extLst>
            </p:cNvPr>
            <p:cNvSpPr/>
            <p:nvPr/>
          </p:nvSpPr>
          <p:spPr>
            <a:xfrm>
              <a:off x="5463695" y="5940427"/>
              <a:ext cx="85725" cy="65086"/>
            </a:xfrm>
            <a:custGeom>
              <a:avLst/>
              <a:gdLst>
                <a:gd name="f0" fmla="val 10800000"/>
                <a:gd name="f1" fmla="val 5400000"/>
                <a:gd name="f2" fmla="val 180"/>
                <a:gd name="f3" fmla="val w"/>
                <a:gd name="f4" fmla="val h"/>
                <a:gd name="f5" fmla="val 0"/>
                <a:gd name="f6" fmla="val 54"/>
                <a:gd name="f7" fmla="val 41"/>
                <a:gd name="f8" fmla="val 9"/>
                <a:gd name="f9" fmla="val 46"/>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9 f18 1"/>
                <a:gd name="f23" fmla="*/ 41 f17 1"/>
                <a:gd name="f24" fmla="*/ 0 f18 1"/>
                <a:gd name="f25" fmla="*/ 46 f18 1"/>
                <a:gd name="f26" fmla="*/ 0 f17 1"/>
                <a:gd name="f27" fmla="*/ 54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5" y="f7"/>
                  </a:lnTo>
                  <a:lnTo>
                    <a:pt x="f9" y="f5"/>
                  </a:lnTo>
                  <a:lnTo>
                    <a:pt x="f6"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1" name="Freeform 416">
              <a:extLst>
                <a:ext uri="{FF2B5EF4-FFF2-40B4-BE49-F238E27FC236}">
                  <a16:creationId xmlns:a16="http://schemas.microsoft.com/office/drawing/2014/main" id="{4DA5B9CE-6140-41E5-92ED-28C2EC290D59}"/>
                </a:ext>
              </a:extLst>
            </p:cNvPr>
            <p:cNvSpPr/>
            <p:nvPr/>
          </p:nvSpPr>
          <p:spPr>
            <a:xfrm>
              <a:off x="5608161" y="5940427"/>
              <a:ext cx="85725" cy="65086"/>
            </a:xfrm>
            <a:custGeom>
              <a:avLst/>
              <a:gdLst>
                <a:gd name="f0" fmla="val 10800000"/>
                <a:gd name="f1" fmla="val 5400000"/>
                <a:gd name="f2" fmla="val 180"/>
                <a:gd name="f3" fmla="val w"/>
                <a:gd name="f4" fmla="val h"/>
                <a:gd name="f5" fmla="val 0"/>
                <a:gd name="f6" fmla="val 54"/>
                <a:gd name="f7" fmla="val 41"/>
                <a:gd name="f8" fmla="val 9"/>
                <a:gd name="f9" fmla="val 48"/>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9 f18 1"/>
                <a:gd name="f23" fmla="*/ 41 f17 1"/>
                <a:gd name="f24" fmla="*/ 0 f18 1"/>
                <a:gd name="f25" fmla="*/ 48 f18 1"/>
                <a:gd name="f26" fmla="*/ 0 f17 1"/>
                <a:gd name="f27" fmla="*/ 54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5" y="f7"/>
                  </a:lnTo>
                  <a:lnTo>
                    <a:pt x="f9" y="f5"/>
                  </a:lnTo>
                  <a:lnTo>
                    <a:pt x="f6"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2" name="Freeform 417">
              <a:extLst>
                <a:ext uri="{FF2B5EF4-FFF2-40B4-BE49-F238E27FC236}">
                  <a16:creationId xmlns:a16="http://schemas.microsoft.com/office/drawing/2014/main" id="{CD0277A0-B523-4608-944F-89093D519F11}"/>
                </a:ext>
              </a:extLst>
            </p:cNvPr>
            <p:cNvSpPr/>
            <p:nvPr/>
          </p:nvSpPr>
          <p:spPr>
            <a:xfrm>
              <a:off x="5536719" y="5940427"/>
              <a:ext cx="85725" cy="65086"/>
            </a:xfrm>
            <a:custGeom>
              <a:avLst/>
              <a:gdLst>
                <a:gd name="f0" fmla="val 10800000"/>
                <a:gd name="f1" fmla="val 5400000"/>
                <a:gd name="f2" fmla="val 180"/>
                <a:gd name="f3" fmla="val w"/>
                <a:gd name="f4" fmla="val h"/>
                <a:gd name="f5" fmla="val 0"/>
                <a:gd name="f6" fmla="val 54"/>
                <a:gd name="f7" fmla="val 41"/>
                <a:gd name="f8" fmla="val 45"/>
                <a:gd name="f9" fmla="val 8"/>
                <a:gd name="f10" fmla="+- 0 0 -90"/>
                <a:gd name="f11" fmla="*/ f3 1 54"/>
                <a:gd name="f12" fmla="*/ f4 1 41"/>
                <a:gd name="f13" fmla="val f5"/>
                <a:gd name="f14" fmla="val f6"/>
                <a:gd name="f15" fmla="val f7"/>
                <a:gd name="f16" fmla="*/ f10 f0 1"/>
                <a:gd name="f17" fmla="+- f15 0 f13"/>
                <a:gd name="f18" fmla="+- f14 0 f13"/>
                <a:gd name="f19" fmla="*/ f16 1 f2"/>
                <a:gd name="f20" fmla="*/ f18 1 54"/>
                <a:gd name="f21" fmla="*/ f17 1 41"/>
                <a:gd name="f22" fmla="*/ 45 f18 1"/>
                <a:gd name="f23" fmla="*/ 41 f17 1"/>
                <a:gd name="f24" fmla="*/ 54 f18 1"/>
                <a:gd name="f25" fmla="*/ 8 f18 1"/>
                <a:gd name="f26" fmla="*/ 0 f17 1"/>
                <a:gd name="f27" fmla="*/ 0 f18 1"/>
                <a:gd name="f28" fmla="+- f19 0 f1"/>
                <a:gd name="f29" fmla="*/ f22 1 54"/>
                <a:gd name="f30" fmla="*/ f23 1 41"/>
                <a:gd name="f31" fmla="*/ f24 1 54"/>
                <a:gd name="f32" fmla="*/ f25 1 54"/>
                <a:gd name="f33" fmla="*/ f26 1 41"/>
                <a:gd name="f34" fmla="*/ f27 1 54"/>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4" h="41">
                  <a:moveTo>
                    <a:pt x="f8" y="f7"/>
                  </a:moveTo>
                  <a:lnTo>
                    <a:pt x="f6" y="f7"/>
                  </a:lnTo>
                  <a:lnTo>
                    <a:pt x="f9" y="f5"/>
                  </a:lnTo>
                  <a:lnTo>
                    <a:pt x="f5"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3" name="Rectangle 418">
              <a:extLst>
                <a:ext uri="{FF2B5EF4-FFF2-40B4-BE49-F238E27FC236}">
                  <a16:creationId xmlns:a16="http://schemas.microsoft.com/office/drawing/2014/main" id="{BD754C9C-DD7E-45A2-AC3C-A82B4149CD44}"/>
                </a:ext>
              </a:extLst>
            </p:cNvPr>
            <p:cNvSpPr/>
            <p:nvPr/>
          </p:nvSpPr>
          <p:spPr>
            <a:xfrm>
              <a:off x="5611334" y="5948364"/>
              <a:ext cx="7936"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4" name="Rectangle 419">
              <a:extLst>
                <a:ext uri="{FF2B5EF4-FFF2-40B4-BE49-F238E27FC236}">
                  <a16:creationId xmlns:a16="http://schemas.microsoft.com/office/drawing/2014/main" id="{FB4DC599-21CA-492E-858A-7C9AE043F4DA}"/>
                </a:ext>
              </a:extLst>
            </p:cNvPr>
            <p:cNvSpPr/>
            <p:nvPr/>
          </p:nvSpPr>
          <p:spPr>
            <a:xfrm>
              <a:off x="5539892" y="5948364"/>
              <a:ext cx="6345"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5" name="Rectangle 420">
              <a:extLst>
                <a:ext uri="{FF2B5EF4-FFF2-40B4-BE49-F238E27FC236}">
                  <a16:creationId xmlns:a16="http://schemas.microsoft.com/office/drawing/2014/main" id="{E48A9228-739E-46FD-A739-16D05AD2ECA4}"/>
                </a:ext>
              </a:extLst>
            </p:cNvPr>
            <p:cNvSpPr/>
            <p:nvPr/>
          </p:nvSpPr>
          <p:spPr>
            <a:xfrm>
              <a:off x="4820753" y="6005514"/>
              <a:ext cx="944566" cy="2381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6" name="Freeform 421">
              <a:extLst>
                <a:ext uri="{FF2B5EF4-FFF2-40B4-BE49-F238E27FC236}">
                  <a16:creationId xmlns:a16="http://schemas.microsoft.com/office/drawing/2014/main" id="{788CA6D5-78CC-4C0A-9818-3D862D47BF79}"/>
                </a:ext>
              </a:extLst>
            </p:cNvPr>
            <p:cNvSpPr/>
            <p:nvPr/>
          </p:nvSpPr>
          <p:spPr>
            <a:xfrm>
              <a:off x="5684358" y="5940427"/>
              <a:ext cx="80960" cy="65086"/>
            </a:xfrm>
            <a:custGeom>
              <a:avLst/>
              <a:gdLst>
                <a:gd name="f0" fmla="val 10800000"/>
                <a:gd name="f1" fmla="val 5400000"/>
                <a:gd name="f2" fmla="val 180"/>
                <a:gd name="f3" fmla="val w"/>
                <a:gd name="f4" fmla="val h"/>
                <a:gd name="f5" fmla="val 0"/>
                <a:gd name="f6" fmla="val 51"/>
                <a:gd name="f7" fmla="val 41"/>
                <a:gd name="f8" fmla="val 45"/>
                <a:gd name="f9" fmla="val 6"/>
                <a:gd name="f10" fmla="+- 0 0 -90"/>
                <a:gd name="f11" fmla="*/ f3 1 51"/>
                <a:gd name="f12" fmla="*/ f4 1 41"/>
                <a:gd name="f13" fmla="val f5"/>
                <a:gd name="f14" fmla="val f6"/>
                <a:gd name="f15" fmla="val f7"/>
                <a:gd name="f16" fmla="*/ f10 f0 1"/>
                <a:gd name="f17" fmla="+- f15 0 f13"/>
                <a:gd name="f18" fmla="+- f14 0 f13"/>
                <a:gd name="f19" fmla="*/ f16 1 f2"/>
                <a:gd name="f20" fmla="*/ f18 1 51"/>
                <a:gd name="f21" fmla="*/ f17 1 41"/>
                <a:gd name="f22" fmla="*/ 45 f18 1"/>
                <a:gd name="f23" fmla="*/ 41 f17 1"/>
                <a:gd name="f24" fmla="*/ 51 f18 1"/>
                <a:gd name="f25" fmla="*/ 6 f18 1"/>
                <a:gd name="f26" fmla="*/ 0 f17 1"/>
                <a:gd name="f27" fmla="*/ 0 f18 1"/>
                <a:gd name="f28" fmla="+- f19 0 f1"/>
                <a:gd name="f29" fmla="*/ f22 1 51"/>
                <a:gd name="f30" fmla="*/ f23 1 41"/>
                <a:gd name="f31" fmla="*/ f24 1 51"/>
                <a:gd name="f32" fmla="*/ f25 1 51"/>
                <a:gd name="f33" fmla="*/ f26 1 41"/>
                <a:gd name="f34" fmla="*/ f27 1 51"/>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51" h="41">
                  <a:moveTo>
                    <a:pt x="f8" y="f7"/>
                  </a:moveTo>
                  <a:lnTo>
                    <a:pt x="f6" y="f7"/>
                  </a:lnTo>
                  <a:lnTo>
                    <a:pt x="f9" y="f5"/>
                  </a:lnTo>
                  <a:lnTo>
                    <a:pt x="f5" y="f5"/>
                  </a:lnTo>
                  <a:lnTo>
                    <a:pt x="f8" y="f7"/>
                  </a:lnTo>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7" name="Rectangle 422">
              <a:extLst>
                <a:ext uri="{FF2B5EF4-FFF2-40B4-BE49-F238E27FC236}">
                  <a16:creationId xmlns:a16="http://schemas.microsoft.com/office/drawing/2014/main" id="{95ED7EAC-7471-4FD3-966B-4D99F0CE9F15}"/>
                </a:ext>
              </a:extLst>
            </p:cNvPr>
            <p:cNvSpPr/>
            <p:nvPr/>
          </p:nvSpPr>
          <p:spPr>
            <a:xfrm>
              <a:off x="5684358" y="5948364"/>
              <a:ext cx="6345" cy="5715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8" name="Oval 423">
              <a:extLst>
                <a:ext uri="{FF2B5EF4-FFF2-40B4-BE49-F238E27FC236}">
                  <a16:creationId xmlns:a16="http://schemas.microsoft.com/office/drawing/2014/main" id="{790D1CFE-7514-454F-8EFB-51E71D881237}"/>
                </a:ext>
              </a:extLst>
            </p:cNvPr>
            <p:cNvSpPr/>
            <p:nvPr/>
          </p:nvSpPr>
          <p:spPr>
            <a:xfrm>
              <a:off x="5057290" y="5859456"/>
              <a:ext cx="17465" cy="1746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59" name="Rectangle 424">
              <a:extLst>
                <a:ext uri="{FF2B5EF4-FFF2-40B4-BE49-F238E27FC236}">
                  <a16:creationId xmlns:a16="http://schemas.microsoft.com/office/drawing/2014/main" id="{5FFDA3D4-D877-4ECA-AFAB-863903D599C5}"/>
                </a:ext>
              </a:extLst>
            </p:cNvPr>
            <p:cNvSpPr/>
            <p:nvPr/>
          </p:nvSpPr>
          <p:spPr>
            <a:xfrm>
              <a:off x="5684358" y="6032497"/>
              <a:ext cx="9528" cy="195260"/>
            </a:xfrm>
            <a:prstGeom prst="rect">
              <a:avLst/>
            </a:prstGeom>
            <a:solidFill>
              <a:srgbClr val="5C2D91"/>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0" name="Freeform 425">
              <a:extLst>
                <a:ext uri="{FF2B5EF4-FFF2-40B4-BE49-F238E27FC236}">
                  <a16:creationId xmlns:a16="http://schemas.microsoft.com/office/drawing/2014/main" id="{BCFD5C8B-C636-4B07-AEAC-03C76F5CB503}"/>
                </a:ext>
              </a:extLst>
            </p:cNvPr>
            <p:cNvSpPr/>
            <p:nvPr/>
          </p:nvSpPr>
          <p:spPr>
            <a:xfrm>
              <a:off x="5684358" y="6032497"/>
              <a:ext cx="9528" cy="195260"/>
            </a:xfrm>
            <a:custGeom>
              <a:avLst/>
              <a:gdLst>
                <a:gd name="f0" fmla="val 10800000"/>
                <a:gd name="f1" fmla="val 5400000"/>
                <a:gd name="f2" fmla="val 180"/>
                <a:gd name="f3" fmla="val w"/>
                <a:gd name="f4" fmla="val h"/>
                <a:gd name="f5" fmla="val 0"/>
                <a:gd name="f6" fmla="val 6"/>
                <a:gd name="f7" fmla="val 123"/>
                <a:gd name="f8" fmla="+- 0 0 -90"/>
                <a:gd name="f9" fmla="*/ f3 1 6"/>
                <a:gd name="f10" fmla="*/ f4 1 123"/>
                <a:gd name="f11" fmla="val f5"/>
                <a:gd name="f12" fmla="val f6"/>
                <a:gd name="f13" fmla="val f7"/>
                <a:gd name="f14" fmla="*/ f8 f0 1"/>
                <a:gd name="f15" fmla="+- f13 0 f11"/>
                <a:gd name="f16" fmla="+- f12 0 f11"/>
                <a:gd name="f17" fmla="*/ f14 1 f2"/>
                <a:gd name="f18" fmla="*/ f16 1 6"/>
                <a:gd name="f19" fmla="*/ f15 1 123"/>
                <a:gd name="f20" fmla="*/ 0 f16 1"/>
                <a:gd name="f21" fmla="*/ 0 f15 1"/>
                <a:gd name="f22" fmla="*/ 123 f15 1"/>
                <a:gd name="f23" fmla="*/ 6 f16 1"/>
                <a:gd name="f24" fmla="+- f17 0 f1"/>
                <a:gd name="f25" fmla="*/ f20 1 6"/>
                <a:gd name="f26" fmla="*/ f21 1 123"/>
                <a:gd name="f27" fmla="*/ f22 1 123"/>
                <a:gd name="f28" fmla="*/ f23 1 6"/>
                <a:gd name="f29" fmla="*/ 0 1 f18"/>
                <a:gd name="f30" fmla="*/ f12 1 f18"/>
                <a:gd name="f31" fmla="*/ 0 1 f19"/>
                <a:gd name="f32" fmla="*/ f13 1 f19"/>
                <a:gd name="f33" fmla="*/ f25 1 f18"/>
                <a:gd name="f34" fmla="*/ f26 1 f19"/>
                <a:gd name="f35" fmla="*/ f27 1 f19"/>
                <a:gd name="f36" fmla="*/ f28 1 f18"/>
                <a:gd name="f37" fmla="*/ f29 f9 1"/>
                <a:gd name="f38" fmla="*/ f30 f9 1"/>
                <a:gd name="f39" fmla="*/ f32 f10 1"/>
                <a:gd name="f40" fmla="*/ f31 f10 1"/>
                <a:gd name="f41" fmla="*/ f33 f9 1"/>
                <a:gd name="f42" fmla="*/ f34 f10 1"/>
                <a:gd name="f43" fmla="*/ f35 f10 1"/>
                <a:gd name="f44" fmla="*/ f36 f9 1"/>
              </a:gdLst>
              <a:ahLst/>
              <a:cxnLst>
                <a:cxn ang="3cd4">
                  <a:pos x="hc" y="t"/>
                </a:cxn>
                <a:cxn ang="0">
                  <a:pos x="r" y="vc"/>
                </a:cxn>
                <a:cxn ang="cd4">
                  <a:pos x="hc" y="b"/>
                </a:cxn>
                <a:cxn ang="cd2">
                  <a:pos x="l" y="vc"/>
                </a:cxn>
                <a:cxn ang="f24">
                  <a:pos x="f41" y="f42"/>
                </a:cxn>
                <a:cxn ang="f24">
                  <a:pos x="f41" y="f43"/>
                </a:cxn>
                <a:cxn ang="f24">
                  <a:pos x="f44" y="f43"/>
                </a:cxn>
                <a:cxn ang="f24">
                  <a:pos x="f44" y="f42"/>
                </a:cxn>
              </a:cxnLst>
              <a:rect l="f37" t="f40" r="f38" b="f39"/>
              <a:pathLst>
                <a:path w="6" h="123">
                  <a:moveTo>
                    <a:pt x="f5" y="f5"/>
                  </a:moveTo>
                  <a:lnTo>
                    <a:pt x="f5" y="f7"/>
                  </a:lnTo>
                  <a:lnTo>
                    <a:pt x="f6" y="f7"/>
                  </a:lnTo>
                  <a:lnTo>
                    <a:pt x="f6" y="f5"/>
                  </a:lnTo>
                </a:path>
              </a:pathLst>
            </a:custGeom>
            <a:no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1" name="Freeform 426">
              <a:extLst>
                <a:ext uri="{FF2B5EF4-FFF2-40B4-BE49-F238E27FC236}">
                  <a16:creationId xmlns:a16="http://schemas.microsoft.com/office/drawing/2014/main" id="{BCF6A3E6-8D7D-493A-93D3-FE5EAAE1BB53}"/>
                </a:ext>
              </a:extLst>
            </p:cNvPr>
            <p:cNvSpPr/>
            <p:nvPr/>
          </p:nvSpPr>
          <p:spPr>
            <a:xfrm>
              <a:off x="5655783" y="5999158"/>
              <a:ext cx="58741" cy="50804"/>
            </a:xfrm>
            <a:custGeom>
              <a:avLst/>
              <a:gdLst>
                <a:gd name="f0" fmla="val 10800000"/>
                <a:gd name="f1" fmla="val 5400000"/>
                <a:gd name="f2" fmla="val 180"/>
                <a:gd name="f3" fmla="val w"/>
                <a:gd name="f4" fmla="val h"/>
                <a:gd name="f5" fmla="val 0"/>
                <a:gd name="f6" fmla="val 17"/>
                <a:gd name="f7" fmla="val 15"/>
                <a:gd name="f8" fmla="val 14"/>
                <a:gd name="f9" fmla="val 13"/>
                <a:gd name="f10" fmla="val 2"/>
                <a:gd name="f11" fmla="val 4"/>
                <a:gd name="f12" fmla="val 3"/>
                <a:gd name="f13" fmla="val 1"/>
                <a:gd name="f14" fmla="val 6"/>
                <a:gd name="f15" fmla="val 16"/>
                <a:gd name="f16" fmla="+- 0 0 -90"/>
                <a:gd name="f17" fmla="*/ f3 1 17"/>
                <a:gd name="f18" fmla="*/ f4 1 15"/>
                <a:gd name="f19" fmla="val f5"/>
                <a:gd name="f20" fmla="val f6"/>
                <a:gd name="f21" fmla="val f7"/>
                <a:gd name="f22" fmla="*/ f16 f0 1"/>
                <a:gd name="f23" fmla="+- f21 0 f19"/>
                <a:gd name="f24" fmla="+- f20 0 f19"/>
                <a:gd name="f25" fmla="*/ f22 1 f2"/>
                <a:gd name="f26" fmla="*/ f24 1 17"/>
                <a:gd name="f27" fmla="*/ f23 1 15"/>
                <a:gd name="f28" fmla="*/ 15 f24 1"/>
                <a:gd name="f29" fmla="*/ 0 f23 1"/>
                <a:gd name="f30" fmla="*/ 13 f24 1"/>
                <a:gd name="f31" fmla="*/ 2 f23 1"/>
                <a:gd name="f32" fmla="*/ 4 f24 1"/>
                <a:gd name="f33" fmla="*/ 2 f24 1"/>
                <a:gd name="f34" fmla="*/ 0 f24 1"/>
                <a:gd name="f35" fmla="*/ 6 f23 1"/>
                <a:gd name="f36" fmla="*/ 15 f23 1"/>
                <a:gd name="f37" fmla="*/ 17 f24 1"/>
                <a:gd name="f38" fmla="+- f25 0 f1"/>
                <a:gd name="f39" fmla="*/ f28 1 17"/>
                <a:gd name="f40" fmla="*/ f29 1 15"/>
                <a:gd name="f41" fmla="*/ f30 1 17"/>
                <a:gd name="f42" fmla="*/ f31 1 15"/>
                <a:gd name="f43" fmla="*/ f32 1 17"/>
                <a:gd name="f44" fmla="*/ f33 1 17"/>
                <a:gd name="f45" fmla="*/ f34 1 17"/>
                <a:gd name="f46" fmla="*/ f35 1 15"/>
                <a:gd name="f47" fmla="*/ f36 1 15"/>
                <a:gd name="f48" fmla="*/ f37 1 17"/>
                <a:gd name="f49" fmla="*/ 0 1 f26"/>
                <a:gd name="f50" fmla="*/ f20 1 f26"/>
                <a:gd name="f51" fmla="*/ 0 1 f27"/>
                <a:gd name="f52" fmla="*/ f21 1 f27"/>
                <a:gd name="f53" fmla="*/ f39 1 f26"/>
                <a:gd name="f54" fmla="*/ f40 1 f27"/>
                <a:gd name="f55" fmla="*/ f41 1 f26"/>
                <a:gd name="f56" fmla="*/ f42 1 f27"/>
                <a:gd name="f57" fmla="*/ f43 1 f26"/>
                <a:gd name="f58" fmla="*/ f44 1 f26"/>
                <a:gd name="f59" fmla="*/ f45 1 f26"/>
                <a:gd name="f60" fmla="*/ f46 1 f27"/>
                <a:gd name="f61" fmla="*/ f47 1 f27"/>
                <a:gd name="f62" fmla="*/ f48 1 f26"/>
                <a:gd name="f63" fmla="*/ f49 f17 1"/>
                <a:gd name="f64" fmla="*/ f50 f17 1"/>
                <a:gd name="f65" fmla="*/ f52 f18 1"/>
                <a:gd name="f66" fmla="*/ f51 f18 1"/>
                <a:gd name="f67" fmla="*/ f53 f17 1"/>
                <a:gd name="f68" fmla="*/ f54 f18 1"/>
                <a:gd name="f69" fmla="*/ f55 f17 1"/>
                <a:gd name="f70" fmla="*/ f56 f18 1"/>
                <a:gd name="f71" fmla="*/ f57 f17 1"/>
                <a:gd name="f72" fmla="*/ f58 f17 1"/>
                <a:gd name="f73" fmla="*/ f59 f17 1"/>
                <a:gd name="f74" fmla="*/ f60 f18 1"/>
                <a:gd name="f75" fmla="*/ f61 f18 1"/>
                <a:gd name="f76" fmla="*/ f62 f17 1"/>
              </a:gdLst>
              <a:ahLst/>
              <a:cxnLst>
                <a:cxn ang="3cd4">
                  <a:pos x="hc" y="t"/>
                </a:cxn>
                <a:cxn ang="0">
                  <a:pos x="r" y="vc"/>
                </a:cxn>
                <a:cxn ang="cd4">
                  <a:pos x="hc" y="b"/>
                </a:cxn>
                <a:cxn ang="cd2">
                  <a:pos x="l" y="vc"/>
                </a:cxn>
                <a:cxn ang="f38">
                  <a:pos x="f67" y="f68"/>
                </a:cxn>
                <a:cxn ang="f38">
                  <a:pos x="f69" y="f70"/>
                </a:cxn>
                <a:cxn ang="f38">
                  <a:pos x="f69" y="f70"/>
                </a:cxn>
                <a:cxn ang="f38">
                  <a:pos x="f71" y="f70"/>
                </a:cxn>
                <a:cxn ang="f38">
                  <a:pos x="f71" y="f70"/>
                </a:cxn>
                <a:cxn ang="f38">
                  <a:pos x="f72" y="f68"/>
                </a:cxn>
                <a:cxn ang="f38">
                  <a:pos x="f73" y="f70"/>
                </a:cxn>
                <a:cxn ang="f38">
                  <a:pos x="f73" y="f70"/>
                </a:cxn>
                <a:cxn ang="f38">
                  <a:pos x="f73" y="f74"/>
                </a:cxn>
                <a:cxn ang="f38">
                  <a:pos x="f73" y="f75"/>
                </a:cxn>
                <a:cxn ang="f38">
                  <a:pos x="f76" y="f75"/>
                </a:cxn>
                <a:cxn ang="f38">
                  <a:pos x="f76" y="f74"/>
                </a:cxn>
                <a:cxn ang="f38">
                  <a:pos x="f76" y="f70"/>
                </a:cxn>
                <a:cxn ang="f38">
                  <a:pos x="f76" y="f70"/>
                </a:cxn>
                <a:cxn ang="f38">
                  <a:pos x="f67" y="f68"/>
                </a:cxn>
              </a:cxnLst>
              <a:rect l="f63" t="f66" r="f64" b="f65"/>
              <a:pathLst>
                <a:path w="17" h="15">
                  <a:moveTo>
                    <a:pt x="f7" y="f5"/>
                  </a:moveTo>
                  <a:cubicBezTo>
                    <a:pt x="f8" y="f5"/>
                    <a:pt x="f9" y="f5"/>
                    <a:pt x="f9" y="f10"/>
                  </a:cubicBezTo>
                  <a:cubicBezTo>
                    <a:pt x="f9" y="f10"/>
                    <a:pt x="f9" y="f10"/>
                    <a:pt x="f9" y="f10"/>
                  </a:cubicBezTo>
                  <a:cubicBezTo>
                    <a:pt x="f11" y="f10"/>
                    <a:pt x="f11" y="f10"/>
                    <a:pt x="f11" y="f10"/>
                  </a:cubicBezTo>
                  <a:cubicBezTo>
                    <a:pt x="f11" y="f10"/>
                    <a:pt x="f11" y="f10"/>
                    <a:pt x="f11" y="f10"/>
                  </a:cubicBezTo>
                  <a:cubicBezTo>
                    <a:pt x="f11" y="f5"/>
                    <a:pt x="f12" y="f5"/>
                    <a:pt x="f10" y="f5"/>
                  </a:cubicBezTo>
                  <a:cubicBezTo>
                    <a:pt x="f13" y="f5"/>
                    <a:pt x="f5" y="f5"/>
                    <a:pt x="f5" y="f10"/>
                  </a:cubicBezTo>
                  <a:cubicBezTo>
                    <a:pt x="f5" y="f10"/>
                    <a:pt x="f5" y="f10"/>
                    <a:pt x="f5" y="f10"/>
                  </a:cubicBezTo>
                  <a:cubicBezTo>
                    <a:pt x="f5" y="f14"/>
                    <a:pt x="f5" y="f14"/>
                    <a:pt x="f5" y="f14"/>
                  </a:cubicBezTo>
                  <a:cubicBezTo>
                    <a:pt x="f5" y="f7"/>
                    <a:pt x="f5" y="f7"/>
                    <a:pt x="f5" y="f7"/>
                  </a:cubicBezTo>
                  <a:cubicBezTo>
                    <a:pt x="f6" y="f7"/>
                    <a:pt x="f6" y="f7"/>
                    <a:pt x="f6" y="f7"/>
                  </a:cubicBezTo>
                  <a:cubicBezTo>
                    <a:pt x="f6" y="f14"/>
                    <a:pt x="f6" y="f14"/>
                    <a:pt x="f6" y="f14"/>
                  </a:cubicBezTo>
                  <a:cubicBezTo>
                    <a:pt x="f6" y="f10"/>
                    <a:pt x="f6" y="f10"/>
                    <a:pt x="f6" y="f10"/>
                  </a:cubicBezTo>
                  <a:cubicBezTo>
                    <a:pt x="f6" y="f10"/>
                    <a:pt x="f6" y="f10"/>
                    <a:pt x="f6" y="f10"/>
                  </a:cubicBezTo>
                  <a:cubicBezTo>
                    <a:pt x="f6" y="f5"/>
                    <a:pt x="f15" y="f5"/>
                    <a:pt x="f7" y="f5"/>
                  </a:cubicBezTo>
                  <a:close/>
                </a:path>
              </a:pathLst>
            </a:custGeom>
            <a:solidFill>
              <a:srgbClr val="A579D6"/>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2" name="Rectangle 427">
              <a:extLst>
                <a:ext uri="{FF2B5EF4-FFF2-40B4-BE49-F238E27FC236}">
                  <a16:creationId xmlns:a16="http://schemas.microsoft.com/office/drawing/2014/main" id="{107730E9-8491-47F8-9A06-4769D1275499}"/>
                </a:ext>
              </a:extLst>
            </p:cNvPr>
            <p:cNvSpPr/>
            <p:nvPr/>
          </p:nvSpPr>
          <p:spPr>
            <a:xfrm>
              <a:off x="5481160" y="6210303"/>
              <a:ext cx="414342" cy="187323"/>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grpSp>
        <p:nvGrpSpPr>
          <p:cNvPr id="63" name="Group 76">
            <a:extLst>
              <a:ext uri="{FF2B5EF4-FFF2-40B4-BE49-F238E27FC236}">
                <a16:creationId xmlns:a16="http://schemas.microsoft.com/office/drawing/2014/main" id="{4DE2ADE1-4A92-4E2F-A67D-CE8DF26056D3}"/>
              </a:ext>
            </a:extLst>
          </p:cNvPr>
          <p:cNvGrpSpPr/>
          <p:nvPr/>
        </p:nvGrpSpPr>
        <p:grpSpPr>
          <a:xfrm>
            <a:off x="6011265" y="6060277"/>
            <a:ext cx="2143134" cy="769942"/>
            <a:chOff x="6011265" y="6060277"/>
            <a:chExt cx="2143134" cy="769942"/>
          </a:xfrm>
        </p:grpSpPr>
        <p:sp>
          <p:nvSpPr>
            <p:cNvPr id="64" name="Freeform 345">
              <a:extLst>
                <a:ext uri="{FF2B5EF4-FFF2-40B4-BE49-F238E27FC236}">
                  <a16:creationId xmlns:a16="http://schemas.microsoft.com/office/drawing/2014/main" id="{3F550D8C-D26F-4ECC-BB39-53F49E679EE6}"/>
                </a:ext>
              </a:extLst>
            </p:cNvPr>
            <p:cNvSpPr/>
            <p:nvPr/>
          </p:nvSpPr>
          <p:spPr>
            <a:xfrm>
              <a:off x="6336709" y="6479383"/>
              <a:ext cx="317497" cy="317497"/>
            </a:xfrm>
            <a:custGeom>
              <a:avLst/>
              <a:gdLst>
                <a:gd name="f0" fmla="val 10800000"/>
                <a:gd name="f1" fmla="val 5400000"/>
                <a:gd name="f2" fmla="val 180"/>
                <a:gd name="f3" fmla="val w"/>
                <a:gd name="f4" fmla="val h"/>
                <a:gd name="f5" fmla="val 0"/>
                <a:gd name="f6" fmla="val 93"/>
                <a:gd name="f7" fmla="val 15"/>
                <a:gd name="f8" fmla="val 16"/>
                <a:gd name="f9" fmla="val 20"/>
                <a:gd name="f10" fmla="val 23"/>
                <a:gd name="f11" fmla="val 21"/>
                <a:gd name="f12" fmla="val 26"/>
                <a:gd name="f13" fmla="val 27"/>
                <a:gd name="f14" fmla="val 29"/>
                <a:gd name="f15" fmla="val 19"/>
                <a:gd name="f16" fmla="val 30"/>
                <a:gd name="f17" fmla="val 18"/>
                <a:gd name="f18" fmla="val 31"/>
                <a:gd name="f19" fmla="val 32"/>
                <a:gd name="f20" fmla="val 17"/>
                <a:gd name="f21" fmla="val 34"/>
                <a:gd name="f22" fmla="val 35"/>
                <a:gd name="f23" fmla="val 13"/>
                <a:gd name="f24" fmla="val 4"/>
                <a:gd name="f25" fmla="val 3"/>
                <a:gd name="f26" fmla="val 2"/>
                <a:gd name="f27" fmla="val 36"/>
                <a:gd name="f28" fmla="val 1"/>
                <a:gd name="f29" fmla="val 37"/>
                <a:gd name="f30" fmla="val 44"/>
                <a:gd name="f31" fmla="val 45"/>
                <a:gd name="f32" fmla="val 47"/>
                <a:gd name="f33" fmla="val 11"/>
                <a:gd name="f34" fmla="val 49"/>
                <a:gd name="f35" fmla="val 14"/>
                <a:gd name="f36" fmla="val 50"/>
                <a:gd name="f37" fmla="val 51"/>
                <a:gd name="f38" fmla="val 53"/>
                <a:gd name="f39" fmla="val 54"/>
                <a:gd name="f40" fmla="val 56"/>
                <a:gd name="f41" fmla="val 58"/>
                <a:gd name="f42" fmla="val 59"/>
                <a:gd name="f43" fmla="val 61"/>
                <a:gd name="f44" fmla="val 63"/>
                <a:gd name="f45" fmla="val 9"/>
                <a:gd name="f46" fmla="val 68"/>
                <a:gd name="f47" fmla="val 7"/>
                <a:gd name="f48" fmla="val 69"/>
                <a:gd name="f49" fmla="val 71"/>
                <a:gd name="f50" fmla="val 8"/>
                <a:gd name="f51" fmla="val 72"/>
                <a:gd name="f52" fmla="val 12"/>
                <a:gd name="f53" fmla="val 78"/>
                <a:gd name="f54" fmla="val 79"/>
                <a:gd name="f55" fmla="val 74"/>
                <a:gd name="f56" fmla="val 73"/>
                <a:gd name="f57" fmla="val 75"/>
                <a:gd name="f58" fmla="val 33"/>
                <a:gd name="f59" fmla="val 76"/>
                <a:gd name="f60" fmla="val 81"/>
                <a:gd name="f61" fmla="val 89"/>
                <a:gd name="f62" fmla="val 91"/>
                <a:gd name="f63" fmla="val 92"/>
                <a:gd name="f64" fmla="val 90"/>
                <a:gd name="f65" fmla="val 83"/>
                <a:gd name="f66" fmla="val 80"/>
                <a:gd name="f67" fmla="val 55"/>
                <a:gd name="f68" fmla="val 57"/>
                <a:gd name="f69" fmla="val 77"/>
                <a:gd name="f70" fmla="val 85"/>
                <a:gd name="f71" fmla="val 70"/>
                <a:gd name="f72" fmla="val 86"/>
                <a:gd name="f73" fmla="val 66"/>
                <a:gd name="f74" fmla="val 65"/>
                <a:gd name="f75" fmla="val 64"/>
                <a:gd name="f76" fmla="val 62"/>
                <a:gd name="f77" fmla="val 48"/>
                <a:gd name="f78" fmla="val 46"/>
                <a:gd name="f79" fmla="val 43"/>
                <a:gd name="f80" fmla="val 42"/>
                <a:gd name="f81" fmla="val 40"/>
                <a:gd name="f82" fmla="val 39"/>
                <a:gd name="f83" fmla="val 38"/>
                <a:gd name="f84" fmla="val 25"/>
                <a:gd name="f85" fmla="val 24"/>
                <a:gd name="f86" fmla="val 22"/>
                <a:gd name="f87" fmla="val 60"/>
                <a:gd name="f88" fmla="val 28"/>
                <a:gd name="f89" fmla="+- 0 0 -90"/>
                <a:gd name="f90" fmla="*/ f3 1 93"/>
                <a:gd name="f91" fmla="*/ f4 1 93"/>
                <a:gd name="f92" fmla="val f5"/>
                <a:gd name="f93" fmla="val f6"/>
                <a:gd name="f94" fmla="*/ f89 f0 1"/>
                <a:gd name="f95" fmla="+- f93 0 f92"/>
                <a:gd name="f96" fmla="*/ f94 1 f2"/>
                <a:gd name="f97" fmla="*/ f95 1 93"/>
                <a:gd name="f98" fmla="*/ 20 f95 1"/>
                <a:gd name="f99" fmla="*/ 23 f95 1"/>
                <a:gd name="f100" fmla="*/ 29 f95 1"/>
                <a:gd name="f101" fmla="*/ 13 f95 1"/>
                <a:gd name="f102" fmla="*/ 35 f95 1"/>
                <a:gd name="f103" fmla="*/ 1 f95 1"/>
                <a:gd name="f104" fmla="*/ 37 f95 1"/>
                <a:gd name="f105" fmla="*/ 3 f95 1"/>
                <a:gd name="f106" fmla="*/ 47 f95 1"/>
                <a:gd name="f107" fmla="*/ 15 f95 1"/>
                <a:gd name="f108" fmla="*/ 53 f95 1"/>
                <a:gd name="f109" fmla="*/ 63 f95 1"/>
                <a:gd name="f110" fmla="*/ 8 f95 1"/>
                <a:gd name="f111" fmla="*/ 72 f95 1"/>
                <a:gd name="f112" fmla="*/ 16 f95 1"/>
                <a:gd name="f113" fmla="*/ 78 f95 1"/>
                <a:gd name="f114" fmla="*/ 74 f95 1"/>
                <a:gd name="f115" fmla="*/ 81 f95 1"/>
                <a:gd name="f116" fmla="*/ 92 f95 1"/>
                <a:gd name="f117" fmla="*/ 90 f95 1"/>
                <a:gd name="f118" fmla="*/ 57 f95 1"/>
                <a:gd name="f119" fmla="*/ 77 f95 1"/>
                <a:gd name="f120" fmla="*/ 79 f95 1"/>
                <a:gd name="f121" fmla="*/ 85 f95 1"/>
                <a:gd name="f122" fmla="*/ 65 f95 1"/>
                <a:gd name="f123" fmla="*/ 76 f95 1"/>
                <a:gd name="f124" fmla="*/ 61 f95 1"/>
                <a:gd name="f125" fmla="*/ 58 f95 1"/>
                <a:gd name="f126" fmla="*/ 56 f95 1"/>
                <a:gd name="f127" fmla="*/ 91 f95 1"/>
                <a:gd name="f128" fmla="*/ 46 f95 1"/>
                <a:gd name="f129" fmla="*/ 40 f95 1"/>
                <a:gd name="f130" fmla="*/ 36 f95 1"/>
                <a:gd name="f131" fmla="*/ 31 f95 1"/>
                <a:gd name="f132" fmla="*/ 21 f95 1"/>
                <a:gd name="f133" fmla="*/ 18 f95 1"/>
                <a:gd name="f134" fmla="*/ 14 f95 1"/>
                <a:gd name="f135" fmla="*/ 60 f95 1"/>
                <a:gd name="f136" fmla="*/ 33 f95 1"/>
                <a:gd name="f137" fmla="+- f96 0 f1"/>
                <a:gd name="f138" fmla="*/ f98 1 93"/>
                <a:gd name="f139" fmla="*/ f99 1 93"/>
                <a:gd name="f140" fmla="*/ f100 1 93"/>
                <a:gd name="f141" fmla="*/ f101 1 93"/>
                <a:gd name="f142" fmla="*/ f102 1 93"/>
                <a:gd name="f143" fmla="*/ f103 1 93"/>
                <a:gd name="f144" fmla="*/ f104 1 93"/>
                <a:gd name="f145" fmla="*/ f105 1 93"/>
                <a:gd name="f146" fmla="*/ f106 1 93"/>
                <a:gd name="f147" fmla="*/ f107 1 93"/>
                <a:gd name="f148" fmla="*/ f108 1 93"/>
                <a:gd name="f149" fmla="*/ f109 1 93"/>
                <a:gd name="f150" fmla="*/ f110 1 93"/>
                <a:gd name="f151" fmla="*/ f111 1 93"/>
                <a:gd name="f152" fmla="*/ f112 1 93"/>
                <a:gd name="f153" fmla="*/ f113 1 93"/>
                <a:gd name="f154" fmla="*/ f114 1 93"/>
                <a:gd name="f155" fmla="*/ f115 1 93"/>
                <a:gd name="f156" fmla="*/ f116 1 93"/>
                <a:gd name="f157" fmla="*/ f117 1 93"/>
                <a:gd name="f158" fmla="*/ f118 1 93"/>
                <a:gd name="f159" fmla="*/ f119 1 93"/>
                <a:gd name="f160" fmla="*/ f120 1 93"/>
                <a:gd name="f161" fmla="*/ f121 1 93"/>
                <a:gd name="f162" fmla="*/ f122 1 93"/>
                <a:gd name="f163" fmla="*/ f123 1 93"/>
                <a:gd name="f164" fmla="*/ f124 1 93"/>
                <a:gd name="f165" fmla="*/ f125 1 93"/>
                <a:gd name="f166" fmla="*/ f126 1 93"/>
                <a:gd name="f167" fmla="*/ f127 1 93"/>
                <a:gd name="f168" fmla="*/ f128 1 93"/>
                <a:gd name="f169" fmla="*/ f129 1 93"/>
                <a:gd name="f170" fmla="*/ f130 1 93"/>
                <a:gd name="f171" fmla="*/ f131 1 93"/>
                <a:gd name="f172" fmla="*/ f132 1 93"/>
                <a:gd name="f173" fmla="*/ f133 1 93"/>
                <a:gd name="f174" fmla="*/ f134 1 93"/>
                <a:gd name="f175" fmla="*/ f135 1 93"/>
                <a:gd name="f176" fmla="*/ f136 1 93"/>
                <a:gd name="f177" fmla="*/ 0 1 f97"/>
                <a:gd name="f178" fmla="*/ f93 1 f97"/>
                <a:gd name="f179" fmla="*/ f138 1 f97"/>
                <a:gd name="f180" fmla="*/ f139 1 f97"/>
                <a:gd name="f181" fmla="*/ f140 1 f97"/>
                <a:gd name="f182" fmla="*/ f141 1 f97"/>
                <a:gd name="f183" fmla="*/ f142 1 f97"/>
                <a:gd name="f184" fmla="*/ f143 1 f97"/>
                <a:gd name="f185" fmla="*/ f144 1 f97"/>
                <a:gd name="f186" fmla="*/ f145 1 f97"/>
                <a:gd name="f187" fmla="*/ f146 1 f97"/>
                <a:gd name="f188" fmla="*/ f147 1 f97"/>
                <a:gd name="f189" fmla="*/ f148 1 f97"/>
                <a:gd name="f190" fmla="*/ f149 1 f97"/>
                <a:gd name="f191" fmla="*/ f150 1 f97"/>
                <a:gd name="f192" fmla="*/ f151 1 f97"/>
                <a:gd name="f193" fmla="*/ f152 1 f97"/>
                <a:gd name="f194" fmla="*/ f153 1 f97"/>
                <a:gd name="f195" fmla="*/ f154 1 f97"/>
                <a:gd name="f196" fmla="*/ f155 1 f97"/>
                <a:gd name="f197" fmla="*/ f156 1 f97"/>
                <a:gd name="f198" fmla="*/ f157 1 f97"/>
                <a:gd name="f199" fmla="*/ f158 1 f97"/>
                <a:gd name="f200" fmla="*/ f159 1 f97"/>
                <a:gd name="f201" fmla="*/ f160 1 f97"/>
                <a:gd name="f202" fmla="*/ f161 1 f97"/>
                <a:gd name="f203" fmla="*/ f162 1 f97"/>
                <a:gd name="f204" fmla="*/ f163 1 f97"/>
                <a:gd name="f205" fmla="*/ f164 1 f97"/>
                <a:gd name="f206" fmla="*/ f165 1 f97"/>
                <a:gd name="f207" fmla="*/ f166 1 f97"/>
                <a:gd name="f208" fmla="*/ f167 1 f97"/>
                <a:gd name="f209" fmla="*/ f168 1 f97"/>
                <a:gd name="f210" fmla="*/ f169 1 f97"/>
                <a:gd name="f211" fmla="*/ f170 1 f97"/>
                <a:gd name="f212" fmla="*/ f171 1 f97"/>
                <a:gd name="f213" fmla="*/ f172 1 f97"/>
                <a:gd name="f214" fmla="*/ f173 1 f97"/>
                <a:gd name="f215" fmla="*/ f174 1 f97"/>
                <a:gd name="f216" fmla="*/ f175 1 f97"/>
                <a:gd name="f217" fmla="*/ f176 1 f97"/>
                <a:gd name="f218" fmla="*/ f177 f90 1"/>
                <a:gd name="f219" fmla="*/ f178 f90 1"/>
                <a:gd name="f220" fmla="*/ f178 f91 1"/>
                <a:gd name="f221" fmla="*/ f177 f91 1"/>
                <a:gd name="f222" fmla="*/ f179 f90 1"/>
                <a:gd name="f223" fmla="*/ f180 f91 1"/>
                <a:gd name="f224" fmla="*/ f181 f91 1"/>
                <a:gd name="f225" fmla="*/ f182 f90 1"/>
                <a:gd name="f226" fmla="*/ f183 f91 1"/>
                <a:gd name="f227" fmla="*/ f184 f90 1"/>
                <a:gd name="f228" fmla="*/ f185 f91 1"/>
                <a:gd name="f229" fmla="*/ f186 f90 1"/>
                <a:gd name="f230" fmla="*/ f187 f91 1"/>
                <a:gd name="f231" fmla="*/ f188 f90 1"/>
                <a:gd name="f232" fmla="*/ f189 f91 1"/>
                <a:gd name="f233" fmla="*/ f190 f91 1"/>
                <a:gd name="f234" fmla="*/ f191 f90 1"/>
                <a:gd name="f235" fmla="*/ f192 f91 1"/>
                <a:gd name="f236" fmla="*/ f193 f90 1"/>
                <a:gd name="f237" fmla="*/ f194 f91 1"/>
                <a:gd name="f238" fmla="*/ f181 f90 1"/>
                <a:gd name="f239" fmla="*/ f195 f91 1"/>
                <a:gd name="f240" fmla="*/ f183 f90 1"/>
                <a:gd name="f241" fmla="*/ f196 f91 1"/>
                <a:gd name="f242" fmla="*/ f185 f90 1"/>
                <a:gd name="f243" fmla="*/ f197 f91 1"/>
                <a:gd name="f244" fmla="*/ f187 f90 1"/>
                <a:gd name="f245" fmla="*/ f198 f91 1"/>
                <a:gd name="f246" fmla="*/ f189 f90 1"/>
                <a:gd name="f247" fmla="*/ f199 f90 1"/>
                <a:gd name="f248" fmla="*/ f200 f91 1"/>
                <a:gd name="f249" fmla="*/ f190 f90 1"/>
                <a:gd name="f250" fmla="*/ f201 f91 1"/>
                <a:gd name="f251" fmla="*/ f192 f90 1"/>
                <a:gd name="f252" fmla="*/ f202 f91 1"/>
                <a:gd name="f253" fmla="*/ f194 f90 1"/>
                <a:gd name="f254" fmla="*/ f195 f90 1"/>
                <a:gd name="f255" fmla="*/ f203 f91 1"/>
                <a:gd name="f256" fmla="*/ f204 f90 1"/>
                <a:gd name="f257" fmla="*/ f205 f91 1"/>
                <a:gd name="f258" fmla="*/ f196 f90 1"/>
                <a:gd name="f259" fmla="*/ f206 f91 1"/>
                <a:gd name="f260" fmla="*/ f197 f90 1"/>
                <a:gd name="f261" fmla="*/ f207 f91 1"/>
                <a:gd name="f262" fmla="*/ f208 f90 1"/>
                <a:gd name="f263" fmla="*/ f209 f91 1"/>
                <a:gd name="f264" fmla="*/ f201 f90 1"/>
                <a:gd name="f265" fmla="*/ f210 f91 1"/>
                <a:gd name="f266" fmla="*/ f200 f90 1"/>
                <a:gd name="f267" fmla="*/ f211 f91 1"/>
                <a:gd name="f268" fmla="*/ f212 f91 1"/>
                <a:gd name="f269" fmla="*/ f202 f90 1"/>
                <a:gd name="f270" fmla="*/ f213 f91 1"/>
                <a:gd name="f271" fmla="*/ f188 f91 1"/>
                <a:gd name="f272" fmla="*/ f203 f90 1"/>
                <a:gd name="f273" fmla="*/ f179 f91 1"/>
                <a:gd name="f274" fmla="*/ f205 f90 1"/>
                <a:gd name="f275" fmla="*/ f214 f91 1"/>
                <a:gd name="f276" fmla="*/ f206 f90 1"/>
                <a:gd name="f277" fmla="*/ f182 f91 1"/>
                <a:gd name="f278" fmla="*/ f207 f90 1"/>
                <a:gd name="f279" fmla="*/ f184 f91 1"/>
                <a:gd name="f280" fmla="*/ f209 f90 1"/>
                <a:gd name="f281" fmla="*/ f186 f91 1"/>
                <a:gd name="f282" fmla="*/ f210 f90 1"/>
                <a:gd name="f283" fmla="*/ f211 f90 1"/>
                <a:gd name="f284" fmla="*/ f193 f91 1"/>
                <a:gd name="f285" fmla="*/ f212 f90 1"/>
                <a:gd name="f286" fmla="*/ f215 f91 1"/>
                <a:gd name="f287" fmla="*/ f213 f90 1"/>
                <a:gd name="f288" fmla="*/ f191 f91 1"/>
                <a:gd name="f289" fmla="*/ f216 f91 1"/>
                <a:gd name="f290" fmla="*/ f217 f91 1"/>
              </a:gdLst>
              <a:ahLst/>
              <a:cxnLst>
                <a:cxn ang="3cd4">
                  <a:pos x="hc" y="t"/>
                </a:cxn>
                <a:cxn ang="0">
                  <a:pos x="r" y="vc"/>
                </a:cxn>
                <a:cxn ang="cd4">
                  <a:pos x="hc" y="b"/>
                </a:cxn>
                <a:cxn ang="cd2">
                  <a:pos x="l" y="vc"/>
                </a:cxn>
                <a:cxn ang="f137">
                  <a:pos x="f222" y="f223"/>
                </a:cxn>
                <a:cxn ang="f137">
                  <a:pos x="f222" y="f224"/>
                </a:cxn>
                <a:cxn ang="f137">
                  <a:pos x="f225" y="f226"/>
                </a:cxn>
                <a:cxn ang="f137">
                  <a:pos x="f227" y="f228"/>
                </a:cxn>
                <a:cxn ang="f137">
                  <a:pos x="f229" y="f230"/>
                </a:cxn>
                <a:cxn ang="f137">
                  <a:pos x="f231" y="f232"/>
                </a:cxn>
                <a:cxn ang="f137">
                  <a:pos x="f231" y="f233"/>
                </a:cxn>
                <a:cxn ang="f137">
                  <a:pos x="f234" y="f235"/>
                </a:cxn>
                <a:cxn ang="f137">
                  <a:pos x="f236" y="f237"/>
                </a:cxn>
                <a:cxn ang="f137">
                  <a:pos x="f238" y="f239"/>
                </a:cxn>
                <a:cxn ang="f137">
                  <a:pos x="f240" y="f241"/>
                </a:cxn>
                <a:cxn ang="f137">
                  <a:pos x="f242" y="f243"/>
                </a:cxn>
                <a:cxn ang="f137">
                  <a:pos x="f244" y="f245"/>
                </a:cxn>
                <a:cxn ang="f137">
                  <a:pos x="f246" y="f237"/>
                </a:cxn>
                <a:cxn ang="f137">
                  <a:pos x="f247" y="f248"/>
                </a:cxn>
                <a:cxn ang="f137">
                  <a:pos x="f249" y="f250"/>
                </a:cxn>
                <a:cxn ang="f137">
                  <a:pos x="f251" y="f252"/>
                </a:cxn>
                <a:cxn ang="f137">
                  <a:pos x="f253" y="f248"/>
                </a:cxn>
                <a:cxn ang="f137">
                  <a:pos x="f254" y="f255"/>
                </a:cxn>
                <a:cxn ang="f137">
                  <a:pos x="f256" y="f257"/>
                </a:cxn>
                <a:cxn ang="f137">
                  <a:pos x="f258" y="f259"/>
                </a:cxn>
                <a:cxn ang="f137">
                  <a:pos x="f260" y="f261"/>
                </a:cxn>
                <a:cxn ang="f137">
                  <a:pos x="f262" y="f263"/>
                </a:cxn>
                <a:cxn ang="f137">
                  <a:pos x="f264" y="f265"/>
                </a:cxn>
                <a:cxn ang="f137">
                  <a:pos x="f266" y="f267"/>
                </a:cxn>
                <a:cxn ang="f137">
                  <a:pos x="f264" y="f268"/>
                </a:cxn>
                <a:cxn ang="f137">
                  <a:pos x="f269" y="f270"/>
                </a:cxn>
                <a:cxn ang="f137">
                  <a:pos x="f266" y="f271"/>
                </a:cxn>
                <a:cxn ang="f137">
                  <a:pos x="f272" y="f273"/>
                </a:cxn>
                <a:cxn ang="f137">
                  <a:pos x="f274" y="f275"/>
                </a:cxn>
                <a:cxn ang="f137">
                  <a:pos x="f276" y="f277"/>
                </a:cxn>
                <a:cxn ang="f137">
                  <a:pos x="f278" y="f279"/>
                </a:cxn>
                <a:cxn ang="f137">
                  <a:pos x="f280" y="f281"/>
                </a:cxn>
                <a:cxn ang="f137">
                  <a:pos x="f282" y="f271"/>
                </a:cxn>
                <a:cxn ang="f137">
                  <a:pos x="f283" y="f284"/>
                </a:cxn>
                <a:cxn ang="f137">
                  <a:pos x="f285" y="f286"/>
                </a:cxn>
                <a:cxn ang="f137">
                  <a:pos x="f287" y="f288"/>
                </a:cxn>
                <a:cxn ang="f137">
                  <a:pos x="f231" y="f284"/>
                </a:cxn>
                <a:cxn ang="f137">
                  <a:pos x="f247" y="f289"/>
                </a:cxn>
                <a:cxn ang="f137">
                  <a:pos x="f283" y="f290"/>
                </a:cxn>
              </a:cxnLst>
              <a:rect l="f218" t="f221" r="f219" b="f220"/>
              <a:pathLst>
                <a:path w="93" h="93">
                  <a:moveTo>
                    <a:pt x="f7" y="f8"/>
                  </a:moveTo>
                  <a:cubicBezTo>
                    <a:pt x="f9" y="f10"/>
                    <a:pt x="f9" y="f10"/>
                    <a:pt x="f9" y="f10"/>
                  </a:cubicBezTo>
                  <a:cubicBezTo>
                    <a:pt x="f11" y="f12"/>
                    <a:pt x="f11" y="f13"/>
                    <a:pt x="f9" y="f14"/>
                  </a:cubicBezTo>
                  <a:cubicBezTo>
                    <a:pt x="f9" y="f14"/>
                    <a:pt x="f9" y="f14"/>
                    <a:pt x="f9" y="f14"/>
                  </a:cubicBezTo>
                  <a:cubicBezTo>
                    <a:pt x="f15" y="f16"/>
                    <a:pt x="f17" y="f18"/>
                    <a:pt x="f17" y="f19"/>
                  </a:cubicBezTo>
                  <a:cubicBezTo>
                    <a:pt x="f20" y="f21"/>
                    <a:pt x="f8" y="f22"/>
                    <a:pt x="f23" y="f22"/>
                  </a:cubicBezTo>
                  <a:cubicBezTo>
                    <a:pt x="f24" y="f22"/>
                    <a:pt x="f24" y="f22"/>
                    <a:pt x="f24" y="f22"/>
                  </a:cubicBezTo>
                  <a:cubicBezTo>
                    <a:pt x="f25" y="f22"/>
                    <a:pt x="f26" y="f27"/>
                    <a:pt x="f28" y="f29"/>
                  </a:cubicBezTo>
                  <a:cubicBezTo>
                    <a:pt x="f28" y="f30"/>
                    <a:pt x="f28" y="f30"/>
                    <a:pt x="f28" y="f30"/>
                  </a:cubicBezTo>
                  <a:cubicBezTo>
                    <a:pt x="f5" y="f31"/>
                    <a:pt x="f28" y="f32"/>
                    <a:pt x="f25" y="f32"/>
                  </a:cubicBezTo>
                  <a:cubicBezTo>
                    <a:pt x="f33" y="f34"/>
                    <a:pt x="f33" y="f34"/>
                    <a:pt x="f33" y="f34"/>
                  </a:cubicBezTo>
                  <a:cubicBezTo>
                    <a:pt x="f35" y="f36"/>
                    <a:pt x="f7" y="f37"/>
                    <a:pt x="f7" y="f38"/>
                  </a:cubicBezTo>
                  <a:cubicBezTo>
                    <a:pt x="f7" y="f39"/>
                    <a:pt x="f8" y="f40"/>
                    <a:pt x="f8" y="f41"/>
                  </a:cubicBezTo>
                  <a:cubicBezTo>
                    <a:pt x="f20" y="f42"/>
                    <a:pt x="f8" y="f43"/>
                    <a:pt x="f7" y="f44"/>
                  </a:cubicBezTo>
                  <a:cubicBezTo>
                    <a:pt x="f45" y="f46"/>
                    <a:pt x="f45" y="f46"/>
                    <a:pt x="f45" y="f46"/>
                  </a:cubicBezTo>
                  <a:cubicBezTo>
                    <a:pt x="f47" y="f48"/>
                    <a:pt x="f47" y="f49"/>
                    <a:pt x="f50" y="f51"/>
                  </a:cubicBezTo>
                  <a:cubicBezTo>
                    <a:pt x="f52" y="f53"/>
                    <a:pt x="f52" y="f53"/>
                    <a:pt x="f52" y="f53"/>
                  </a:cubicBezTo>
                  <a:cubicBezTo>
                    <a:pt x="f23" y="f53"/>
                    <a:pt x="f7" y="f54"/>
                    <a:pt x="f8" y="f53"/>
                  </a:cubicBezTo>
                  <a:cubicBezTo>
                    <a:pt x="f10" y="f55"/>
                    <a:pt x="f10" y="f55"/>
                    <a:pt x="f10" y="f55"/>
                  </a:cubicBezTo>
                  <a:cubicBezTo>
                    <a:pt x="f12" y="f51"/>
                    <a:pt x="f13" y="f56"/>
                    <a:pt x="f14" y="f55"/>
                  </a:cubicBezTo>
                  <a:cubicBezTo>
                    <a:pt x="f16" y="f55"/>
                    <a:pt x="f18" y="f57"/>
                    <a:pt x="f58" y="f59"/>
                  </a:cubicBezTo>
                  <a:cubicBezTo>
                    <a:pt x="f21" y="f59"/>
                    <a:pt x="f22" y="f53"/>
                    <a:pt x="f22" y="f60"/>
                  </a:cubicBezTo>
                  <a:cubicBezTo>
                    <a:pt x="f22" y="f61"/>
                    <a:pt x="f22" y="f61"/>
                    <a:pt x="f22" y="f61"/>
                  </a:cubicBezTo>
                  <a:cubicBezTo>
                    <a:pt x="f22" y="f62"/>
                    <a:pt x="f27" y="f63"/>
                    <a:pt x="f29" y="f63"/>
                  </a:cubicBezTo>
                  <a:cubicBezTo>
                    <a:pt x="f30" y="f6"/>
                    <a:pt x="f30" y="f6"/>
                    <a:pt x="f30" y="f6"/>
                  </a:cubicBezTo>
                  <a:cubicBezTo>
                    <a:pt x="f31" y="f6"/>
                    <a:pt x="f32" y="f63"/>
                    <a:pt x="f32" y="f64"/>
                  </a:cubicBezTo>
                  <a:cubicBezTo>
                    <a:pt x="f34" y="f65"/>
                    <a:pt x="f34" y="f65"/>
                    <a:pt x="f34" y="f65"/>
                  </a:cubicBezTo>
                  <a:cubicBezTo>
                    <a:pt x="f36" y="f66"/>
                    <a:pt x="f37" y="f54"/>
                    <a:pt x="f38" y="f53"/>
                  </a:cubicBezTo>
                  <a:cubicBezTo>
                    <a:pt x="f38" y="f53"/>
                    <a:pt x="f38" y="f53"/>
                    <a:pt x="f38" y="f53"/>
                  </a:cubicBezTo>
                  <a:cubicBezTo>
                    <a:pt x="f67" y="f53"/>
                    <a:pt x="f40" y="f53"/>
                    <a:pt x="f68" y="f69"/>
                  </a:cubicBezTo>
                  <a:cubicBezTo>
                    <a:pt x="f68" y="f69"/>
                    <a:pt x="f68" y="f69"/>
                    <a:pt x="f68" y="f69"/>
                  </a:cubicBezTo>
                  <a:cubicBezTo>
                    <a:pt x="f42" y="f69"/>
                    <a:pt x="f43" y="f69"/>
                    <a:pt x="f44" y="f54"/>
                  </a:cubicBezTo>
                  <a:cubicBezTo>
                    <a:pt x="f46" y="f70"/>
                    <a:pt x="f46" y="f70"/>
                    <a:pt x="f46" y="f70"/>
                  </a:cubicBezTo>
                  <a:cubicBezTo>
                    <a:pt x="f71" y="f72"/>
                    <a:pt x="f49" y="f72"/>
                    <a:pt x="f51" y="f70"/>
                  </a:cubicBezTo>
                  <a:cubicBezTo>
                    <a:pt x="f53" y="f60"/>
                    <a:pt x="f53" y="f60"/>
                    <a:pt x="f53" y="f60"/>
                  </a:cubicBezTo>
                  <a:cubicBezTo>
                    <a:pt x="f53" y="f66"/>
                    <a:pt x="f54" y="f54"/>
                    <a:pt x="f53" y="f69"/>
                  </a:cubicBezTo>
                  <a:cubicBezTo>
                    <a:pt x="f55" y="f71"/>
                    <a:pt x="f55" y="f71"/>
                    <a:pt x="f55" y="f71"/>
                  </a:cubicBezTo>
                  <a:cubicBezTo>
                    <a:pt x="f51" y="f46"/>
                    <a:pt x="f56" y="f73"/>
                    <a:pt x="f55" y="f74"/>
                  </a:cubicBezTo>
                  <a:cubicBezTo>
                    <a:pt x="f55" y="f75"/>
                    <a:pt x="f55" y="f75"/>
                    <a:pt x="f55" y="f75"/>
                  </a:cubicBezTo>
                  <a:cubicBezTo>
                    <a:pt x="f57" y="f44"/>
                    <a:pt x="f57" y="f76"/>
                    <a:pt x="f59" y="f43"/>
                  </a:cubicBezTo>
                  <a:cubicBezTo>
                    <a:pt x="f59" y="f43"/>
                    <a:pt x="f59" y="f43"/>
                    <a:pt x="f59" y="f43"/>
                  </a:cubicBezTo>
                  <a:cubicBezTo>
                    <a:pt x="f69" y="f42"/>
                    <a:pt x="f53" y="f41"/>
                    <a:pt x="f60" y="f41"/>
                  </a:cubicBezTo>
                  <a:cubicBezTo>
                    <a:pt x="f61" y="f41"/>
                    <a:pt x="f61" y="f41"/>
                    <a:pt x="f61" y="f41"/>
                  </a:cubicBezTo>
                  <a:cubicBezTo>
                    <a:pt x="f62" y="f41"/>
                    <a:pt x="f63" y="f68"/>
                    <a:pt x="f63" y="f40"/>
                  </a:cubicBezTo>
                  <a:cubicBezTo>
                    <a:pt x="f6" y="f34"/>
                    <a:pt x="f6" y="f34"/>
                    <a:pt x="f6" y="f34"/>
                  </a:cubicBezTo>
                  <a:cubicBezTo>
                    <a:pt x="f6" y="f77"/>
                    <a:pt x="f63" y="f32"/>
                    <a:pt x="f62" y="f78"/>
                  </a:cubicBezTo>
                  <a:cubicBezTo>
                    <a:pt x="f65" y="f30"/>
                    <a:pt x="f65" y="f30"/>
                    <a:pt x="f65" y="f30"/>
                  </a:cubicBezTo>
                  <a:cubicBezTo>
                    <a:pt x="f66" y="f79"/>
                    <a:pt x="f54" y="f80"/>
                    <a:pt x="f54" y="f81"/>
                  </a:cubicBezTo>
                  <a:cubicBezTo>
                    <a:pt x="f54" y="f81"/>
                    <a:pt x="f54" y="f81"/>
                    <a:pt x="f54" y="f81"/>
                  </a:cubicBezTo>
                  <a:cubicBezTo>
                    <a:pt x="f53" y="f82"/>
                    <a:pt x="f53" y="f83"/>
                    <a:pt x="f69" y="f27"/>
                  </a:cubicBezTo>
                  <a:cubicBezTo>
                    <a:pt x="f69" y="f27"/>
                    <a:pt x="f69" y="f27"/>
                    <a:pt x="f69" y="f27"/>
                  </a:cubicBezTo>
                  <a:cubicBezTo>
                    <a:pt x="f69" y="f21"/>
                    <a:pt x="f69" y="f58"/>
                    <a:pt x="f54" y="f18"/>
                  </a:cubicBezTo>
                  <a:cubicBezTo>
                    <a:pt x="f70" y="f84"/>
                    <a:pt x="f70" y="f84"/>
                    <a:pt x="f70" y="f84"/>
                  </a:cubicBezTo>
                  <a:cubicBezTo>
                    <a:pt x="f72" y="f85"/>
                    <a:pt x="f72" y="f86"/>
                    <a:pt x="f70" y="f11"/>
                  </a:cubicBezTo>
                  <a:cubicBezTo>
                    <a:pt x="f60" y="f8"/>
                    <a:pt x="f60" y="f8"/>
                    <a:pt x="f60" y="f8"/>
                  </a:cubicBezTo>
                  <a:cubicBezTo>
                    <a:pt x="f60" y="f7"/>
                    <a:pt x="f54" y="f35"/>
                    <a:pt x="f69" y="f7"/>
                  </a:cubicBezTo>
                  <a:cubicBezTo>
                    <a:pt x="f49" y="f9"/>
                    <a:pt x="f49" y="f9"/>
                    <a:pt x="f49" y="f9"/>
                  </a:cubicBezTo>
                  <a:cubicBezTo>
                    <a:pt x="f46" y="f11"/>
                    <a:pt x="f73" y="f11"/>
                    <a:pt x="f74" y="f9"/>
                  </a:cubicBezTo>
                  <a:cubicBezTo>
                    <a:pt x="f74" y="f9"/>
                    <a:pt x="f74" y="f9"/>
                    <a:pt x="f74" y="f9"/>
                  </a:cubicBezTo>
                  <a:cubicBezTo>
                    <a:pt x="f44" y="f15"/>
                    <a:pt x="f76" y="f17"/>
                    <a:pt x="f43" y="f17"/>
                  </a:cubicBezTo>
                  <a:cubicBezTo>
                    <a:pt x="f43" y="f20"/>
                    <a:pt x="f43" y="f20"/>
                    <a:pt x="f43" y="f20"/>
                  </a:cubicBezTo>
                  <a:cubicBezTo>
                    <a:pt x="f42" y="f20"/>
                    <a:pt x="f41" y="f8"/>
                    <a:pt x="f41" y="f23"/>
                  </a:cubicBezTo>
                  <a:cubicBezTo>
                    <a:pt x="f41" y="f24"/>
                    <a:pt x="f41" y="f24"/>
                    <a:pt x="f41" y="f24"/>
                  </a:cubicBezTo>
                  <a:cubicBezTo>
                    <a:pt x="f42" y="f25"/>
                    <a:pt x="f68" y="f28"/>
                    <a:pt x="f40" y="f28"/>
                  </a:cubicBezTo>
                  <a:cubicBezTo>
                    <a:pt x="f34" y="f5"/>
                    <a:pt x="f34" y="f5"/>
                    <a:pt x="f34" y="f5"/>
                  </a:cubicBezTo>
                  <a:cubicBezTo>
                    <a:pt x="f77" y="f5"/>
                    <a:pt x="f32" y="f28"/>
                    <a:pt x="f78" y="f25"/>
                  </a:cubicBezTo>
                  <a:cubicBezTo>
                    <a:pt x="f30" y="f33"/>
                    <a:pt x="f30" y="f33"/>
                    <a:pt x="f30" y="f33"/>
                  </a:cubicBezTo>
                  <a:cubicBezTo>
                    <a:pt x="f30" y="f35"/>
                    <a:pt x="f80" y="f7"/>
                    <a:pt x="f81" y="f7"/>
                  </a:cubicBezTo>
                  <a:cubicBezTo>
                    <a:pt x="f81" y="f7"/>
                    <a:pt x="f81" y="f7"/>
                    <a:pt x="f81" y="f7"/>
                  </a:cubicBezTo>
                  <a:cubicBezTo>
                    <a:pt x="f82" y="f7"/>
                    <a:pt x="f83" y="f7"/>
                    <a:pt x="f27" y="f8"/>
                  </a:cubicBezTo>
                  <a:cubicBezTo>
                    <a:pt x="f27" y="f8"/>
                    <a:pt x="f27" y="f8"/>
                    <a:pt x="f27" y="f8"/>
                  </a:cubicBezTo>
                  <a:cubicBezTo>
                    <a:pt x="f22" y="f20"/>
                    <a:pt x="f58" y="f20"/>
                    <a:pt x="f18" y="f35"/>
                  </a:cubicBezTo>
                  <a:cubicBezTo>
                    <a:pt x="f84" y="f50"/>
                    <a:pt x="f84" y="f50"/>
                    <a:pt x="f84" y="f50"/>
                  </a:cubicBezTo>
                  <a:cubicBezTo>
                    <a:pt x="f85" y="f47"/>
                    <a:pt x="f86" y="f47"/>
                    <a:pt x="f11" y="f50"/>
                  </a:cubicBezTo>
                  <a:cubicBezTo>
                    <a:pt x="f8" y="f52"/>
                    <a:pt x="f8" y="f52"/>
                    <a:pt x="f8" y="f52"/>
                  </a:cubicBezTo>
                  <a:cubicBezTo>
                    <a:pt x="f7" y="f23"/>
                    <a:pt x="f7" y="f7"/>
                    <a:pt x="f7" y="f8"/>
                  </a:cubicBezTo>
                  <a:close/>
                  <a:moveTo>
                    <a:pt x="f87" y="f27"/>
                  </a:moveTo>
                  <a:cubicBezTo>
                    <a:pt x="f73" y="f30"/>
                    <a:pt x="f74" y="f39"/>
                    <a:pt x="f68" y="f87"/>
                  </a:cubicBezTo>
                  <a:cubicBezTo>
                    <a:pt x="f36" y="f73"/>
                    <a:pt x="f82" y="f75"/>
                    <a:pt x="f58" y="f68"/>
                  </a:cubicBezTo>
                  <a:cubicBezTo>
                    <a:pt x="f88" y="f36"/>
                    <a:pt x="f14" y="f82"/>
                    <a:pt x="f27" y="f58"/>
                  </a:cubicBezTo>
                  <a:cubicBezTo>
                    <a:pt x="f30" y="f13"/>
                    <a:pt x="f39" y="f14"/>
                    <a:pt x="f87" y="f27"/>
                  </a:cubicBez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5" name="Freeform 346">
              <a:extLst>
                <a:ext uri="{FF2B5EF4-FFF2-40B4-BE49-F238E27FC236}">
                  <a16:creationId xmlns:a16="http://schemas.microsoft.com/office/drawing/2014/main" id="{26A6980C-480F-4BC7-A76C-C105953BE1F2}"/>
                </a:ext>
              </a:extLst>
            </p:cNvPr>
            <p:cNvSpPr/>
            <p:nvPr/>
          </p:nvSpPr>
          <p:spPr>
            <a:xfrm>
              <a:off x="6011265" y="6449217"/>
              <a:ext cx="331790" cy="330198"/>
            </a:xfrm>
            <a:custGeom>
              <a:avLst/>
              <a:gdLst>
                <a:gd name="f0" fmla="val 10800000"/>
                <a:gd name="f1" fmla="val 5400000"/>
                <a:gd name="f2" fmla="val 180"/>
                <a:gd name="f3" fmla="val w"/>
                <a:gd name="f4" fmla="val h"/>
                <a:gd name="f5" fmla="val 0"/>
                <a:gd name="f6" fmla="val 97"/>
                <a:gd name="f7" fmla="val 95"/>
                <a:gd name="f8" fmla="val 61"/>
                <a:gd name="f9" fmla="val 96"/>
                <a:gd name="f10" fmla="val 60"/>
                <a:gd name="f11" fmla="val 59"/>
                <a:gd name="f12" fmla="val 58"/>
                <a:gd name="f13" fmla="val 91"/>
                <a:gd name="f14" fmla="val 53"/>
                <a:gd name="f15" fmla="val 90"/>
                <a:gd name="f16" fmla="val 52"/>
                <a:gd name="f17" fmla="val 89"/>
                <a:gd name="f18" fmla="val 51"/>
                <a:gd name="f19" fmla="val 50"/>
                <a:gd name="f20" fmla="val 48"/>
                <a:gd name="f21" fmla="val 47"/>
                <a:gd name="f22" fmla="val 42"/>
                <a:gd name="f23" fmla="val 41"/>
                <a:gd name="f24" fmla="val 40"/>
                <a:gd name="f25" fmla="val 39"/>
                <a:gd name="f26" fmla="val 37"/>
                <a:gd name="f27" fmla="val 88"/>
                <a:gd name="f28" fmla="val 36"/>
                <a:gd name="f29" fmla="val 86"/>
                <a:gd name="f30" fmla="val 35"/>
                <a:gd name="f31" fmla="val 34"/>
                <a:gd name="f32" fmla="val 32"/>
                <a:gd name="f33" fmla="val 87"/>
                <a:gd name="f34" fmla="val 30"/>
                <a:gd name="f35" fmla="val 25"/>
                <a:gd name="f36" fmla="val 23"/>
                <a:gd name="f37" fmla="val 22"/>
                <a:gd name="f38" fmla="val 82"/>
                <a:gd name="f39" fmla="val 80"/>
                <a:gd name="f40" fmla="val 78"/>
                <a:gd name="f41" fmla="val 21"/>
                <a:gd name="f42" fmla="val 77"/>
                <a:gd name="f43" fmla="val 19"/>
                <a:gd name="f44" fmla="val 17"/>
                <a:gd name="f45" fmla="val 11"/>
                <a:gd name="f46" fmla="val 9"/>
                <a:gd name="f47" fmla="val 8"/>
                <a:gd name="f48" fmla="val 75"/>
                <a:gd name="f49" fmla="val 69"/>
                <a:gd name="f50" fmla="val 68"/>
                <a:gd name="f51" fmla="val 12"/>
                <a:gd name="f52" fmla="val 66"/>
                <a:gd name="f53" fmla="val 65"/>
                <a:gd name="f54" fmla="val 64"/>
                <a:gd name="f55" fmla="val 10"/>
                <a:gd name="f56" fmla="val 63"/>
                <a:gd name="f57" fmla="val 2"/>
                <a:gd name="f58" fmla="val 1"/>
                <a:gd name="f59" fmla="val 6"/>
                <a:gd name="f60" fmla="val 7"/>
                <a:gd name="f61" fmla="val 43"/>
                <a:gd name="f62" fmla="val 31"/>
                <a:gd name="f63" fmla="val 15"/>
                <a:gd name="f64" fmla="val 18"/>
                <a:gd name="f65" fmla="val 20"/>
                <a:gd name="f66" fmla="val 28"/>
                <a:gd name="f67" fmla="val 29"/>
                <a:gd name="f68" fmla="val 33"/>
                <a:gd name="f69" fmla="val 3"/>
                <a:gd name="f70" fmla="val 38"/>
                <a:gd name="f71" fmla="val 45"/>
                <a:gd name="f72" fmla="val 46"/>
                <a:gd name="f73" fmla="val 49"/>
                <a:gd name="f74" fmla="val 54"/>
                <a:gd name="f75" fmla="val 55"/>
                <a:gd name="f76" fmla="val 57"/>
                <a:gd name="f77" fmla="val 62"/>
                <a:gd name="f78" fmla="val 72"/>
                <a:gd name="f79" fmla="val 73"/>
                <a:gd name="f80" fmla="val 76"/>
                <a:gd name="f81" fmla="val 85"/>
                <a:gd name="f82" fmla="val 84"/>
                <a:gd name="f83" fmla="val 94"/>
                <a:gd name="f84" fmla="val 44"/>
                <a:gd name="f85" fmla="val 56"/>
                <a:gd name="f86" fmla="val 74"/>
                <a:gd name="f87" fmla="val 67"/>
                <a:gd name="f88" fmla="+- 0 0 -90"/>
                <a:gd name="f89" fmla="*/ f3 1 97"/>
                <a:gd name="f90" fmla="*/ f4 1 97"/>
                <a:gd name="f91" fmla="val f5"/>
                <a:gd name="f92" fmla="val f6"/>
                <a:gd name="f93" fmla="*/ f88 f0 1"/>
                <a:gd name="f94" fmla="+- f92 0 f91"/>
                <a:gd name="f95" fmla="*/ f93 1 f2"/>
                <a:gd name="f96" fmla="*/ f94 1 97"/>
                <a:gd name="f97" fmla="*/ 95 f94 1"/>
                <a:gd name="f98" fmla="*/ 58 f94 1"/>
                <a:gd name="f99" fmla="*/ 89 f94 1"/>
                <a:gd name="f100" fmla="*/ 50 f94 1"/>
                <a:gd name="f101" fmla="*/ 96 f94 1"/>
                <a:gd name="f102" fmla="*/ 42 f94 1"/>
                <a:gd name="f103" fmla="*/ 37 f94 1"/>
                <a:gd name="f104" fmla="*/ 87 f94 1"/>
                <a:gd name="f105" fmla="*/ 30 f94 1"/>
                <a:gd name="f106" fmla="*/ 88 f94 1"/>
                <a:gd name="f107" fmla="*/ 22 f94 1"/>
                <a:gd name="f108" fmla="*/ 78 f94 1"/>
                <a:gd name="f109" fmla="*/ 21 f94 1"/>
                <a:gd name="f110" fmla="*/ 11 f94 1"/>
                <a:gd name="f111" fmla="*/ 69 f94 1"/>
                <a:gd name="f112" fmla="*/ 63 f94 1"/>
                <a:gd name="f113" fmla="*/ 8 f94 1"/>
                <a:gd name="f114" fmla="*/ 1 f94 1"/>
                <a:gd name="f115" fmla="*/ 43 f94 1"/>
                <a:gd name="f116" fmla="*/ 7 f94 1"/>
                <a:gd name="f117" fmla="*/ 31 f94 1"/>
                <a:gd name="f118" fmla="*/ 10 f94 1"/>
                <a:gd name="f119" fmla="*/ 9 f94 1"/>
                <a:gd name="f120" fmla="*/ 19 f94 1"/>
                <a:gd name="f121" fmla="*/ 28 f94 1"/>
                <a:gd name="f122" fmla="*/ 34 f94 1"/>
                <a:gd name="f123" fmla="*/ 2 f94 1"/>
                <a:gd name="f124" fmla="*/ 39 f94 1"/>
                <a:gd name="f125" fmla="*/ 46 f94 1"/>
                <a:gd name="f126" fmla="*/ 54 f94 1"/>
                <a:gd name="f127" fmla="*/ 60 f94 1"/>
                <a:gd name="f128" fmla="*/ 66 f94 1"/>
                <a:gd name="f129" fmla="*/ 75 f94 1"/>
                <a:gd name="f130" fmla="*/ 86 f94 1"/>
                <a:gd name="f131" fmla="*/ 47 f94 1"/>
                <a:gd name="f132" fmla="*/ 55 f94 1"/>
                <a:gd name="f133" fmla="*/ 76 f94 1"/>
                <a:gd name="f134" fmla="*/ 57 f94 1"/>
                <a:gd name="f135" fmla="*/ 40 f94 1"/>
                <a:gd name="f136" fmla="+- f95 0 f1"/>
                <a:gd name="f137" fmla="*/ f97 1 97"/>
                <a:gd name="f138" fmla="*/ f98 1 97"/>
                <a:gd name="f139" fmla="*/ f99 1 97"/>
                <a:gd name="f140" fmla="*/ f100 1 97"/>
                <a:gd name="f141" fmla="*/ f101 1 97"/>
                <a:gd name="f142" fmla="*/ f102 1 97"/>
                <a:gd name="f143" fmla="*/ f103 1 97"/>
                <a:gd name="f144" fmla="*/ f104 1 97"/>
                <a:gd name="f145" fmla="*/ f105 1 97"/>
                <a:gd name="f146" fmla="*/ f106 1 97"/>
                <a:gd name="f147" fmla="*/ f107 1 97"/>
                <a:gd name="f148" fmla="*/ f108 1 97"/>
                <a:gd name="f149" fmla="*/ f109 1 97"/>
                <a:gd name="f150" fmla="*/ f110 1 97"/>
                <a:gd name="f151" fmla="*/ f111 1 97"/>
                <a:gd name="f152" fmla="*/ f112 1 97"/>
                <a:gd name="f153" fmla="*/ f113 1 97"/>
                <a:gd name="f154" fmla="*/ f114 1 97"/>
                <a:gd name="f155" fmla="*/ f115 1 97"/>
                <a:gd name="f156" fmla="*/ f116 1 97"/>
                <a:gd name="f157" fmla="*/ f117 1 97"/>
                <a:gd name="f158" fmla="*/ f118 1 97"/>
                <a:gd name="f159" fmla="*/ f119 1 97"/>
                <a:gd name="f160" fmla="*/ f120 1 97"/>
                <a:gd name="f161" fmla="*/ f121 1 97"/>
                <a:gd name="f162" fmla="*/ f122 1 97"/>
                <a:gd name="f163" fmla="*/ f123 1 97"/>
                <a:gd name="f164" fmla="*/ f124 1 97"/>
                <a:gd name="f165" fmla="*/ f125 1 97"/>
                <a:gd name="f166" fmla="*/ f126 1 97"/>
                <a:gd name="f167" fmla="*/ f127 1 97"/>
                <a:gd name="f168" fmla="*/ f128 1 97"/>
                <a:gd name="f169" fmla="*/ f129 1 97"/>
                <a:gd name="f170" fmla="*/ f130 1 97"/>
                <a:gd name="f171" fmla="*/ f131 1 97"/>
                <a:gd name="f172" fmla="*/ f132 1 97"/>
                <a:gd name="f173" fmla="*/ f133 1 97"/>
                <a:gd name="f174" fmla="*/ f134 1 97"/>
                <a:gd name="f175" fmla="*/ f135 1 97"/>
                <a:gd name="f176" fmla="*/ 0 1 f96"/>
                <a:gd name="f177" fmla="*/ f92 1 f96"/>
                <a:gd name="f178" fmla="*/ f137 1 f96"/>
                <a:gd name="f179" fmla="*/ f138 1 f96"/>
                <a:gd name="f180" fmla="*/ f139 1 f96"/>
                <a:gd name="f181" fmla="*/ f140 1 f96"/>
                <a:gd name="f182" fmla="*/ f141 1 f96"/>
                <a:gd name="f183" fmla="*/ f142 1 f96"/>
                <a:gd name="f184" fmla="*/ f143 1 f96"/>
                <a:gd name="f185" fmla="*/ f144 1 f96"/>
                <a:gd name="f186" fmla="*/ f145 1 f96"/>
                <a:gd name="f187" fmla="*/ f146 1 f96"/>
                <a:gd name="f188" fmla="*/ f147 1 f96"/>
                <a:gd name="f189" fmla="*/ f148 1 f96"/>
                <a:gd name="f190" fmla="*/ f149 1 f96"/>
                <a:gd name="f191" fmla="*/ f150 1 f96"/>
                <a:gd name="f192" fmla="*/ f151 1 f96"/>
                <a:gd name="f193" fmla="*/ f152 1 f96"/>
                <a:gd name="f194" fmla="*/ f153 1 f96"/>
                <a:gd name="f195" fmla="*/ f154 1 f96"/>
                <a:gd name="f196" fmla="*/ f155 1 f96"/>
                <a:gd name="f197" fmla="*/ f156 1 f96"/>
                <a:gd name="f198" fmla="*/ f157 1 f96"/>
                <a:gd name="f199" fmla="*/ f158 1 f96"/>
                <a:gd name="f200" fmla="*/ f159 1 f96"/>
                <a:gd name="f201" fmla="*/ f160 1 f96"/>
                <a:gd name="f202" fmla="*/ f161 1 f96"/>
                <a:gd name="f203" fmla="*/ f162 1 f96"/>
                <a:gd name="f204" fmla="*/ f163 1 f96"/>
                <a:gd name="f205" fmla="*/ f164 1 f96"/>
                <a:gd name="f206" fmla="*/ f165 1 f96"/>
                <a:gd name="f207" fmla="*/ f166 1 f96"/>
                <a:gd name="f208" fmla="*/ f167 1 f96"/>
                <a:gd name="f209" fmla="*/ f168 1 f96"/>
                <a:gd name="f210" fmla="*/ f169 1 f96"/>
                <a:gd name="f211" fmla="*/ f170 1 f96"/>
                <a:gd name="f212" fmla="*/ f171 1 f96"/>
                <a:gd name="f213" fmla="*/ f172 1 f96"/>
                <a:gd name="f214" fmla="*/ f173 1 f96"/>
                <a:gd name="f215" fmla="*/ f174 1 f96"/>
                <a:gd name="f216" fmla="*/ f175 1 f96"/>
                <a:gd name="f217" fmla="*/ f176 f89 1"/>
                <a:gd name="f218" fmla="*/ f177 f89 1"/>
                <a:gd name="f219" fmla="*/ f177 f90 1"/>
                <a:gd name="f220" fmla="*/ f176 f90 1"/>
                <a:gd name="f221" fmla="*/ f178 f89 1"/>
                <a:gd name="f222" fmla="*/ f179 f90 1"/>
                <a:gd name="f223" fmla="*/ f180 f89 1"/>
                <a:gd name="f224" fmla="*/ f181 f90 1"/>
                <a:gd name="f225" fmla="*/ f182 f89 1"/>
                <a:gd name="f226" fmla="*/ f183 f90 1"/>
                <a:gd name="f227" fmla="*/ f184 f90 1"/>
                <a:gd name="f228" fmla="*/ f185 f89 1"/>
                <a:gd name="f229" fmla="*/ f186 f90 1"/>
                <a:gd name="f230" fmla="*/ f187 f89 1"/>
                <a:gd name="f231" fmla="*/ f188 f90 1"/>
                <a:gd name="f232" fmla="*/ f189 f89 1"/>
                <a:gd name="f233" fmla="*/ f190 f90 1"/>
                <a:gd name="f234" fmla="*/ f191 f90 1"/>
                <a:gd name="f235" fmla="*/ f192 f89 1"/>
                <a:gd name="f236" fmla="*/ f193 f89 1"/>
                <a:gd name="f237" fmla="*/ f194 f90 1"/>
                <a:gd name="f238" fmla="*/ f179 f89 1"/>
                <a:gd name="f239" fmla="*/ f195 f90 1"/>
                <a:gd name="f240" fmla="*/ f181 f89 1"/>
                <a:gd name="f241" fmla="*/ f196 f89 1"/>
                <a:gd name="f242" fmla="*/ f184 f89 1"/>
                <a:gd name="f243" fmla="*/ f197 f90 1"/>
                <a:gd name="f244" fmla="*/ f198 f89 1"/>
                <a:gd name="f245" fmla="*/ f199 f90 1"/>
                <a:gd name="f246" fmla="*/ f188 f89 1"/>
                <a:gd name="f247" fmla="*/ f200 f90 1"/>
                <a:gd name="f248" fmla="*/ f201 f90 1"/>
                <a:gd name="f249" fmla="*/ f191 f89 1"/>
                <a:gd name="f250" fmla="*/ f202 f90 1"/>
                <a:gd name="f251" fmla="*/ f200 f89 1"/>
                <a:gd name="f252" fmla="*/ f203 f90 1"/>
                <a:gd name="f253" fmla="*/ f204 f89 1"/>
                <a:gd name="f254" fmla="*/ f205 f90 1"/>
                <a:gd name="f255" fmla="*/ f206 f90 1"/>
                <a:gd name="f256" fmla="*/ f195 f89 1"/>
                <a:gd name="f257" fmla="*/ f207 f90 1"/>
                <a:gd name="f258" fmla="*/ f194 f89 1"/>
                <a:gd name="f259" fmla="*/ f208 f90 1"/>
                <a:gd name="f260" fmla="*/ f199 f89 1"/>
                <a:gd name="f261" fmla="*/ f209 f90 1"/>
                <a:gd name="f262" fmla="*/ f210 f90 1"/>
                <a:gd name="f263" fmla="*/ f201 f89 1"/>
                <a:gd name="f264" fmla="*/ f211 f90 1"/>
                <a:gd name="f265" fmla="*/ f202 f89 1"/>
                <a:gd name="f266" fmla="*/ f203 f89 1"/>
                <a:gd name="f267" fmla="*/ f187 f90 1"/>
                <a:gd name="f268" fmla="*/ f205 f89 1"/>
                <a:gd name="f269" fmla="*/ f178 f90 1"/>
                <a:gd name="f270" fmla="*/ f212 f89 1"/>
                <a:gd name="f271" fmla="*/ f213 f89 1"/>
                <a:gd name="f272" fmla="*/ f182 f90 1"/>
                <a:gd name="f273" fmla="*/ f208 f89 1"/>
                <a:gd name="f274" fmla="*/ f180 f90 1"/>
                <a:gd name="f275" fmla="*/ f209 f89 1"/>
                <a:gd name="f276" fmla="*/ f185 f90 1"/>
                <a:gd name="f277" fmla="*/ f210 f89 1"/>
                <a:gd name="f278" fmla="*/ f214 f89 1"/>
                <a:gd name="f279" fmla="*/ f189 f90 1"/>
                <a:gd name="f280" fmla="*/ f211 f89 1"/>
                <a:gd name="f281" fmla="*/ f192 f90 1"/>
                <a:gd name="f282" fmla="*/ f193 f90 1"/>
                <a:gd name="f283" fmla="*/ f215 f89 1"/>
                <a:gd name="f284" fmla="*/ f212 f90 1"/>
                <a:gd name="f285" fmla="*/ f216 f89 1"/>
              </a:gdLst>
              <a:ahLst/>
              <a:cxnLst>
                <a:cxn ang="3cd4">
                  <a:pos x="hc" y="t"/>
                </a:cxn>
                <a:cxn ang="0">
                  <a:pos x="r" y="vc"/>
                </a:cxn>
                <a:cxn ang="cd4">
                  <a:pos x="hc" y="b"/>
                </a:cxn>
                <a:cxn ang="cd2">
                  <a:pos x="l" y="vc"/>
                </a:cxn>
                <a:cxn ang="f136">
                  <a:pos x="f221" y="f222"/>
                </a:cxn>
                <a:cxn ang="f136">
                  <a:pos x="f223" y="f224"/>
                </a:cxn>
                <a:cxn ang="f136">
                  <a:pos x="f225" y="f226"/>
                </a:cxn>
                <a:cxn ang="f136">
                  <a:pos x="f223" y="f227"/>
                </a:cxn>
                <a:cxn ang="f136">
                  <a:pos x="f228" y="f229"/>
                </a:cxn>
                <a:cxn ang="f136">
                  <a:pos x="f230" y="f231"/>
                </a:cxn>
                <a:cxn ang="f136">
                  <a:pos x="f232" y="f233"/>
                </a:cxn>
                <a:cxn ang="f136">
                  <a:pos x="f232" y="f234"/>
                </a:cxn>
                <a:cxn ang="f136">
                  <a:pos x="f235" y="f234"/>
                </a:cxn>
                <a:cxn ang="f136">
                  <a:pos x="f236" y="f237"/>
                </a:cxn>
                <a:cxn ang="f136">
                  <a:pos x="f238" y="f239"/>
                </a:cxn>
                <a:cxn ang="f136">
                  <a:pos x="f240" y="f237"/>
                </a:cxn>
                <a:cxn ang="f136">
                  <a:pos x="f241" y="f239"/>
                </a:cxn>
                <a:cxn ang="f136">
                  <a:pos x="f242" y="f243"/>
                </a:cxn>
                <a:cxn ang="f136">
                  <a:pos x="f244" y="f245"/>
                </a:cxn>
                <a:cxn ang="f136">
                  <a:pos x="f246" y="f247"/>
                </a:cxn>
                <a:cxn ang="f136">
                  <a:pos x="f246" y="f248"/>
                </a:cxn>
                <a:cxn ang="f136">
                  <a:pos x="f249" y="f248"/>
                </a:cxn>
                <a:cxn ang="f136">
                  <a:pos x="f249" y="f250"/>
                </a:cxn>
                <a:cxn ang="f136">
                  <a:pos x="f251" y="f252"/>
                </a:cxn>
                <a:cxn ang="f136">
                  <a:pos x="f253" y="f254"/>
                </a:cxn>
                <a:cxn ang="f136">
                  <a:pos x="f251" y="f255"/>
                </a:cxn>
                <a:cxn ang="f136">
                  <a:pos x="f256" y="f257"/>
                </a:cxn>
                <a:cxn ang="f136">
                  <a:pos x="f258" y="f259"/>
                </a:cxn>
                <a:cxn ang="f136">
                  <a:pos x="f260" y="f261"/>
                </a:cxn>
                <a:cxn ang="f136">
                  <a:pos x="f251" y="f262"/>
                </a:cxn>
                <a:cxn ang="f136">
                  <a:pos x="f263" y="f262"/>
                </a:cxn>
                <a:cxn ang="f136">
                  <a:pos x="f263" y="f264"/>
                </a:cxn>
                <a:cxn ang="f136">
                  <a:pos x="f265" y="f264"/>
                </a:cxn>
                <a:cxn ang="f136">
                  <a:pos x="f266" y="f267"/>
                </a:cxn>
                <a:cxn ang="f136">
                  <a:pos x="f268" y="f269"/>
                </a:cxn>
                <a:cxn ang="f136">
                  <a:pos x="f270" y="f267"/>
                </a:cxn>
                <a:cxn ang="f136">
                  <a:pos x="f271" y="f272"/>
                </a:cxn>
                <a:cxn ang="f136">
                  <a:pos x="f273" y="f274"/>
                </a:cxn>
                <a:cxn ang="f136">
                  <a:pos x="f275" y="f276"/>
                </a:cxn>
                <a:cxn ang="f136">
                  <a:pos x="f277" y="f267"/>
                </a:cxn>
                <a:cxn ang="f136">
                  <a:pos x="f278" y="f279"/>
                </a:cxn>
                <a:cxn ang="f136">
                  <a:pos x="f280" y="f279"/>
                </a:cxn>
                <a:cxn ang="f136">
                  <a:pos x="f280" y="f281"/>
                </a:cxn>
                <a:cxn ang="f136">
                  <a:pos x="f223" y="f282"/>
                </a:cxn>
                <a:cxn ang="f136">
                  <a:pos x="f283" y="f284"/>
                </a:cxn>
                <a:cxn ang="f136">
                  <a:pos x="f285" y="f224"/>
                </a:cxn>
                <a:cxn ang="f136">
                  <a:pos x="f283" y="f284"/>
                </a:cxn>
              </a:cxnLst>
              <a:rect l="f217" t="f220" r="f218" b="f219"/>
              <a:pathLst>
                <a:path w="97" h="97">
                  <a:moveTo>
                    <a:pt x="f7" y="f8"/>
                  </a:moveTo>
                  <a:cubicBezTo>
                    <a:pt x="f9" y="f10"/>
                    <a:pt x="f6" y="f11"/>
                    <a:pt x="f7" y="f12"/>
                  </a:cubicBezTo>
                  <a:cubicBezTo>
                    <a:pt x="f13" y="f14"/>
                    <a:pt x="f13" y="f14"/>
                    <a:pt x="f13" y="f14"/>
                  </a:cubicBezTo>
                  <a:cubicBezTo>
                    <a:pt x="f15" y="f16"/>
                    <a:pt x="f17" y="f18"/>
                    <a:pt x="f17" y="f19"/>
                  </a:cubicBezTo>
                  <a:cubicBezTo>
                    <a:pt x="f17" y="f19"/>
                    <a:pt x="f15" y="f20"/>
                    <a:pt x="f13" y="f21"/>
                  </a:cubicBezTo>
                  <a:cubicBezTo>
                    <a:pt x="f9" y="f22"/>
                    <a:pt x="f9" y="f22"/>
                    <a:pt x="f9" y="f22"/>
                  </a:cubicBezTo>
                  <a:cubicBezTo>
                    <a:pt x="f6" y="f23"/>
                    <a:pt x="f6" y="f24"/>
                    <a:pt x="f7" y="f25"/>
                  </a:cubicBezTo>
                  <a:cubicBezTo>
                    <a:pt x="f17" y="f26"/>
                    <a:pt x="f17" y="f26"/>
                    <a:pt x="f17" y="f26"/>
                  </a:cubicBezTo>
                  <a:cubicBezTo>
                    <a:pt x="f27" y="f28"/>
                    <a:pt x="f29" y="f30"/>
                    <a:pt x="f29" y="f30"/>
                  </a:cubicBezTo>
                  <a:cubicBezTo>
                    <a:pt x="f29" y="f31"/>
                    <a:pt x="f29" y="f32"/>
                    <a:pt x="f33" y="f34"/>
                  </a:cubicBezTo>
                  <a:cubicBezTo>
                    <a:pt x="f15" y="f35"/>
                    <a:pt x="f15" y="f35"/>
                    <a:pt x="f15" y="f35"/>
                  </a:cubicBezTo>
                  <a:cubicBezTo>
                    <a:pt x="f13" y="f36"/>
                    <a:pt x="f15" y="f37"/>
                    <a:pt x="f27" y="f37"/>
                  </a:cubicBezTo>
                  <a:cubicBezTo>
                    <a:pt x="f38" y="f37"/>
                    <a:pt x="f38" y="f37"/>
                    <a:pt x="f38" y="f37"/>
                  </a:cubicBezTo>
                  <a:cubicBezTo>
                    <a:pt x="f39" y="f37"/>
                    <a:pt x="f40" y="f37"/>
                    <a:pt x="f40" y="f41"/>
                  </a:cubicBezTo>
                  <a:cubicBezTo>
                    <a:pt x="f40" y="f41"/>
                    <a:pt x="f42" y="f43"/>
                    <a:pt x="f42" y="f44"/>
                  </a:cubicBezTo>
                  <a:cubicBezTo>
                    <a:pt x="f40" y="f45"/>
                    <a:pt x="f40" y="f45"/>
                    <a:pt x="f40" y="f45"/>
                  </a:cubicBezTo>
                  <a:cubicBezTo>
                    <a:pt x="f40" y="f46"/>
                    <a:pt x="f42" y="f47"/>
                    <a:pt x="f48" y="f46"/>
                  </a:cubicBezTo>
                  <a:cubicBezTo>
                    <a:pt x="f49" y="f45"/>
                    <a:pt x="f49" y="f45"/>
                    <a:pt x="f49" y="f45"/>
                  </a:cubicBezTo>
                  <a:cubicBezTo>
                    <a:pt x="f50" y="f51"/>
                    <a:pt x="f52" y="f51"/>
                    <a:pt x="f52" y="f51"/>
                  </a:cubicBezTo>
                  <a:cubicBezTo>
                    <a:pt x="f53" y="f51"/>
                    <a:pt x="f54" y="f55"/>
                    <a:pt x="f56" y="f47"/>
                  </a:cubicBezTo>
                  <a:cubicBezTo>
                    <a:pt x="f8" y="f57"/>
                    <a:pt x="f8" y="f57"/>
                    <a:pt x="f8" y="f57"/>
                  </a:cubicBezTo>
                  <a:cubicBezTo>
                    <a:pt x="f8" y="f58"/>
                    <a:pt x="f11" y="f5"/>
                    <a:pt x="f12" y="f58"/>
                  </a:cubicBezTo>
                  <a:cubicBezTo>
                    <a:pt x="f14" y="f59"/>
                    <a:pt x="f14" y="f59"/>
                    <a:pt x="f14" y="f59"/>
                  </a:cubicBezTo>
                  <a:cubicBezTo>
                    <a:pt x="f16" y="f60"/>
                    <a:pt x="f18" y="f47"/>
                    <a:pt x="f19" y="f47"/>
                  </a:cubicBezTo>
                  <a:cubicBezTo>
                    <a:pt x="f19" y="f47"/>
                    <a:pt x="f20" y="f60"/>
                    <a:pt x="f21" y="f59"/>
                  </a:cubicBezTo>
                  <a:cubicBezTo>
                    <a:pt x="f61" y="f58"/>
                    <a:pt x="f61" y="f58"/>
                    <a:pt x="f61" y="f58"/>
                  </a:cubicBezTo>
                  <a:cubicBezTo>
                    <a:pt x="f23" y="f5"/>
                    <a:pt x="f24" y="f5"/>
                    <a:pt x="f25" y="f58"/>
                  </a:cubicBezTo>
                  <a:cubicBezTo>
                    <a:pt x="f26" y="f60"/>
                    <a:pt x="f26" y="f60"/>
                    <a:pt x="f26" y="f60"/>
                  </a:cubicBezTo>
                  <a:cubicBezTo>
                    <a:pt x="f28" y="f46"/>
                    <a:pt x="f30" y="f45"/>
                    <a:pt x="f30" y="f45"/>
                  </a:cubicBezTo>
                  <a:cubicBezTo>
                    <a:pt x="f30" y="f45"/>
                    <a:pt x="f32" y="f55"/>
                    <a:pt x="f62" y="f55"/>
                  </a:cubicBezTo>
                  <a:cubicBezTo>
                    <a:pt x="f35" y="f60"/>
                    <a:pt x="f35" y="f60"/>
                    <a:pt x="f35" y="f60"/>
                  </a:cubicBezTo>
                  <a:cubicBezTo>
                    <a:pt x="f36" y="f59"/>
                    <a:pt x="f37" y="f60"/>
                    <a:pt x="f37" y="f46"/>
                  </a:cubicBezTo>
                  <a:cubicBezTo>
                    <a:pt x="f37" y="f63"/>
                    <a:pt x="f37" y="f63"/>
                    <a:pt x="f37" y="f63"/>
                  </a:cubicBezTo>
                  <a:cubicBezTo>
                    <a:pt x="f37" y="f44"/>
                    <a:pt x="f37" y="f64"/>
                    <a:pt x="f37" y="f43"/>
                  </a:cubicBezTo>
                  <a:cubicBezTo>
                    <a:pt x="f41" y="f43"/>
                    <a:pt x="f43" y="f65"/>
                    <a:pt x="f44" y="f43"/>
                  </a:cubicBezTo>
                  <a:cubicBezTo>
                    <a:pt x="f45" y="f43"/>
                    <a:pt x="f45" y="f43"/>
                    <a:pt x="f45" y="f43"/>
                  </a:cubicBezTo>
                  <a:cubicBezTo>
                    <a:pt x="f46" y="f43"/>
                    <a:pt x="f47" y="f65"/>
                    <a:pt x="f46" y="f37"/>
                  </a:cubicBezTo>
                  <a:cubicBezTo>
                    <a:pt x="f45" y="f66"/>
                    <a:pt x="f45" y="f66"/>
                    <a:pt x="f45" y="f66"/>
                  </a:cubicBezTo>
                  <a:cubicBezTo>
                    <a:pt x="f51" y="f67"/>
                    <a:pt x="f51" y="f62"/>
                    <a:pt x="f51" y="f62"/>
                  </a:cubicBezTo>
                  <a:cubicBezTo>
                    <a:pt x="f51" y="f32"/>
                    <a:pt x="f55" y="f68"/>
                    <a:pt x="f46" y="f31"/>
                  </a:cubicBezTo>
                  <a:cubicBezTo>
                    <a:pt x="f69" y="f28"/>
                    <a:pt x="f69" y="f28"/>
                    <a:pt x="f69" y="f28"/>
                  </a:cubicBezTo>
                  <a:cubicBezTo>
                    <a:pt x="f58" y="f28"/>
                    <a:pt x="f5" y="f70"/>
                    <a:pt x="f57" y="f25"/>
                  </a:cubicBezTo>
                  <a:cubicBezTo>
                    <a:pt x="f59" y="f61"/>
                    <a:pt x="f59" y="f61"/>
                    <a:pt x="f59" y="f61"/>
                  </a:cubicBezTo>
                  <a:cubicBezTo>
                    <a:pt x="f47" y="f71"/>
                    <a:pt x="f46" y="f72"/>
                    <a:pt x="f46" y="f72"/>
                  </a:cubicBezTo>
                  <a:cubicBezTo>
                    <a:pt x="f46" y="f21"/>
                    <a:pt x="f60" y="f73"/>
                    <a:pt x="f59" y="f19"/>
                  </a:cubicBezTo>
                  <a:cubicBezTo>
                    <a:pt x="f58" y="f74"/>
                    <a:pt x="f58" y="f74"/>
                    <a:pt x="f58" y="f74"/>
                  </a:cubicBezTo>
                  <a:cubicBezTo>
                    <a:pt x="f5" y="f75"/>
                    <a:pt x="f5" y="f76"/>
                    <a:pt x="f57" y="f12"/>
                  </a:cubicBezTo>
                  <a:cubicBezTo>
                    <a:pt x="f47" y="f10"/>
                    <a:pt x="f47" y="f10"/>
                    <a:pt x="f47" y="f10"/>
                  </a:cubicBezTo>
                  <a:cubicBezTo>
                    <a:pt x="f46" y="f8"/>
                    <a:pt x="f45" y="f77"/>
                    <a:pt x="f45" y="f77"/>
                  </a:cubicBezTo>
                  <a:cubicBezTo>
                    <a:pt x="f45" y="f77"/>
                    <a:pt x="f45" y="f53"/>
                    <a:pt x="f55" y="f52"/>
                  </a:cubicBezTo>
                  <a:cubicBezTo>
                    <a:pt x="f60" y="f78"/>
                    <a:pt x="f60" y="f78"/>
                    <a:pt x="f60" y="f78"/>
                  </a:cubicBezTo>
                  <a:cubicBezTo>
                    <a:pt x="f59" y="f79"/>
                    <a:pt x="f60" y="f48"/>
                    <a:pt x="f46" y="f48"/>
                  </a:cubicBezTo>
                  <a:cubicBezTo>
                    <a:pt x="f63" y="f48"/>
                    <a:pt x="f63" y="f48"/>
                    <a:pt x="f63" y="f48"/>
                  </a:cubicBezTo>
                  <a:cubicBezTo>
                    <a:pt x="f44" y="f48"/>
                    <a:pt x="f43" y="f48"/>
                    <a:pt x="f43" y="f48"/>
                  </a:cubicBezTo>
                  <a:cubicBezTo>
                    <a:pt x="f43" y="f80"/>
                    <a:pt x="f65" y="f40"/>
                    <a:pt x="f65" y="f39"/>
                  </a:cubicBezTo>
                  <a:cubicBezTo>
                    <a:pt x="f43" y="f29"/>
                    <a:pt x="f43" y="f29"/>
                    <a:pt x="f43" y="f29"/>
                  </a:cubicBezTo>
                  <a:cubicBezTo>
                    <a:pt x="f43" y="f27"/>
                    <a:pt x="f65" y="f17"/>
                    <a:pt x="f37" y="f27"/>
                  </a:cubicBezTo>
                  <a:cubicBezTo>
                    <a:pt x="f66" y="f29"/>
                    <a:pt x="f66" y="f29"/>
                    <a:pt x="f66" y="f29"/>
                  </a:cubicBezTo>
                  <a:cubicBezTo>
                    <a:pt x="f34" y="f81"/>
                    <a:pt x="f62" y="f82"/>
                    <a:pt x="f32" y="f81"/>
                  </a:cubicBezTo>
                  <a:cubicBezTo>
                    <a:pt x="f32" y="f81"/>
                    <a:pt x="f68" y="f33"/>
                    <a:pt x="f31" y="f27"/>
                  </a:cubicBezTo>
                  <a:cubicBezTo>
                    <a:pt x="f28" y="f83"/>
                    <a:pt x="f28" y="f83"/>
                    <a:pt x="f28" y="f83"/>
                  </a:cubicBezTo>
                  <a:cubicBezTo>
                    <a:pt x="f28" y="f9"/>
                    <a:pt x="f70" y="f9"/>
                    <a:pt x="f25" y="f7"/>
                  </a:cubicBezTo>
                  <a:cubicBezTo>
                    <a:pt x="f84" y="f13"/>
                    <a:pt x="f84" y="f13"/>
                    <a:pt x="f84" y="f13"/>
                  </a:cubicBezTo>
                  <a:cubicBezTo>
                    <a:pt x="f71" y="f17"/>
                    <a:pt x="f72" y="f27"/>
                    <a:pt x="f21" y="f27"/>
                  </a:cubicBezTo>
                  <a:cubicBezTo>
                    <a:pt x="f21" y="f27"/>
                    <a:pt x="f73" y="f17"/>
                    <a:pt x="f19" y="f13"/>
                  </a:cubicBezTo>
                  <a:cubicBezTo>
                    <a:pt x="f75" y="f9"/>
                    <a:pt x="f75" y="f9"/>
                    <a:pt x="f75" y="f9"/>
                  </a:cubicBezTo>
                  <a:cubicBezTo>
                    <a:pt x="f85" y="f6"/>
                    <a:pt x="f76" y="f6"/>
                    <a:pt x="f12" y="f7"/>
                  </a:cubicBezTo>
                  <a:cubicBezTo>
                    <a:pt x="f10" y="f17"/>
                    <a:pt x="f10" y="f17"/>
                    <a:pt x="f10" y="f17"/>
                  </a:cubicBezTo>
                  <a:cubicBezTo>
                    <a:pt x="f8" y="f27"/>
                    <a:pt x="f77" y="f29"/>
                    <a:pt x="f77" y="f29"/>
                  </a:cubicBezTo>
                  <a:cubicBezTo>
                    <a:pt x="f56" y="f29"/>
                    <a:pt x="f53" y="f29"/>
                    <a:pt x="f52" y="f33"/>
                  </a:cubicBezTo>
                  <a:cubicBezTo>
                    <a:pt x="f78" y="f15"/>
                    <a:pt x="f78" y="f15"/>
                    <a:pt x="f78" y="f15"/>
                  </a:cubicBezTo>
                  <a:cubicBezTo>
                    <a:pt x="f86" y="f13"/>
                    <a:pt x="f48" y="f15"/>
                    <a:pt x="f48" y="f27"/>
                  </a:cubicBezTo>
                  <a:cubicBezTo>
                    <a:pt x="f48" y="f38"/>
                    <a:pt x="f48" y="f38"/>
                    <a:pt x="f48" y="f38"/>
                  </a:cubicBezTo>
                  <a:cubicBezTo>
                    <a:pt x="f48" y="f39"/>
                    <a:pt x="f48" y="f40"/>
                    <a:pt x="f80" y="f40"/>
                  </a:cubicBezTo>
                  <a:cubicBezTo>
                    <a:pt x="f80" y="f40"/>
                    <a:pt x="f40" y="f42"/>
                    <a:pt x="f39" y="f42"/>
                  </a:cubicBezTo>
                  <a:cubicBezTo>
                    <a:pt x="f29" y="f40"/>
                    <a:pt x="f29" y="f40"/>
                    <a:pt x="f29" y="f40"/>
                  </a:cubicBezTo>
                  <a:cubicBezTo>
                    <a:pt x="f27" y="f40"/>
                    <a:pt x="f17" y="f42"/>
                    <a:pt x="f27" y="f48"/>
                  </a:cubicBezTo>
                  <a:cubicBezTo>
                    <a:pt x="f29" y="f49"/>
                    <a:pt x="f29" y="f49"/>
                    <a:pt x="f29" y="f49"/>
                  </a:cubicBezTo>
                  <a:cubicBezTo>
                    <a:pt x="f81" y="f87"/>
                    <a:pt x="f81" y="f52"/>
                    <a:pt x="f81" y="f53"/>
                  </a:cubicBezTo>
                  <a:cubicBezTo>
                    <a:pt x="f81" y="f53"/>
                    <a:pt x="f33" y="f54"/>
                    <a:pt x="f17" y="f56"/>
                  </a:cubicBezTo>
                  <a:lnTo>
                    <a:pt x="f7" y="f8"/>
                  </a:lnTo>
                  <a:close/>
                  <a:moveTo>
                    <a:pt x="f76" y="f21"/>
                  </a:moveTo>
                  <a:cubicBezTo>
                    <a:pt x="f12" y="f16"/>
                    <a:pt x="f75" y="f85"/>
                    <a:pt x="f19" y="f76"/>
                  </a:cubicBezTo>
                  <a:cubicBezTo>
                    <a:pt x="f71" y="f76"/>
                    <a:pt x="f23" y="f74"/>
                    <a:pt x="f24" y="f19"/>
                  </a:cubicBezTo>
                  <a:cubicBezTo>
                    <a:pt x="f24" y="f71"/>
                    <a:pt x="f61" y="f23"/>
                    <a:pt x="f21" y="f24"/>
                  </a:cubicBezTo>
                  <a:cubicBezTo>
                    <a:pt x="f16" y="f25"/>
                    <a:pt x="f85" y="f22"/>
                    <a:pt x="f76" y="f21"/>
                  </a:cubicBez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6" name="Freeform 347">
              <a:extLst>
                <a:ext uri="{FF2B5EF4-FFF2-40B4-BE49-F238E27FC236}">
                  <a16:creationId xmlns:a16="http://schemas.microsoft.com/office/drawing/2014/main" id="{B60B2F28-3AEB-4D4A-A715-C303EFD96A7B}"/>
                </a:ext>
              </a:extLst>
            </p:cNvPr>
            <p:cNvSpPr/>
            <p:nvPr/>
          </p:nvSpPr>
          <p:spPr>
            <a:xfrm>
              <a:off x="6552608" y="6060277"/>
              <a:ext cx="636586" cy="633414"/>
            </a:xfrm>
            <a:custGeom>
              <a:avLst/>
              <a:gdLst>
                <a:gd name="f0" fmla="val 10800000"/>
                <a:gd name="f1" fmla="val 5400000"/>
                <a:gd name="f2" fmla="val 180"/>
                <a:gd name="f3" fmla="val w"/>
                <a:gd name="f4" fmla="val h"/>
                <a:gd name="f5" fmla="val 0"/>
                <a:gd name="f6" fmla="val 186"/>
                <a:gd name="f7" fmla="val 183"/>
                <a:gd name="f8" fmla="val 85"/>
                <a:gd name="f9" fmla="val 169"/>
                <a:gd name="f10" fmla="val 83"/>
                <a:gd name="f11" fmla="val 168"/>
                <a:gd name="f12" fmla="val 80"/>
                <a:gd name="f13" fmla="val 77"/>
                <a:gd name="f14" fmla="val 167"/>
                <a:gd name="f15" fmla="val 74"/>
                <a:gd name="f16" fmla="val 179"/>
                <a:gd name="f17" fmla="val 67"/>
                <a:gd name="f18" fmla="val 181"/>
                <a:gd name="f19" fmla="val 66"/>
                <a:gd name="f20" fmla="val 182"/>
                <a:gd name="f21" fmla="val 64"/>
                <a:gd name="f22" fmla="val 62"/>
                <a:gd name="f23" fmla="val 177"/>
                <a:gd name="f24" fmla="val 54"/>
                <a:gd name="f25" fmla="val 52"/>
                <a:gd name="f26" fmla="val 175"/>
                <a:gd name="f27" fmla="val 51"/>
                <a:gd name="f28" fmla="val 173"/>
                <a:gd name="f29" fmla="val 159"/>
                <a:gd name="f30" fmla="val 55"/>
                <a:gd name="f31" fmla="val 158"/>
                <a:gd name="f32" fmla="val 156"/>
                <a:gd name="f33" fmla="val 49"/>
                <a:gd name="f34" fmla="val 154"/>
                <a:gd name="f35" fmla="val 47"/>
                <a:gd name="f36" fmla="val 162"/>
                <a:gd name="f37" fmla="val 35"/>
                <a:gd name="f38" fmla="val 163"/>
                <a:gd name="f39" fmla="val 34"/>
                <a:gd name="f40" fmla="val 32"/>
                <a:gd name="f41" fmla="val 31"/>
                <a:gd name="f42" fmla="val 155"/>
                <a:gd name="f43" fmla="val 24"/>
                <a:gd name="f44" fmla="val 23"/>
                <a:gd name="f45" fmla="val 152"/>
                <a:gd name="f46" fmla="val 151"/>
                <a:gd name="f47" fmla="val 139"/>
                <a:gd name="f48" fmla="val 137"/>
                <a:gd name="f49" fmla="val 30"/>
                <a:gd name="f50" fmla="val 134"/>
                <a:gd name="f51" fmla="val 29"/>
                <a:gd name="f52" fmla="val 132"/>
                <a:gd name="f53" fmla="val 27"/>
                <a:gd name="f54" fmla="val 135"/>
                <a:gd name="f55" fmla="val 13"/>
                <a:gd name="f56" fmla="val 136"/>
                <a:gd name="f57" fmla="val 12"/>
                <a:gd name="f58" fmla="val 10"/>
                <a:gd name="f59" fmla="val 133"/>
                <a:gd name="f60" fmla="val 9"/>
                <a:gd name="f61" fmla="val 125"/>
                <a:gd name="f62" fmla="val 6"/>
                <a:gd name="f63" fmla="val 123"/>
                <a:gd name="f64" fmla="val 5"/>
                <a:gd name="f65" fmla="val 121"/>
                <a:gd name="f66" fmla="val 120"/>
                <a:gd name="f67" fmla="val 7"/>
                <a:gd name="f68" fmla="val 113"/>
                <a:gd name="f69" fmla="val 19"/>
                <a:gd name="f70" fmla="val 110"/>
                <a:gd name="f71" fmla="val 18"/>
                <a:gd name="f72" fmla="val 107"/>
                <a:gd name="f73" fmla="val 103"/>
                <a:gd name="f74" fmla="val 17"/>
                <a:gd name="f75" fmla="val 101"/>
                <a:gd name="f76" fmla="val 3"/>
                <a:gd name="f77" fmla="val 1"/>
                <a:gd name="f78" fmla="val 99"/>
                <a:gd name="f79" fmla="val 98"/>
                <a:gd name="f80" fmla="val 88"/>
                <a:gd name="f81" fmla="val 87"/>
                <a:gd name="f82" fmla="val 53"/>
                <a:gd name="f83" fmla="val 11"/>
                <a:gd name="f84" fmla="val 28"/>
                <a:gd name="f85" fmla="val 50"/>
                <a:gd name="f86" fmla="val 61"/>
                <a:gd name="f87" fmla="val 63"/>
                <a:gd name="f88" fmla="val 65"/>
                <a:gd name="f89" fmla="val 73"/>
                <a:gd name="f90" fmla="val 76"/>
                <a:gd name="f91" fmla="val 100"/>
                <a:gd name="f92" fmla="val 106"/>
                <a:gd name="f93" fmla="val 109"/>
                <a:gd name="f94" fmla="val 112"/>
                <a:gd name="f95" fmla="val 119"/>
                <a:gd name="f96" fmla="val 4"/>
                <a:gd name="f97" fmla="val 122"/>
                <a:gd name="f98" fmla="val 124"/>
                <a:gd name="f99" fmla="val 131"/>
                <a:gd name="f100" fmla="val 164"/>
                <a:gd name="f101" fmla="val 174"/>
                <a:gd name="f102" fmla="val 176"/>
                <a:gd name="f103" fmla="val 79"/>
                <a:gd name="f104" fmla="val 185"/>
                <a:gd name="f105" fmla="val 157"/>
                <a:gd name="f106" fmla="val 150"/>
                <a:gd name="f107" fmla="val 108"/>
                <a:gd name="f108" fmla="val 149"/>
                <a:gd name="f109" fmla="val 111"/>
                <a:gd name="f110" fmla="val 146"/>
                <a:gd name="f111" fmla="val 143"/>
                <a:gd name="f112" fmla="val 96"/>
                <a:gd name="f113" fmla="val 117"/>
                <a:gd name="f114" fmla="val 95"/>
                <a:gd name="f115" fmla="val 92"/>
                <a:gd name="f116" fmla="val 90"/>
                <a:gd name="f117" fmla="val 75"/>
                <a:gd name="f118" fmla="val 78"/>
                <a:gd name="f119" fmla="val 86"/>
                <a:gd name="f120" fmla="val 93"/>
                <a:gd name="f121" fmla="val 144"/>
                <a:gd name="f122" fmla="val 69"/>
                <a:gd name="f123" fmla="val 141"/>
                <a:gd name="f124" fmla="val 70"/>
                <a:gd name="f125" fmla="val 114"/>
                <a:gd name="f126" fmla="val 72"/>
                <a:gd name="f127" fmla="val 116"/>
                <a:gd name="f128" fmla="val 45"/>
                <a:gd name="f129" fmla="val 41"/>
                <a:gd name="f130" fmla="val 40"/>
                <a:gd name="f131" fmla="val 42"/>
                <a:gd name="f132" fmla="val 130"/>
                <a:gd name="f133" fmla="val 46"/>
                <a:gd name="f134" fmla="val 140"/>
                <a:gd name="f135" fmla="val 56"/>
                <a:gd name="f136" fmla="val 33"/>
                <a:gd name="f137" fmla="val 36"/>
                <a:gd name="f138" fmla="val 39"/>
                <a:gd name="f139" fmla="val 94"/>
                <a:gd name="f140" fmla="val 91"/>
                <a:gd name="f141" fmla="val 44"/>
                <a:gd name="f142" fmla="val 71"/>
                <a:gd name="f143" fmla="val 68"/>
                <a:gd name="f144" fmla="val 89"/>
                <a:gd name="f145" fmla="val 145"/>
                <a:gd name="f146" fmla="val 129"/>
                <a:gd name="f147" fmla="val 115"/>
                <a:gd name="f148" fmla="+- 0 0 -90"/>
                <a:gd name="f149" fmla="*/ f3 1 186"/>
                <a:gd name="f150" fmla="*/ f4 1 186"/>
                <a:gd name="f151" fmla="val f5"/>
                <a:gd name="f152" fmla="val f6"/>
                <a:gd name="f153" fmla="*/ f148 f0 1"/>
                <a:gd name="f154" fmla="+- f152 0 f151"/>
                <a:gd name="f155" fmla="*/ f153 1 f2"/>
                <a:gd name="f156" fmla="*/ f154 1 186"/>
                <a:gd name="f157" fmla="*/ 167 f154 1"/>
                <a:gd name="f158" fmla="*/ 74 f154 1"/>
                <a:gd name="f159" fmla="*/ 177 f154 1"/>
                <a:gd name="f160" fmla="*/ 54 f154 1"/>
                <a:gd name="f161" fmla="*/ 154 f154 1"/>
                <a:gd name="f162" fmla="*/ 47 f154 1"/>
                <a:gd name="f163" fmla="*/ 155 f154 1"/>
                <a:gd name="f164" fmla="*/ 24 f154 1"/>
                <a:gd name="f165" fmla="*/ 132 f154 1"/>
                <a:gd name="f166" fmla="*/ 27 f154 1"/>
                <a:gd name="f167" fmla="*/ 125 f154 1"/>
                <a:gd name="f168" fmla="*/ 6 f154 1"/>
                <a:gd name="f169" fmla="*/ 103 f154 1"/>
                <a:gd name="f170" fmla="*/ 17 f154 1"/>
                <a:gd name="f171" fmla="*/ 88 f154 1"/>
                <a:gd name="f172" fmla="*/ 0 f154 1"/>
                <a:gd name="f173" fmla="*/ 19 f154 1"/>
                <a:gd name="f174" fmla="*/ 53 f154 1"/>
                <a:gd name="f175" fmla="*/ 9 f154 1"/>
                <a:gd name="f176" fmla="*/ 32 f154 1"/>
                <a:gd name="f177" fmla="*/ 31 f154 1"/>
                <a:gd name="f178" fmla="*/ 5 f154 1"/>
                <a:gd name="f179" fmla="*/ 61 f154 1"/>
                <a:gd name="f180" fmla="*/ 83 f154 1"/>
                <a:gd name="f181" fmla="*/ 98 f154 1"/>
                <a:gd name="f182" fmla="*/ 112 f154 1"/>
                <a:gd name="f183" fmla="*/ 133 f154 1"/>
                <a:gd name="f184" fmla="*/ 139 f154 1"/>
                <a:gd name="f185" fmla="*/ 162 f154 1"/>
                <a:gd name="f186" fmla="*/ 159 f154 1"/>
                <a:gd name="f187" fmla="*/ 181 f154 1"/>
                <a:gd name="f188" fmla="*/ 169 f154 1"/>
                <a:gd name="f189" fmla="*/ 186 f154 1"/>
                <a:gd name="f190" fmla="*/ 156 f154 1"/>
                <a:gd name="f191" fmla="*/ 143 f154 1"/>
                <a:gd name="f192" fmla="*/ 111 f154 1"/>
                <a:gd name="f193" fmla="*/ 75 f154 1"/>
                <a:gd name="f194" fmla="*/ 150 f154 1"/>
                <a:gd name="f195" fmla="*/ 108 f154 1"/>
                <a:gd name="f196" fmla="*/ 114 f154 1"/>
                <a:gd name="f197" fmla="*/ 76 f154 1"/>
                <a:gd name="f198" fmla="*/ 123 f154 1"/>
                <a:gd name="f199" fmla="*/ 42 f154 1"/>
                <a:gd name="f200" fmla="*/ 78 f154 1"/>
                <a:gd name="f201" fmla="*/ 35 f154 1"/>
                <a:gd name="f202" fmla="*/ 93 f154 1"/>
                <a:gd name="f203" fmla="*/ 71 f154 1"/>
                <a:gd name="f204" fmla="*/ 62 f154 1"/>
                <a:gd name="f205" fmla="*/ 107 f154 1"/>
                <a:gd name="f206" fmla="*/ 110 f154 1"/>
                <a:gd name="f207" fmla="*/ 44 f154 1"/>
                <a:gd name="f208" fmla="*/ 116 f154 1"/>
                <a:gd name="f209" fmla="*/ 69 f154 1"/>
                <a:gd name="f210" fmla="*/ 141 f154 1"/>
                <a:gd name="f211" fmla="*/ 41 f154 1"/>
                <a:gd name="f212" fmla="*/ 77 f154 1"/>
                <a:gd name="f213" fmla="*/ 95 f154 1"/>
                <a:gd name="f214" fmla="*/ 120 f154 1"/>
                <a:gd name="f215" fmla="*/ 122 f154 1"/>
                <a:gd name="f216" fmla="*/ 144 f154 1"/>
                <a:gd name="f217" fmla="*/ 135 f154 1"/>
                <a:gd name="f218" fmla="+- f155 0 f1"/>
                <a:gd name="f219" fmla="*/ f157 1 186"/>
                <a:gd name="f220" fmla="*/ f158 1 186"/>
                <a:gd name="f221" fmla="*/ f159 1 186"/>
                <a:gd name="f222" fmla="*/ f160 1 186"/>
                <a:gd name="f223" fmla="*/ f161 1 186"/>
                <a:gd name="f224" fmla="*/ f162 1 186"/>
                <a:gd name="f225" fmla="*/ f163 1 186"/>
                <a:gd name="f226" fmla="*/ f164 1 186"/>
                <a:gd name="f227" fmla="*/ f165 1 186"/>
                <a:gd name="f228" fmla="*/ f166 1 186"/>
                <a:gd name="f229" fmla="*/ f167 1 186"/>
                <a:gd name="f230" fmla="*/ f168 1 186"/>
                <a:gd name="f231" fmla="*/ f169 1 186"/>
                <a:gd name="f232" fmla="*/ f170 1 186"/>
                <a:gd name="f233" fmla="*/ f171 1 186"/>
                <a:gd name="f234" fmla="*/ f172 1 186"/>
                <a:gd name="f235" fmla="*/ f173 1 186"/>
                <a:gd name="f236" fmla="*/ f174 1 186"/>
                <a:gd name="f237" fmla="*/ f175 1 186"/>
                <a:gd name="f238" fmla="*/ f176 1 186"/>
                <a:gd name="f239" fmla="*/ f177 1 186"/>
                <a:gd name="f240" fmla="*/ f178 1 186"/>
                <a:gd name="f241" fmla="*/ f179 1 186"/>
                <a:gd name="f242" fmla="*/ f180 1 186"/>
                <a:gd name="f243" fmla="*/ f181 1 186"/>
                <a:gd name="f244" fmla="*/ f182 1 186"/>
                <a:gd name="f245" fmla="*/ f183 1 186"/>
                <a:gd name="f246" fmla="*/ f184 1 186"/>
                <a:gd name="f247" fmla="*/ f185 1 186"/>
                <a:gd name="f248" fmla="*/ f186 1 186"/>
                <a:gd name="f249" fmla="*/ f187 1 186"/>
                <a:gd name="f250" fmla="*/ f188 1 186"/>
                <a:gd name="f251" fmla="*/ f189 1 186"/>
                <a:gd name="f252" fmla="*/ f190 1 186"/>
                <a:gd name="f253" fmla="*/ f191 1 186"/>
                <a:gd name="f254" fmla="*/ f192 1 186"/>
                <a:gd name="f255" fmla="*/ f193 1 186"/>
                <a:gd name="f256" fmla="*/ f194 1 186"/>
                <a:gd name="f257" fmla="*/ f195 1 186"/>
                <a:gd name="f258" fmla="*/ f196 1 186"/>
                <a:gd name="f259" fmla="*/ f197 1 186"/>
                <a:gd name="f260" fmla="*/ f198 1 186"/>
                <a:gd name="f261" fmla="*/ f199 1 186"/>
                <a:gd name="f262" fmla="*/ f200 1 186"/>
                <a:gd name="f263" fmla="*/ f201 1 186"/>
                <a:gd name="f264" fmla="*/ f202 1 186"/>
                <a:gd name="f265" fmla="*/ f203 1 186"/>
                <a:gd name="f266" fmla="*/ f204 1 186"/>
                <a:gd name="f267" fmla="*/ f205 1 186"/>
                <a:gd name="f268" fmla="*/ f206 1 186"/>
                <a:gd name="f269" fmla="*/ f207 1 186"/>
                <a:gd name="f270" fmla="*/ f208 1 186"/>
                <a:gd name="f271" fmla="*/ f209 1 186"/>
                <a:gd name="f272" fmla="*/ f210 1 186"/>
                <a:gd name="f273" fmla="*/ f211 1 186"/>
                <a:gd name="f274" fmla="*/ f212 1 186"/>
                <a:gd name="f275" fmla="*/ f213 1 186"/>
                <a:gd name="f276" fmla="*/ f214 1 186"/>
                <a:gd name="f277" fmla="*/ f215 1 186"/>
                <a:gd name="f278" fmla="*/ f216 1 186"/>
                <a:gd name="f279" fmla="*/ f217 1 186"/>
                <a:gd name="f280" fmla="*/ 0 1 f156"/>
                <a:gd name="f281" fmla="*/ f152 1 f156"/>
                <a:gd name="f282" fmla="*/ f219 1 f156"/>
                <a:gd name="f283" fmla="*/ f220 1 f156"/>
                <a:gd name="f284" fmla="*/ f221 1 f156"/>
                <a:gd name="f285" fmla="*/ f222 1 f156"/>
                <a:gd name="f286" fmla="*/ f223 1 f156"/>
                <a:gd name="f287" fmla="*/ f224 1 f156"/>
                <a:gd name="f288" fmla="*/ f225 1 f156"/>
                <a:gd name="f289" fmla="*/ f226 1 f156"/>
                <a:gd name="f290" fmla="*/ f227 1 f156"/>
                <a:gd name="f291" fmla="*/ f228 1 f156"/>
                <a:gd name="f292" fmla="*/ f229 1 f156"/>
                <a:gd name="f293" fmla="*/ f230 1 f156"/>
                <a:gd name="f294" fmla="*/ f231 1 f156"/>
                <a:gd name="f295" fmla="*/ f232 1 f156"/>
                <a:gd name="f296" fmla="*/ f233 1 f156"/>
                <a:gd name="f297" fmla="*/ f234 1 f156"/>
                <a:gd name="f298" fmla="*/ f235 1 f156"/>
                <a:gd name="f299" fmla="*/ f236 1 f156"/>
                <a:gd name="f300" fmla="*/ f237 1 f156"/>
                <a:gd name="f301" fmla="*/ f238 1 f156"/>
                <a:gd name="f302" fmla="*/ f239 1 f156"/>
                <a:gd name="f303" fmla="*/ f240 1 f156"/>
                <a:gd name="f304" fmla="*/ f241 1 f156"/>
                <a:gd name="f305" fmla="*/ f242 1 f156"/>
                <a:gd name="f306" fmla="*/ f243 1 f156"/>
                <a:gd name="f307" fmla="*/ f244 1 f156"/>
                <a:gd name="f308" fmla="*/ f245 1 f156"/>
                <a:gd name="f309" fmla="*/ f246 1 f156"/>
                <a:gd name="f310" fmla="*/ f247 1 f156"/>
                <a:gd name="f311" fmla="*/ f248 1 f156"/>
                <a:gd name="f312" fmla="*/ f249 1 f156"/>
                <a:gd name="f313" fmla="*/ f250 1 f156"/>
                <a:gd name="f314" fmla="*/ f251 1 f156"/>
                <a:gd name="f315" fmla="*/ f252 1 f156"/>
                <a:gd name="f316" fmla="*/ f253 1 f156"/>
                <a:gd name="f317" fmla="*/ f254 1 f156"/>
                <a:gd name="f318" fmla="*/ f255 1 f156"/>
                <a:gd name="f319" fmla="*/ f256 1 f156"/>
                <a:gd name="f320" fmla="*/ f257 1 f156"/>
                <a:gd name="f321" fmla="*/ f258 1 f156"/>
                <a:gd name="f322" fmla="*/ f259 1 f156"/>
                <a:gd name="f323" fmla="*/ f260 1 f156"/>
                <a:gd name="f324" fmla="*/ f261 1 f156"/>
                <a:gd name="f325" fmla="*/ f262 1 f156"/>
                <a:gd name="f326" fmla="*/ f263 1 f156"/>
                <a:gd name="f327" fmla="*/ f264 1 f156"/>
                <a:gd name="f328" fmla="*/ f265 1 f156"/>
                <a:gd name="f329" fmla="*/ f266 1 f156"/>
                <a:gd name="f330" fmla="*/ f267 1 f156"/>
                <a:gd name="f331" fmla="*/ f268 1 f156"/>
                <a:gd name="f332" fmla="*/ f269 1 f156"/>
                <a:gd name="f333" fmla="*/ f270 1 f156"/>
                <a:gd name="f334" fmla="*/ f271 1 f156"/>
                <a:gd name="f335" fmla="*/ f272 1 f156"/>
                <a:gd name="f336" fmla="*/ f273 1 f156"/>
                <a:gd name="f337" fmla="*/ f274 1 f156"/>
                <a:gd name="f338" fmla="*/ f275 1 f156"/>
                <a:gd name="f339" fmla="*/ f276 1 f156"/>
                <a:gd name="f340" fmla="*/ f277 1 f156"/>
                <a:gd name="f341" fmla="*/ f278 1 f156"/>
                <a:gd name="f342" fmla="*/ f279 1 f156"/>
                <a:gd name="f343" fmla="*/ f280 f149 1"/>
                <a:gd name="f344" fmla="*/ f281 f149 1"/>
                <a:gd name="f345" fmla="*/ f281 f150 1"/>
                <a:gd name="f346" fmla="*/ f280 f150 1"/>
                <a:gd name="f347" fmla="*/ f282 f149 1"/>
                <a:gd name="f348" fmla="*/ f283 f150 1"/>
                <a:gd name="f349" fmla="*/ f284 f149 1"/>
                <a:gd name="f350" fmla="*/ f285 f150 1"/>
                <a:gd name="f351" fmla="*/ f286 f149 1"/>
                <a:gd name="f352" fmla="*/ f287 f150 1"/>
                <a:gd name="f353" fmla="*/ f288 f149 1"/>
                <a:gd name="f354" fmla="*/ f289 f150 1"/>
                <a:gd name="f355" fmla="*/ f290 f149 1"/>
                <a:gd name="f356" fmla="*/ f291 f150 1"/>
                <a:gd name="f357" fmla="*/ f292 f149 1"/>
                <a:gd name="f358" fmla="*/ f293 f150 1"/>
                <a:gd name="f359" fmla="*/ f294 f149 1"/>
                <a:gd name="f360" fmla="*/ f295 f150 1"/>
                <a:gd name="f361" fmla="*/ f296 f149 1"/>
                <a:gd name="f362" fmla="*/ f297 f150 1"/>
                <a:gd name="f363" fmla="*/ f283 f149 1"/>
                <a:gd name="f364" fmla="*/ f298 f150 1"/>
                <a:gd name="f365" fmla="*/ f299 f149 1"/>
                <a:gd name="f366" fmla="*/ f300 f150 1"/>
                <a:gd name="f367" fmla="*/ f287 f149 1"/>
                <a:gd name="f368" fmla="*/ f301 f150 1"/>
                <a:gd name="f369" fmla="*/ f289 f149 1"/>
                <a:gd name="f370" fmla="*/ f302 f150 1"/>
                <a:gd name="f371" fmla="*/ f291 f149 1"/>
                <a:gd name="f372" fmla="*/ f303 f149 1"/>
                <a:gd name="f373" fmla="*/ f304 f150 1"/>
                <a:gd name="f374" fmla="*/ f295 f149 1"/>
                <a:gd name="f375" fmla="*/ f305 f150 1"/>
                <a:gd name="f376" fmla="*/ f297 f149 1"/>
                <a:gd name="f377" fmla="*/ f306 f150 1"/>
                <a:gd name="f378" fmla="*/ f298 f149 1"/>
                <a:gd name="f379" fmla="*/ f307 f150 1"/>
                <a:gd name="f380" fmla="*/ f300 f149 1"/>
                <a:gd name="f381" fmla="*/ f308 f150 1"/>
                <a:gd name="f382" fmla="*/ f301 f149 1"/>
                <a:gd name="f383" fmla="*/ f309 f150 1"/>
                <a:gd name="f384" fmla="*/ f302 f149 1"/>
                <a:gd name="f385" fmla="*/ f310 f150 1"/>
                <a:gd name="f386" fmla="*/ f285 f149 1"/>
                <a:gd name="f387" fmla="*/ f311 f150 1"/>
                <a:gd name="f388" fmla="*/ f304 f149 1"/>
                <a:gd name="f389" fmla="*/ f312 f150 1"/>
                <a:gd name="f390" fmla="*/ f305 f149 1"/>
                <a:gd name="f391" fmla="*/ f313 f150 1"/>
                <a:gd name="f392" fmla="*/ f306 f149 1"/>
                <a:gd name="f393" fmla="*/ f314 f150 1"/>
                <a:gd name="f394" fmla="*/ f307 f149 1"/>
                <a:gd name="f395" fmla="*/ f282 f150 1"/>
                <a:gd name="f396" fmla="*/ f308 f149 1"/>
                <a:gd name="f397" fmla="*/ f284 f150 1"/>
                <a:gd name="f398" fmla="*/ f309 f149 1"/>
                <a:gd name="f399" fmla="*/ f286 f150 1"/>
                <a:gd name="f400" fmla="*/ f310 f149 1"/>
                <a:gd name="f401" fmla="*/ f315 f150 1"/>
                <a:gd name="f402" fmla="*/ f311 f149 1"/>
                <a:gd name="f403" fmla="*/ f290 f150 1"/>
                <a:gd name="f404" fmla="*/ f312 f149 1"/>
                <a:gd name="f405" fmla="*/ f292 f150 1"/>
                <a:gd name="f406" fmla="*/ f313 f149 1"/>
                <a:gd name="f407" fmla="*/ f294 f150 1"/>
                <a:gd name="f408" fmla="*/ f314 f149 1"/>
                <a:gd name="f409" fmla="*/ f296 f150 1"/>
                <a:gd name="f410" fmla="*/ f316 f149 1"/>
                <a:gd name="f411" fmla="*/ f317 f150 1"/>
                <a:gd name="f412" fmla="*/ f318 f150 1"/>
                <a:gd name="f413" fmla="*/ f319 f149 1"/>
                <a:gd name="f414" fmla="*/ f320 f150 1"/>
                <a:gd name="f415" fmla="*/ f321 f149 1"/>
                <a:gd name="f416" fmla="*/ f322 f150 1"/>
                <a:gd name="f417" fmla="*/ f323 f149 1"/>
                <a:gd name="f418" fmla="*/ f324 f150 1"/>
                <a:gd name="f419" fmla="*/ f325 f149 1"/>
                <a:gd name="f420" fmla="*/ f326 f150 1"/>
                <a:gd name="f421" fmla="*/ f317 f149 1"/>
                <a:gd name="f422" fmla="*/ f318 f149 1"/>
                <a:gd name="f423" fmla="*/ f327 f149 1"/>
                <a:gd name="f424" fmla="*/ f320 f149 1"/>
                <a:gd name="f425" fmla="*/ f327 f150 1"/>
                <a:gd name="f426" fmla="*/ f322 f149 1"/>
                <a:gd name="f427" fmla="*/ f328 f150 1"/>
                <a:gd name="f428" fmla="*/ f324 f149 1"/>
                <a:gd name="f429" fmla="*/ f329 f150 1"/>
                <a:gd name="f430" fmla="*/ f326 f149 1"/>
                <a:gd name="f431" fmla="*/ f330 f150 1"/>
                <a:gd name="f432" fmla="*/ f331 f150 1"/>
                <a:gd name="f433" fmla="*/ f332 f149 1"/>
                <a:gd name="f434" fmla="*/ f333 f150 1"/>
                <a:gd name="f435" fmla="*/ f334 f149 1"/>
                <a:gd name="f436" fmla="*/ f335 f150 1"/>
                <a:gd name="f437" fmla="*/ f336 f149 1"/>
                <a:gd name="f438" fmla="*/ f323 f150 1"/>
                <a:gd name="f439" fmla="*/ f337 f149 1"/>
                <a:gd name="f440" fmla="*/ f319 f150 1"/>
                <a:gd name="f441" fmla="*/ f338 f149 1"/>
                <a:gd name="f442" fmla="*/ f339 f150 1"/>
                <a:gd name="f443" fmla="*/ f340 f149 1"/>
                <a:gd name="f444" fmla="*/ f341 f150 1"/>
                <a:gd name="f445" fmla="*/ f342 f149 1"/>
                <a:gd name="f446" fmla="*/ f342 f150 1"/>
              </a:gdLst>
              <a:ahLst/>
              <a:cxnLst>
                <a:cxn ang="3cd4">
                  <a:pos x="hc" y="t"/>
                </a:cxn>
                <a:cxn ang="0">
                  <a:pos x="r" y="vc"/>
                </a:cxn>
                <a:cxn ang="cd4">
                  <a:pos x="hc" y="b"/>
                </a:cxn>
                <a:cxn ang="cd2">
                  <a:pos x="l" y="vc"/>
                </a:cxn>
                <a:cxn ang="f218">
                  <a:pos x="f347" y="f348"/>
                </a:cxn>
                <a:cxn ang="f218">
                  <a:pos x="f349" y="f350"/>
                </a:cxn>
                <a:cxn ang="f218">
                  <a:pos x="f351" y="f352"/>
                </a:cxn>
                <a:cxn ang="f218">
                  <a:pos x="f353" y="f354"/>
                </a:cxn>
                <a:cxn ang="f218">
                  <a:pos x="f355" y="f356"/>
                </a:cxn>
                <a:cxn ang="f218">
                  <a:pos x="f357" y="f358"/>
                </a:cxn>
                <a:cxn ang="f218">
                  <a:pos x="f359" y="f360"/>
                </a:cxn>
                <a:cxn ang="f218">
                  <a:pos x="f361" y="f362"/>
                </a:cxn>
                <a:cxn ang="f218">
                  <a:pos x="f363" y="f364"/>
                </a:cxn>
                <a:cxn ang="f218">
                  <a:pos x="f365" y="f366"/>
                </a:cxn>
                <a:cxn ang="f218">
                  <a:pos x="f367" y="f368"/>
                </a:cxn>
                <a:cxn ang="f218">
                  <a:pos x="f369" y="f370"/>
                </a:cxn>
                <a:cxn ang="f218">
                  <a:pos x="f371" y="f350"/>
                </a:cxn>
                <a:cxn ang="f218">
                  <a:pos x="f372" y="f373"/>
                </a:cxn>
                <a:cxn ang="f218">
                  <a:pos x="f374" y="f375"/>
                </a:cxn>
                <a:cxn ang="f218">
                  <a:pos x="f376" y="f377"/>
                </a:cxn>
                <a:cxn ang="f218">
                  <a:pos x="f378" y="f379"/>
                </a:cxn>
                <a:cxn ang="f218">
                  <a:pos x="f380" y="f381"/>
                </a:cxn>
                <a:cxn ang="f218">
                  <a:pos x="f382" y="f383"/>
                </a:cxn>
                <a:cxn ang="f218">
                  <a:pos x="f384" y="f385"/>
                </a:cxn>
                <a:cxn ang="f218">
                  <a:pos x="f386" y="f387"/>
                </a:cxn>
                <a:cxn ang="f218">
                  <a:pos x="f388" y="f389"/>
                </a:cxn>
                <a:cxn ang="f218">
                  <a:pos x="f390" y="f391"/>
                </a:cxn>
                <a:cxn ang="f218">
                  <a:pos x="f392" y="f393"/>
                </a:cxn>
                <a:cxn ang="f218">
                  <a:pos x="f394" y="f395"/>
                </a:cxn>
                <a:cxn ang="f218">
                  <a:pos x="f396" y="f397"/>
                </a:cxn>
                <a:cxn ang="f218">
                  <a:pos x="f398" y="f399"/>
                </a:cxn>
                <a:cxn ang="f218">
                  <a:pos x="f400" y="f401"/>
                </a:cxn>
                <a:cxn ang="f218">
                  <a:pos x="f402" y="f403"/>
                </a:cxn>
                <a:cxn ang="f218">
                  <a:pos x="f404" y="f405"/>
                </a:cxn>
                <a:cxn ang="f218">
                  <a:pos x="f406" y="f407"/>
                </a:cxn>
                <a:cxn ang="f218">
                  <a:pos x="f408" y="f409"/>
                </a:cxn>
                <a:cxn ang="f218">
                  <a:pos x="f410" y="f411"/>
                </a:cxn>
                <a:cxn ang="f218">
                  <a:pos x="f410" y="f412"/>
                </a:cxn>
                <a:cxn ang="f218">
                  <a:pos x="f413" y="f414"/>
                </a:cxn>
                <a:cxn ang="f218">
                  <a:pos x="f415" y="f416"/>
                </a:cxn>
                <a:cxn ang="f218">
                  <a:pos x="f417" y="f418"/>
                </a:cxn>
                <a:cxn ang="f218">
                  <a:pos x="f419" y="f420"/>
                </a:cxn>
                <a:cxn ang="f218">
                  <a:pos x="f421" y="f418"/>
                </a:cxn>
                <a:cxn ang="f218">
                  <a:pos x="f422" y="f418"/>
                </a:cxn>
                <a:cxn ang="f218">
                  <a:pos x="f423" y="f414"/>
                </a:cxn>
                <a:cxn ang="f218">
                  <a:pos x="f424" y="f425"/>
                </a:cxn>
                <a:cxn ang="f218">
                  <a:pos x="f426" y="f427"/>
                </a:cxn>
                <a:cxn ang="f218">
                  <a:pos x="f428" y="f429"/>
                </a:cxn>
                <a:cxn ang="f218">
                  <a:pos x="f430" y="f431"/>
                </a:cxn>
                <a:cxn ang="f218">
                  <a:pos x="f428" y="f412"/>
                </a:cxn>
                <a:cxn ang="f218">
                  <a:pos x="f428" y="f432"/>
                </a:cxn>
                <a:cxn ang="f218">
                  <a:pos x="f433" y="f434"/>
                </a:cxn>
                <a:cxn ang="f218">
                  <a:pos x="f435" y="f436"/>
                </a:cxn>
                <a:cxn ang="f218">
                  <a:pos x="f437" y="f438"/>
                </a:cxn>
                <a:cxn ang="f218">
                  <a:pos x="f439" y="f440"/>
                </a:cxn>
                <a:cxn ang="f218">
                  <a:pos x="f441" y="f442"/>
                </a:cxn>
                <a:cxn ang="f218">
                  <a:pos x="f443" y="f444"/>
                </a:cxn>
                <a:cxn ang="f218">
                  <a:pos x="f415" y="f432"/>
                </a:cxn>
                <a:cxn ang="f218">
                  <a:pos x="f445" y="f446"/>
                </a:cxn>
              </a:cxnLst>
              <a:rect l="f343" t="f346" r="f344" b="f345"/>
              <a:pathLst>
                <a:path w="186" h="186">
                  <a:moveTo>
                    <a:pt x="f7" y="f8"/>
                  </a:moveTo>
                  <a:cubicBezTo>
                    <a:pt x="f9" y="f10"/>
                    <a:pt x="f9" y="f10"/>
                    <a:pt x="f9" y="f10"/>
                  </a:cubicBezTo>
                  <a:cubicBezTo>
                    <a:pt x="f11" y="f12"/>
                    <a:pt x="f11" y="f13"/>
                    <a:pt x="f14" y="f15"/>
                  </a:cubicBezTo>
                  <a:cubicBezTo>
                    <a:pt x="f16" y="f17"/>
                    <a:pt x="f16" y="f17"/>
                    <a:pt x="f16" y="f17"/>
                  </a:cubicBezTo>
                  <a:cubicBezTo>
                    <a:pt x="f18" y="f19"/>
                    <a:pt x="f20" y="f21"/>
                    <a:pt x="f18" y="f22"/>
                  </a:cubicBezTo>
                  <a:cubicBezTo>
                    <a:pt x="f23" y="f24"/>
                    <a:pt x="f23" y="f24"/>
                    <a:pt x="f23" y="f24"/>
                  </a:cubicBezTo>
                  <a:cubicBezTo>
                    <a:pt x="f23" y="f25"/>
                    <a:pt x="f26" y="f27"/>
                    <a:pt x="f28" y="f27"/>
                  </a:cubicBezTo>
                  <a:cubicBezTo>
                    <a:pt x="f29" y="f30"/>
                    <a:pt x="f29" y="f30"/>
                    <a:pt x="f29" y="f30"/>
                  </a:cubicBezTo>
                  <a:cubicBezTo>
                    <a:pt x="f31" y="f25"/>
                    <a:pt x="f32" y="f33"/>
                    <a:pt x="f34" y="f35"/>
                  </a:cubicBezTo>
                  <a:cubicBezTo>
                    <a:pt x="f36" y="f37"/>
                    <a:pt x="f36" y="f37"/>
                    <a:pt x="f36" y="f37"/>
                  </a:cubicBezTo>
                  <a:cubicBezTo>
                    <a:pt x="f38" y="f39"/>
                    <a:pt x="f38" y="f40"/>
                    <a:pt x="f36" y="f41"/>
                  </a:cubicBezTo>
                  <a:cubicBezTo>
                    <a:pt x="f42" y="f43"/>
                    <a:pt x="f42" y="f43"/>
                    <a:pt x="f42" y="f43"/>
                  </a:cubicBezTo>
                  <a:cubicBezTo>
                    <a:pt x="f34" y="f44"/>
                    <a:pt x="f45" y="f44"/>
                    <a:pt x="f46" y="f43"/>
                  </a:cubicBezTo>
                  <a:cubicBezTo>
                    <a:pt x="f47" y="f40"/>
                    <a:pt x="f47" y="f40"/>
                    <a:pt x="f47" y="f40"/>
                  </a:cubicBezTo>
                  <a:cubicBezTo>
                    <a:pt x="f48" y="f49"/>
                    <a:pt x="f50" y="f51"/>
                    <a:pt x="f52" y="f53"/>
                  </a:cubicBezTo>
                  <a:cubicBezTo>
                    <a:pt x="f54" y="f55"/>
                    <a:pt x="f54" y="f55"/>
                    <a:pt x="f54" y="f55"/>
                  </a:cubicBezTo>
                  <a:cubicBezTo>
                    <a:pt x="f56" y="f57"/>
                    <a:pt x="f54" y="f58"/>
                    <a:pt x="f59" y="f60"/>
                  </a:cubicBezTo>
                  <a:cubicBezTo>
                    <a:pt x="f61" y="f62"/>
                    <a:pt x="f61" y="f62"/>
                    <a:pt x="f61" y="f62"/>
                  </a:cubicBezTo>
                  <a:cubicBezTo>
                    <a:pt x="f63" y="f64"/>
                    <a:pt x="f65" y="f62"/>
                    <a:pt x="f66" y="f67"/>
                  </a:cubicBezTo>
                  <a:cubicBezTo>
                    <a:pt x="f68" y="f69"/>
                    <a:pt x="f68" y="f69"/>
                    <a:pt x="f68" y="f69"/>
                  </a:cubicBezTo>
                  <a:cubicBezTo>
                    <a:pt x="f70" y="f71"/>
                    <a:pt x="f72" y="f71"/>
                    <a:pt x="f73" y="f74"/>
                  </a:cubicBezTo>
                  <a:cubicBezTo>
                    <a:pt x="f75" y="f76"/>
                    <a:pt x="f75" y="f76"/>
                    <a:pt x="f75" y="f76"/>
                  </a:cubicBezTo>
                  <a:cubicBezTo>
                    <a:pt x="f75" y="f77"/>
                    <a:pt x="f78" y="f5"/>
                    <a:pt x="f79" y="f5"/>
                  </a:cubicBezTo>
                  <a:cubicBezTo>
                    <a:pt x="f80" y="f5"/>
                    <a:pt x="f80" y="f5"/>
                    <a:pt x="f80" y="f5"/>
                  </a:cubicBezTo>
                  <a:cubicBezTo>
                    <a:pt x="f81" y="f5"/>
                    <a:pt x="f8" y="f77"/>
                    <a:pt x="f8" y="f76"/>
                  </a:cubicBezTo>
                  <a:cubicBezTo>
                    <a:pt x="f10" y="f74"/>
                    <a:pt x="f10" y="f74"/>
                    <a:pt x="f10" y="f74"/>
                  </a:cubicBezTo>
                  <a:cubicBezTo>
                    <a:pt x="f12" y="f71"/>
                    <a:pt x="f13" y="f71"/>
                    <a:pt x="f15" y="f69"/>
                  </a:cubicBezTo>
                  <a:cubicBezTo>
                    <a:pt x="f17" y="f67"/>
                    <a:pt x="f17" y="f67"/>
                    <a:pt x="f17" y="f67"/>
                  </a:cubicBezTo>
                  <a:cubicBezTo>
                    <a:pt x="f19" y="f64"/>
                    <a:pt x="f21" y="f64"/>
                    <a:pt x="f22" y="f64"/>
                  </a:cubicBezTo>
                  <a:cubicBezTo>
                    <a:pt x="f82" y="f60"/>
                    <a:pt x="f82" y="f60"/>
                    <a:pt x="f82" y="f60"/>
                  </a:cubicBezTo>
                  <a:cubicBezTo>
                    <a:pt x="f25" y="f60"/>
                    <a:pt x="f27" y="f83"/>
                    <a:pt x="f27" y="f55"/>
                  </a:cubicBezTo>
                  <a:cubicBezTo>
                    <a:pt x="f30" y="f53"/>
                    <a:pt x="f30" y="f53"/>
                    <a:pt x="f30" y="f53"/>
                  </a:cubicBezTo>
                  <a:cubicBezTo>
                    <a:pt x="f25" y="f84"/>
                    <a:pt x="f33" y="f49"/>
                    <a:pt x="f35" y="f40"/>
                  </a:cubicBezTo>
                  <a:cubicBezTo>
                    <a:pt x="f37" y="f43"/>
                    <a:pt x="f37" y="f43"/>
                    <a:pt x="f37" y="f43"/>
                  </a:cubicBezTo>
                  <a:cubicBezTo>
                    <a:pt x="f39" y="f44"/>
                    <a:pt x="f40" y="f44"/>
                    <a:pt x="f41" y="f43"/>
                  </a:cubicBezTo>
                  <a:cubicBezTo>
                    <a:pt x="f43" y="f41"/>
                    <a:pt x="f43" y="f41"/>
                    <a:pt x="f43" y="f41"/>
                  </a:cubicBezTo>
                  <a:cubicBezTo>
                    <a:pt x="f44" y="f40"/>
                    <a:pt x="f44" y="f39"/>
                    <a:pt x="f43" y="f37"/>
                  </a:cubicBezTo>
                  <a:cubicBezTo>
                    <a:pt x="f40" y="f35"/>
                    <a:pt x="f40" y="f35"/>
                    <a:pt x="f40" y="f35"/>
                  </a:cubicBezTo>
                  <a:cubicBezTo>
                    <a:pt x="f49" y="f33"/>
                    <a:pt x="f51" y="f25"/>
                    <a:pt x="f53" y="f24"/>
                  </a:cubicBezTo>
                  <a:cubicBezTo>
                    <a:pt x="f55" y="f27"/>
                    <a:pt x="f55" y="f27"/>
                    <a:pt x="f55" y="f27"/>
                  </a:cubicBezTo>
                  <a:cubicBezTo>
                    <a:pt x="f57" y="f85"/>
                    <a:pt x="f58" y="f27"/>
                    <a:pt x="f60" y="f82"/>
                  </a:cubicBezTo>
                  <a:cubicBezTo>
                    <a:pt x="f64" y="f86"/>
                    <a:pt x="f64" y="f86"/>
                    <a:pt x="f64" y="f86"/>
                  </a:cubicBezTo>
                  <a:cubicBezTo>
                    <a:pt x="f64" y="f87"/>
                    <a:pt x="f64" y="f88"/>
                    <a:pt x="f67" y="f19"/>
                  </a:cubicBezTo>
                  <a:cubicBezTo>
                    <a:pt x="f69" y="f89"/>
                    <a:pt x="f69" y="f89"/>
                    <a:pt x="f69" y="f89"/>
                  </a:cubicBezTo>
                  <a:cubicBezTo>
                    <a:pt x="f71" y="f90"/>
                    <a:pt x="f71" y="f12"/>
                    <a:pt x="f74" y="f10"/>
                  </a:cubicBezTo>
                  <a:cubicBezTo>
                    <a:pt x="f76" y="f8"/>
                    <a:pt x="f76" y="f8"/>
                    <a:pt x="f76" y="f8"/>
                  </a:cubicBezTo>
                  <a:cubicBezTo>
                    <a:pt x="f77" y="f8"/>
                    <a:pt x="f5" y="f81"/>
                    <a:pt x="f5" y="f80"/>
                  </a:cubicBezTo>
                  <a:cubicBezTo>
                    <a:pt x="f5" y="f79"/>
                    <a:pt x="f5" y="f79"/>
                    <a:pt x="f5" y="f79"/>
                  </a:cubicBezTo>
                  <a:cubicBezTo>
                    <a:pt x="f5" y="f91"/>
                    <a:pt x="f77" y="f75"/>
                    <a:pt x="f76" y="f75"/>
                  </a:cubicBezTo>
                  <a:cubicBezTo>
                    <a:pt x="f74" y="f73"/>
                    <a:pt x="f74" y="f73"/>
                    <a:pt x="f74" y="f73"/>
                  </a:cubicBezTo>
                  <a:cubicBezTo>
                    <a:pt x="f74" y="f92"/>
                    <a:pt x="f71" y="f93"/>
                    <a:pt x="f69" y="f94"/>
                  </a:cubicBezTo>
                  <a:cubicBezTo>
                    <a:pt x="f67" y="f95"/>
                    <a:pt x="f67" y="f95"/>
                    <a:pt x="f67" y="f95"/>
                  </a:cubicBezTo>
                  <a:cubicBezTo>
                    <a:pt x="f64" y="f66"/>
                    <a:pt x="f96" y="f97"/>
                    <a:pt x="f64" y="f98"/>
                  </a:cubicBezTo>
                  <a:cubicBezTo>
                    <a:pt x="f60" y="f59"/>
                    <a:pt x="f60" y="f59"/>
                    <a:pt x="f60" y="f59"/>
                  </a:cubicBezTo>
                  <a:cubicBezTo>
                    <a:pt x="f60" y="f50"/>
                    <a:pt x="f83" y="f54"/>
                    <a:pt x="f55" y="f54"/>
                  </a:cubicBezTo>
                  <a:cubicBezTo>
                    <a:pt x="f53" y="f99"/>
                    <a:pt x="f53" y="f99"/>
                    <a:pt x="f53" y="f99"/>
                  </a:cubicBezTo>
                  <a:cubicBezTo>
                    <a:pt x="f84" y="f50"/>
                    <a:pt x="f49" y="f48"/>
                    <a:pt x="f40" y="f47"/>
                  </a:cubicBezTo>
                  <a:cubicBezTo>
                    <a:pt x="f43" y="f46"/>
                    <a:pt x="f43" y="f46"/>
                    <a:pt x="f43" y="f46"/>
                  </a:cubicBezTo>
                  <a:cubicBezTo>
                    <a:pt x="f44" y="f45"/>
                    <a:pt x="f44" y="f34"/>
                    <a:pt x="f43" y="f32"/>
                  </a:cubicBezTo>
                  <a:cubicBezTo>
                    <a:pt x="f41" y="f36"/>
                    <a:pt x="f41" y="f36"/>
                    <a:pt x="f41" y="f36"/>
                  </a:cubicBezTo>
                  <a:cubicBezTo>
                    <a:pt x="f40" y="f38"/>
                    <a:pt x="f39" y="f100"/>
                    <a:pt x="f37" y="f38"/>
                  </a:cubicBezTo>
                  <a:cubicBezTo>
                    <a:pt x="f35" y="f34"/>
                    <a:pt x="f35" y="f34"/>
                    <a:pt x="f35" y="f34"/>
                  </a:cubicBezTo>
                  <a:cubicBezTo>
                    <a:pt x="f33" y="f32"/>
                    <a:pt x="f27" y="f31"/>
                    <a:pt x="f24" y="f29"/>
                  </a:cubicBezTo>
                  <a:cubicBezTo>
                    <a:pt x="f27" y="f28"/>
                    <a:pt x="f27" y="f28"/>
                    <a:pt x="f27" y="f28"/>
                  </a:cubicBezTo>
                  <a:cubicBezTo>
                    <a:pt x="f85" y="f101"/>
                    <a:pt x="f27" y="f102"/>
                    <a:pt x="f82" y="f23"/>
                  </a:cubicBezTo>
                  <a:cubicBezTo>
                    <a:pt x="f86" y="f18"/>
                    <a:pt x="f86" y="f18"/>
                    <a:pt x="f86" y="f18"/>
                  </a:cubicBezTo>
                  <a:cubicBezTo>
                    <a:pt x="f87" y="f18"/>
                    <a:pt x="f88" y="f18"/>
                    <a:pt x="f19" y="f16"/>
                  </a:cubicBezTo>
                  <a:cubicBezTo>
                    <a:pt x="f89" y="f14"/>
                    <a:pt x="f89" y="f14"/>
                    <a:pt x="f89" y="f14"/>
                  </a:cubicBezTo>
                  <a:cubicBezTo>
                    <a:pt x="f90" y="f11"/>
                    <a:pt x="f103" y="f9"/>
                    <a:pt x="f10" y="f9"/>
                  </a:cubicBezTo>
                  <a:cubicBezTo>
                    <a:pt x="f8" y="f7"/>
                    <a:pt x="f8" y="f7"/>
                    <a:pt x="f8" y="f7"/>
                  </a:cubicBezTo>
                  <a:cubicBezTo>
                    <a:pt x="f8" y="f104"/>
                    <a:pt x="f81" y="f6"/>
                    <a:pt x="f80" y="f6"/>
                  </a:cubicBezTo>
                  <a:cubicBezTo>
                    <a:pt x="f79" y="f6"/>
                    <a:pt x="f79" y="f6"/>
                    <a:pt x="f79" y="f6"/>
                  </a:cubicBezTo>
                  <a:cubicBezTo>
                    <a:pt x="f78" y="f6"/>
                    <a:pt x="f75" y="f104"/>
                    <a:pt x="f75" y="f7"/>
                  </a:cubicBezTo>
                  <a:cubicBezTo>
                    <a:pt x="f73" y="f9"/>
                    <a:pt x="f73" y="f9"/>
                    <a:pt x="f73" y="f9"/>
                  </a:cubicBezTo>
                  <a:cubicBezTo>
                    <a:pt x="f92" y="f9"/>
                    <a:pt x="f93" y="f11"/>
                    <a:pt x="f94" y="f14"/>
                  </a:cubicBezTo>
                  <a:cubicBezTo>
                    <a:pt x="f95" y="f16"/>
                    <a:pt x="f95" y="f16"/>
                    <a:pt x="f95" y="f16"/>
                  </a:cubicBezTo>
                  <a:cubicBezTo>
                    <a:pt x="f66" y="f18"/>
                    <a:pt x="f97" y="f20"/>
                    <a:pt x="f98" y="f18"/>
                  </a:cubicBezTo>
                  <a:cubicBezTo>
                    <a:pt x="f59" y="f23"/>
                    <a:pt x="f59" y="f23"/>
                    <a:pt x="f59" y="f23"/>
                  </a:cubicBezTo>
                  <a:cubicBezTo>
                    <a:pt x="f50" y="f23"/>
                    <a:pt x="f54" y="f26"/>
                    <a:pt x="f54" y="f28"/>
                  </a:cubicBezTo>
                  <a:cubicBezTo>
                    <a:pt x="f99" y="f29"/>
                    <a:pt x="f99" y="f29"/>
                    <a:pt x="f99" y="f29"/>
                  </a:cubicBezTo>
                  <a:cubicBezTo>
                    <a:pt x="f50" y="f31"/>
                    <a:pt x="f48" y="f32"/>
                    <a:pt x="f47" y="f34"/>
                  </a:cubicBezTo>
                  <a:cubicBezTo>
                    <a:pt x="f46" y="f38"/>
                    <a:pt x="f46" y="f38"/>
                    <a:pt x="f46" y="f38"/>
                  </a:cubicBezTo>
                  <a:cubicBezTo>
                    <a:pt x="f45" y="f100"/>
                    <a:pt x="f34" y="f38"/>
                    <a:pt x="f42" y="f36"/>
                  </a:cubicBezTo>
                  <a:cubicBezTo>
                    <a:pt x="f36" y="f32"/>
                    <a:pt x="f36" y="f32"/>
                    <a:pt x="f36" y="f32"/>
                  </a:cubicBezTo>
                  <a:cubicBezTo>
                    <a:pt x="f38" y="f34"/>
                    <a:pt x="f38" y="f45"/>
                    <a:pt x="f36" y="f46"/>
                  </a:cubicBezTo>
                  <a:cubicBezTo>
                    <a:pt x="f34" y="f47"/>
                    <a:pt x="f34" y="f47"/>
                    <a:pt x="f34" y="f47"/>
                  </a:cubicBezTo>
                  <a:cubicBezTo>
                    <a:pt x="f32" y="f48"/>
                    <a:pt x="f105" y="f54"/>
                    <a:pt x="f29" y="f52"/>
                  </a:cubicBezTo>
                  <a:cubicBezTo>
                    <a:pt x="f28" y="f56"/>
                    <a:pt x="f28" y="f56"/>
                    <a:pt x="f28" y="f56"/>
                  </a:cubicBezTo>
                  <a:cubicBezTo>
                    <a:pt x="f101" y="f56"/>
                    <a:pt x="f102" y="f54"/>
                    <a:pt x="f23" y="f59"/>
                  </a:cubicBezTo>
                  <a:cubicBezTo>
                    <a:pt x="f18" y="f61"/>
                    <a:pt x="f18" y="f61"/>
                    <a:pt x="f18" y="f61"/>
                  </a:cubicBezTo>
                  <a:cubicBezTo>
                    <a:pt x="f18" y="f63"/>
                    <a:pt x="f18" y="f65"/>
                    <a:pt x="f16" y="f66"/>
                  </a:cubicBezTo>
                  <a:cubicBezTo>
                    <a:pt x="f14" y="f68"/>
                    <a:pt x="f14" y="f68"/>
                    <a:pt x="f14" y="f68"/>
                  </a:cubicBezTo>
                  <a:cubicBezTo>
                    <a:pt x="f11" y="f70"/>
                    <a:pt x="f11" y="f72"/>
                    <a:pt x="f9" y="f73"/>
                  </a:cubicBezTo>
                  <a:cubicBezTo>
                    <a:pt x="f7" y="f75"/>
                    <a:pt x="f7" y="f75"/>
                    <a:pt x="f7" y="f75"/>
                  </a:cubicBezTo>
                  <a:cubicBezTo>
                    <a:pt x="f104" y="f75"/>
                    <a:pt x="f6" y="f91"/>
                    <a:pt x="f6" y="f79"/>
                  </a:cubicBezTo>
                  <a:cubicBezTo>
                    <a:pt x="f6" y="f80"/>
                    <a:pt x="f6" y="f80"/>
                    <a:pt x="f6" y="f80"/>
                  </a:cubicBezTo>
                  <a:cubicBezTo>
                    <a:pt x="f6" y="f81"/>
                    <a:pt x="f104" y="f8"/>
                    <a:pt x="f7" y="f8"/>
                  </a:cubicBezTo>
                  <a:close/>
                  <a:moveTo>
                    <a:pt x="f106" y="f107"/>
                  </a:moveTo>
                  <a:cubicBezTo>
                    <a:pt x="f108" y="f109"/>
                    <a:pt x="f110" y="f68"/>
                    <a:pt x="f111" y="f109"/>
                  </a:cubicBezTo>
                  <a:cubicBezTo>
                    <a:pt x="f66" y="f112"/>
                    <a:pt x="f66" y="f112"/>
                    <a:pt x="f66" y="f112"/>
                  </a:cubicBezTo>
                  <a:cubicBezTo>
                    <a:pt x="f113" y="f114"/>
                    <a:pt x="f113" y="f115"/>
                    <a:pt x="f66" y="f116"/>
                  </a:cubicBezTo>
                  <a:cubicBezTo>
                    <a:pt x="f111" y="f117"/>
                    <a:pt x="f111" y="f117"/>
                    <a:pt x="f111" y="f117"/>
                  </a:cubicBezTo>
                  <a:cubicBezTo>
                    <a:pt x="f110" y="f15"/>
                    <a:pt x="f108" y="f117"/>
                    <a:pt x="f106" y="f118"/>
                  </a:cubicBezTo>
                  <a:cubicBezTo>
                    <a:pt x="f106" y="f118"/>
                    <a:pt x="f45" y="f119"/>
                    <a:pt x="f45" y="f120"/>
                  </a:cubicBezTo>
                  <a:cubicBezTo>
                    <a:pt x="f45" y="f75"/>
                    <a:pt x="f106" y="f107"/>
                    <a:pt x="f106" y="f107"/>
                  </a:cubicBezTo>
                  <a:close/>
                  <a:moveTo>
                    <a:pt x="f121" y="f87"/>
                  </a:moveTo>
                  <a:cubicBezTo>
                    <a:pt x="f110" y="f19"/>
                    <a:pt x="f121" y="f122"/>
                    <a:pt x="f123" y="f124"/>
                  </a:cubicBezTo>
                  <a:cubicBezTo>
                    <a:pt x="f125" y="f90"/>
                    <a:pt x="f125" y="f90"/>
                    <a:pt x="f125" y="f90"/>
                  </a:cubicBezTo>
                  <a:cubicBezTo>
                    <a:pt x="f109" y="f13"/>
                    <a:pt x="f93" y="f117"/>
                    <a:pt x="f70" y="f126"/>
                  </a:cubicBezTo>
                  <a:cubicBezTo>
                    <a:pt x="f127" y="f128"/>
                    <a:pt x="f127" y="f128"/>
                    <a:pt x="f127" y="f128"/>
                  </a:cubicBezTo>
                  <a:cubicBezTo>
                    <a:pt x="f113" y="f129"/>
                    <a:pt x="f66" y="f130"/>
                    <a:pt x="f63" y="f131"/>
                  </a:cubicBezTo>
                  <a:cubicBezTo>
                    <a:pt x="f63" y="f131"/>
                    <a:pt x="f132" y="f133"/>
                    <a:pt x="f54" y="f27"/>
                  </a:cubicBezTo>
                  <a:cubicBezTo>
                    <a:pt x="f134" y="f135"/>
                    <a:pt x="f121" y="f87"/>
                    <a:pt x="f121" y="f87"/>
                  </a:cubicBezTo>
                  <a:close/>
                  <a:moveTo>
                    <a:pt x="f118" y="f37"/>
                  </a:moveTo>
                  <a:cubicBezTo>
                    <a:pt x="f118" y="f37"/>
                    <a:pt x="f119" y="f136"/>
                    <a:pt x="f120" y="f136"/>
                  </a:cubicBezTo>
                  <a:cubicBezTo>
                    <a:pt x="f91" y="f136"/>
                    <a:pt x="f107" y="f37"/>
                    <a:pt x="f107" y="f37"/>
                  </a:cubicBezTo>
                  <a:cubicBezTo>
                    <a:pt x="f109" y="f137"/>
                    <a:pt x="f68" y="f138"/>
                    <a:pt x="f109" y="f131"/>
                  </a:cubicBezTo>
                  <a:cubicBezTo>
                    <a:pt x="f112" y="f19"/>
                    <a:pt x="f112" y="f19"/>
                    <a:pt x="f112" y="f19"/>
                  </a:cubicBezTo>
                  <a:cubicBezTo>
                    <a:pt x="f139" y="f122"/>
                    <a:pt x="f140" y="f122"/>
                    <a:pt x="f116" y="f19"/>
                  </a:cubicBezTo>
                  <a:cubicBezTo>
                    <a:pt x="f117" y="f131"/>
                    <a:pt x="f117" y="f131"/>
                    <a:pt x="f117" y="f131"/>
                  </a:cubicBezTo>
                  <a:cubicBezTo>
                    <a:pt x="f89" y="f138"/>
                    <a:pt x="f117" y="f137"/>
                    <a:pt x="f118" y="f37"/>
                  </a:cubicBezTo>
                  <a:close/>
                  <a:moveTo>
                    <a:pt x="f107" y="f120"/>
                  </a:moveTo>
                  <a:cubicBezTo>
                    <a:pt x="f107" y="f75"/>
                    <a:pt x="f75" y="f107"/>
                    <a:pt x="f120" y="f107"/>
                  </a:cubicBezTo>
                  <a:cubicBezTo>
                    <a:pt x="f8" y="f107"/>
                    <a:pt x="f118" y="f75"/>
                    <a:pt x="f118" y="f120"/>
                  </a:cubicBezTo>
                  <a:cubicBezTo>
                    <a:pt x="f118" y="f8"/>
                    <a:pt x="f8" y="f103"/>
                    <a:pt x="f120" y="f103"/>
                  </a:cubicBezTo>
                  <a:cubicBezTo>
                    <a:pt x="f75" y="f103"/>
                    <a:pt x="f107" y="f8"/>
                    <a:pt x="f107" y="f120"/>
                  </a:cubicBezTo>
                  <a:close/>
                  <a:moveTo>
                    <a:pt x="f87" y="f129"/>
                  </a:moveTo>
                  <a:cubicBezTo>
                    <a:pt x="f19" y="f138"/>
                    <a:pt x="f122" y="f129"/>
                    <a:pt x="f124" y="f141"/>
                  </a:cubicBezTo>
                  <a:cubicBezTo>
                    <a:pt x="f90" y="f142"/>
                    <a:pt x="f90" y="f142"/>
                    <a:pt x="f90" y="f142"/>
                  </a:cubicBezTo>
                  <a:cubicBezTo>
                    <a:pt x="f13" y="f15"/>
                    <a:pt x="f117" y="f90"/>
                    <a:pt x="f142" y="f90"/>
                  </a:cubicBezTo>
                  <a:cubicBezTo>
                    <a:pt x="f128" y="f122"/>
                    <a:pt x="f128" y="f122"/>
                    <a:pt x="f128" y="f122"/>
                  </a:cubicBezTo>
                  <a:cubicBezTo>
                    <a:pt x="f129" y="f143"/>
                    <a:pt x="f130" y="f88"/>
                    <a:pt x="f131" y="f22"/>
                  </a:cubicBezTo>
                  <a:cubicBezTo>
                    <a:pt x="f131" y="f22"/>
                    <a:pt x="f128" y="f30"/>
                    <a:pt x="f27" y="f85"/>
                  </a:cubicBezTo>
                  <a:cubicBezTo>
                    <a:pt x="f135" y="f128"/>
                    <a:pt x="f87" y="f129"/>
                    <a:pt x="f87" y="f129"/>
                  </a:cubicBezTo>
                  <a:close/>
                  <a:moveTo>
                    <a:pt x="f37" y="f72"/>
                  </a:moveTo>
                  <a:cubicBezTo>
                    <a:pt x="f37" y="f72"/>
                    <a:pt x="f136" y="f91"/>
                    <a:pt x="f136" y="f115"/>
                  </a:cubicBezTo>
                  <a:cubicBezTo>
                    <a:pt x="f136" y="f8"/>
                    <a:pt x="f37" y="f13"/>
                    <a:pt x="f37" y="f13"/>
                  </a:cubicBezTo>
                  <a:cubicBezTo>
                    <a:pt x="f137" y="f15"/>
                    <a:pt x="f138" y="f89"/>
                    <a:pt x="f131" y="f117"/>
                  </a:cubicBezTo>
                  <a:cubicBezTo>
                    <a:pt x="f19" y="f144"/>
                    <a:pt x="f19" y="f144"/>
                    <a:pt x="f19" y="f144"/>
                  </a:cubicBezTo>
                  <a:cubicBezTo>
                    <a:pt x="f122" y="f140"/>
                    <a:pt x="f122" y="f139"/>
                    <a:pt x="f19" y="f112"/>
                  </a:cubicBezTo>
                  <a:cubicBezTo>
                    <a:pt x="f131" y="f70"/>
                    <a:pt x="f131" y="f70"/>
                    <a:pt x="f131" y="f70"/>
                  </a:cubicBezTo>
                  <a:cubicBezTo>
                    <a:pt x="f138" y="f94"/>
                    <a:pt x="f137" y="f109"/>
                    <a:pt x="f37" y="f72"/>
                  </a:cubicBezTo>
                  <a:close/>
                  <a:moveTo>
                    <a:pt x="f129" y="f63"/>
                  </a:moveTo>
                  <a:cubicBezTo>
                    <a:pt x="f138" y="f66"/>
                    <a:pt x="f129" y="f127"/>
                    <a:pt x="f141" y="f127"/>
                  </a:cubicBezTo>
                  <a:cubicBezTo>
                    <a:pt x="f142" y="f93"/>
                    <a:pt x="f142" y="f93"/>
                    <a:pt x="f142" y="f93"/>
                  </a:cubicBezTo>
                  <a:cubicBezTo>
                    <a:pt x="f15" y="f107"/>
                    <a:pt x="f90" y="f70"/>
                    <a:pt x="f90" y="f125"/>
                  </a:cubicBezTo>
                  <a:cubicBezTo>
                    <a:pt x="f122" y="f123"/>
                    <a:pt x="f122" y="f123"/>
                    <a:pt x="f122" y="f123"/>
                  </a:cubicBezTo>
                  <a:cubicBezTo>
                    <a:pt x="f143" y="f121"/>
                    <a:pt x="f88" y="f145"/>
                    <a:pt x="f22" y="f121"/>
                  </a:cubicBezTo>
                  <a:cubicBezTo>
                    <a:pt x="f22" y="f121"/>
                    <a:pt x="f30" y="f134"/>
                    <a:pt x="f85" y="f54"/>
                  </a:cubicBezTo>
                  <a:cubicBezTo>
                    <a:pt x="f128" y="f146"/>
                    <a:pt x="f129" y="f63"/>
                    <a:pt x="f129" y="f63"/>
                  </a:cubicBezTo>
                  <a:close/>
                  <a:moveTo>
                    <a:pt x="f72" y="f106"/>
                  </a:moveTo>
                  <a:cubicBezTo>
                    <a:pt x="f72" y="f106"/>
                    <a:pt x="f91" y="f45"/>
                    <a:pt x="f115" y="f45"/>
                  </a:cubicBezTo>
                  <a:cubicBezTo>
                    <a:pt x="f8" y="f45"/>
                    <a:pt x="f13" y="f106"/>
                    <a:pt x="f13" y="f106"/>
                  </a:cubicBezTo>
                  <a:cubicBezTo>
                    <a:pt x="f15" y="f108"/>
                    <a:pt x="f89" y="f110"/>
                    <a:pt x="f15" y="f111"/>
                  </a:cubicBezTo>
                  <a:cubicBezTo>
                    <a:pt x="f144" y="f66"/>
                    <a:pt x="f144" y="f66"/>
                    <a:pt x="f144" y="f66"/>
                  </a:cubicBezTo>
                  <a:cubicBezTo>
                    <a:pt x="f140" y="f113"/>
                    <a:pt x="f139" y="f113"/>
                    <a:pt x="f114" y="f66"/>
                  </a:cubicBezTo>
                  <a:cubicBezTo>
                    <a:pt x="f70" y="f111"/>
                    <a:pt x="f70" y="f111"/>
                    <a:pt x="f70" y="f111"/>
                  </a:cubicBezTo>
                  <a:cubicBezTo>
                    <a:pt x="f94" y="f110"/>
                    <a:pt x="f109" y="f108"/>
                    <a:pt x="f72" y="f106"/>
                  </a:cubicBezTo>
                  <a:close/>
                  <a:moveTo>
                    <a:pt x="f97" y="f121"/>
                  </a:moveTo>
                  <a:cubicBezTo>
                    <a:pt x="f95" y="f110"/>
                    <a:pt x="f127" y="f145"/>
                    <a:pt x="f147" y="f123"/>
                  </a:cubicBezTo>
                  <a:cubicBezTo>
                    <a:pt x="f93" y="f125"/>
                    <a:pt x="f93" y="f125"/>
                    <a:pt x="f93" y="f125"/>
                  </a:cubicBezTo>
                  <a:cubicBezTo>
                    <a:pt x="f107" y="f109"/>
                    <a:pt x="f70" y="f93"/>
                    <a:pt x="f125" y="f70"/>
                  </a:cubicBezTo>
                  <a:cubicBezTo>
                    <a:pt x="f123" y="f127"/>
                    <a:pt x="f123" y="f127"/>
                    <a:pt x="f123" y="f127"/>
                  </a:cubicBezTo>
                  <a:cubicBezTo>
                    <a:pt x="f121" y="f113"/>
                    <a:pt x="f145" y="f66"/>
                    <a:pt x="f121" y="f63"/>
                  </a:cubicBezTo>
                  <a:cubicBezTo>
                    <a:pt x="f121" y="f63"/>
                    <a:pt x="f134" y="f132"/>
                    <a:pt x="f54" y="f54"/>
                  </a:cubicBezTo>
                  <a:cubicBezTo>
                    <a:pt x="f146" y="f134"/>
                    <a:pt x="f97" y="f121"/>
                    <a:pt x="f97" y="f121"/>
                  </a:cubicBez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7" name="Freeform 348">
              <a:extLst>
                <a:ext uri="{FF2B5EF4-FFF2-40B4-BE49-F238E27FC236}">
                  <a16:creationId xmlns:a16="http://schemas.microsoft.com/office/drawing/2014/main" id="{72ED3782-8A1C-45EF-A4AD-108EA4684122}"/>
                </a:ext>
              </a:extLst>
            </p:cNvPr>
            <p:cNvSpPr/>
            <p:nvPr/>
          </p:nvSpPr>
          <p:spPr>
            <a:xfrm>
              <a:off x="7052666" y="6541297"/>
              <a:ext cx="290514" cy="288922"/>
            </a:xfrm>
            <a:custGeom>
              <a:avLst/>
              <a:gdLst>
                <a:gd name="f0" fmla="val 10800000"/>
                <a:gd name="f1" fmla="val 5400000"/>
                <a:gd name="f2" fmla="val 180"/>
                <a:gd name="f3" fmla="val w"/>
                <a:gd name="f4" fmla="val h"/>
                <a:gd name="f5" fmla="val 0"/>
                <a:gd name="f6" fmla="val 85"/>
                <a:gd name="f7" fmla="val 82"/>
                <a:gd name="f8" fmla="val 52"/>
                <a:gd name="f9" fmla="val 71"/>
                <a:gd name="f10" fmla="val 45"/>
                <a:gd name="f11" fmla="val 42"/>
                <a:gd name="f12" fmla="val 40"/>
                <a:gd name="f13" fmla="val 70"/>
                <a:gd name="f14" fmla="val 37"/>
                <a:gd name="f15" fmla="val 81"/>
                <a:gd name="f16" fmla="val 29"/>
                <a:gd name="f17" fmla="val 28"/>
                <a:gd name="f18" fmla="val 83"/>
                <a:gd name="f19" fmla="val 25"/>
                <a:gd name="f20" fmla="val 23"/>
                <a:gd name="f21" fmla="val 22"/>
                <a:gd name="f22" fmla="val 79"/>
                <a:gd name="f23" fmla="val 21"/>
                <a:gd name="f24" fmla="val 77"/>
                <a:gd name="f25" fmla="val 64"/>
                <a:gd name="f26" fmla="val 24"/>
                <a:gd name="f27" fmla="val 62"/>
                <a:gd name="f28" fmla="val 60"/>
                <a:gd name="f29" fmla="val 58"/>
                <a:gd name="f30" fmla="val 19"/>
                <a:gd name="f31" fmla="val 6"/>
                <a:gd name="f32" fmla="val 4"/>
                <a:gd name="f33" fmla="val 59"/>
                <a:gd name="f34" fmla="val 2"/>
                <a:gd name="f35" fmla="val 57"/>
                <a:gd name="f36" fmla="val 1"/>
                <a:gd name="f37" fmla="val 55"/>
                <a:gd name="f38" fmla="val 51"/>
                <a:gd name="f39" fmla="val 3"/>
                <a:gd name="f40" fmla="val 44"/>
                <a:gd name="f41" fmla="val 14"/>
                <a:gd name="f42" fmla="val 39"/>
                <a:gd name="f43" fmla="val 15"/>
                <a:gd name="f44" fmla="val 27"/>
                <a:gd name="f45" fmla="val 20"/>
                <a:gd name="f46" fmla="val 8"/>
                <a:gd name="f47" fmla="val 18"/>
                <a:gd name="f48" fmla="val 5"/>
                <a:gd name="f49" fmla="val 26"/>
                <a:gd name="f50" fmla="val 30"/>
                <a:gd name="f51" fmla="val 33"/>
                <a:gd name="f52" fmla="val 34"/>
                <a:gd name="f53" fmla="val 13"/>
                <a:gd name="f54" fmla="val 41"/>
                <a:gd name="f55" fmla="val 43"/>
                <a:gd name="f56" fmla="val 46"/>
                <a:gd name="f57" fmla="val 48"/>
                <a:gd name="f58" fmla="val 65"/>
                <a:gd name="f59" fmla="val 7"/>
                <a:gd name="f60" fmla="val 67"/>
                <a:gd name="f61" fmla="val 80"/>
                <a:gd name="f62" fmla="val 84"/>
                <a:gd name="f63" fmla="val 32"/>
                <a:gd name="f64" fmla="val 72"/>
                <a:gd name="f65" fmla="val 56"/>
                <a:gd name="f66" fmla="val 63"/>
                <a:gd name="f67" fmla="val 78"/>
                <a:gd name="f68" fmla="val 61"/>
                <a:gd name="f69" fmla="val 66"/>
                <a:gd name="f70" fmla="val 53"/>
                <a:gd name="f71" fmla="val 36"/>
                <a:gd name="f72" fmla="val 47"/>
                <a:gd name="f73" fmla="val 38"/>
                <a:gd name="f74" fmla="val 49"/>
                <a:gd name="f75" fmla="+- 0 0 -90"/>
                <a:gd name="f76" fmla="*/ f3 1 85"/>
                <a:gd name="f77" fmla="*/ f4 1 85"/>
                <a:gd name="f78" fmla="val f5"/>
                <a:gd name="f79" fmla="val f6"/>
                <a:gd name="f80" fmla="*/ f75 f0 1"/>
                <a:gd name="f81" fmla="+- f79 0 f78"/>
                <a:gd name="f82" fmla="*/ f80 1 f2"/>
                <a:gd name="f83" fmla="*/ f81 1 85"/>
                <a:gd name="f84" fmla="*/ 82 f81 1"/>
                <a:gd name="f85" fmla="*/ 52 f81 1"/>
                <a:gd name="f86" fmla="*/ 71 f81 1"/>
                <a:gd name="f87" fmla="*/ 45 f81 1"/>
                <a:gd name="f88" fmla="*/ 70 f81 1"/>
                <a:gd name="f89" fmla="*/ 37 f81 1"/>
                <a:gd name="f90" fmla="*/ 81 f81 1"/>
                <a:gd name="f91" fmla="*/ 29 f81 1"/>
                <a:gd name="f92" fmla="*/ 23 f81 1"/>
                <a:gd name="f93" fmla="*/ 77 f81 1"/>
                <a:gd name="f94" fmla="*/ 21 f81 1"/>
                <a:gd name="f95" fmla="*/ 64 f81 1"/>
                <a:gd name="f96" fmla="*/ 24 f81 1"/>
                <a:gd name="f97" fmla="*/ 58 f81 1"/>
                <a:gd name="f98" fmla="*/ 19 f81 1"/>
                <a:gd name="f99" fmla="*/ 60 f81 1"/>
                <a:gd name="f100" fmla="*/ 6 f81 1"/>
                <a:gd name="f101" fmla="*/ 57 f81 1"/>
                <a:gd name="f102" fmla="*/ 1 f81 1"/>
                <a:gd name="f103" fmla="*/ 51 f81 1"/>
                <a:gd name="f104" fmla="*/ 3 f81 1"/>
                <a:gd name="f105" fmla="*/ 44 f81 1"/>
                <a:gd name="f106" fmla="*/ 14 f81 1"/>
                <a:gd name="f107" fmla="*/ 15 f81 1"/>
                <a:gd name="f108" fmla="*/ 28 f81 1"/>
                <a:gd name="f109" fmla="*/ 4 f81 1"/>
                <a:gd name="f110" fmla="*/ 20 f81 1"/>
                <a:gd name="f111" fmla="*/ 8 f81 1"/>
                <a:gd name="f112" fmla="*/ 18 f81 1"/>
                <a:gd name="f113" fmla="*/ 27 f81 1"/>
                <a:gd name="f114" fmla="*/ 5 f81 1"/>
                <a:gd name="f115" fmla="*/ 25 f81 1"/>
                <a:gd name="f116" fmla="*/ 0 f81 1"/>
                <a:gd name="f117" fmla="*/ 2 f81 1"/>
                <a:gd name="f118" fmla="*/ 34 f81 1"/>
                <a:gd name="f119" fmla="*/ 13 f81 1"/>
                <a:gd name="f120" fmla="*/ 41 f81 1"/>
                <a:gd name="f121" fmla="*/ 48 f81 1"/>
                <a:gd name="f122" fmla="*/ 62 f81 1"/>
                <a:gd name="f123" fmla="*/ 7 f81 1"/>
                <a:gd name="f124" fmla="*/ 65 f81 1"/>
                <a:gd name="f125" fmla="*/ 26 f81 1"/>
                <a:gd name="f126" fmla="*/ 67 f81 1"/>
                <a:gd name="f127" fmla="*/ 80 f81 1"/>
                <a:gd name="f128" fmla="*/ 85 f81 1"/>
                <a:gd name="f129" fmla="*/ 33 f81 1"/>
                <a:gd name="f130" fmla="*/ 83 f81 1"/>
                <a:gd name="f131" fmla="*/ 40 f81 1"/>
                <a:gd name="f132" fmla="*/ 72 f81 1"/>
                <a:gd name="f133" fmla="*/ 56 f81 1"/>
                <a:gd name="f134" fmla="*/ 78 f81 1"/>
                <a:gd name="f135" fmla="*/ 61 f81 1"/>
                <a:gd name="f136" fmla="*/ 66 f81 1"/>
                <a:gd name="f137" fmla="*/ 59 f81 1"/>
                <a:gd name="f138" fmla="*/ 79 f81 1"/>
                <a:gd name="f139" fmla="*/ 84 f81 1"/>
                <a:gd name="f140" fmla="*/ 36 f81 1"/>
                <a:gd name="f141" fmla="*/ 49 f81 1"/>
                <a:gd name="f142" fmla="+- f82 0 f1"/>
                <a:gd name="f143" fmla="*/ f84 1 85"/>
                <a:gd name="f144" fmla="*/ f85 1 85"/>
                <a:gd name="f145" fmla="*/ f86 1 85"/>
                <a:gd name="f146" fmla="*/ f87 1 85"/>
                <a:gd name="f147" fmla="*/ f88 1 85"/>
                <a:gd name="f148" fmla="*/ f89 1 85"/>
                <a:gd name="f149" fmla="*/ f90 1 85"/>
                <a:gd name="f150" fmla="*/ f91 1 85"/>
                <a:gd name="f151" fmla="*/ f92 1 85"/>
                <a:gd name="f152" fmla="*/ f93 1 85"/>
                <a:gd name="f153" fmla="*/ f94 1 85"/>
                <a:gd name="f154" fmla="*/ f95 1 85"/>
                <a:gd name="f155" fmla="*/ f96 1 85"/>
                <a:gd name="f156" fmla="*/ f97 1 85"/>
                <a:gd name="f157" fmla="*/ f98 1 85"/>
                <a:gd name="f158" fmla="*/ f99 1 85"/>
                <a:gd name="f159" fmla="*/ f100 1 85"/>
                <a:gd name="f160" fmla="*/ f101 1 85"/>
                <a:gd name="f161" fmla="*/ f102 1 85"/>
                <a:gd name="f162" fmla="*/ f103 1 85"/>
                <a:gd name="f163" fmla="*/ f104 1 85"/>
                <a:gd name="f164" fmla="*/ f105 1 85"/>
                <a:gd name="f165" fmla="*/ f106 1 85"/>
                <a:gd name="f166" fmla="*/ f107 1 85"/>
                <a:gd name="f167" fmla="*/ f108 1 85"/>
                <a:gd name="f168" fmla="*/ f109 1 85"/>
                <a:gd name="f169" fmla="*/ f110 1 85"/>
                <a:gd name="f170" fmla="*/ f111 1 85"/>
                <a:gd name="f171" fmla="*/ f112 1 85"/>
                <a:gd name="f172" fmla="*/ f113 1 85"/>
                <a:gd name="f173" fmla="*/ f114 1 85"/>
                <a:gd name="f174" fmla="*/ f115 1 85"/>
                <a:gd name="f175" fmla="*/ f116 1 85"/>
                <a:gd name="f176" fmla="*/ f117 1 85"/>
                <a:gd name="f177" fmla="*/ f118 1 85"/>
                <a:gd name="f178" fmla="*/ f119 1 85"/>
                <a:gd name="f179" fmla="*/ f120 1 85"/>
                <a:gd name="f180" fmla="*/ f121 1 85"/>
                <a:gd name="f181" fmla="*/ f122 1 85"/>
                <a:gd name="f182" fmla="*/ f123 1 85"/>
                <a:gd name="f183" fmla="*/ f124 1 85"/>
                <a:gd name="f184" fmla="*/ f125 1 85"/>
                <a:gd name="f185" fmla="*/ f126 1 85"/>
                <a:gd name="f186" fmla="*/ f127 1 85"/>
                <a:gd name="f187" fmla="*/ f128 1 85"/>
                <a:gd name="f188" fmla="*/ f129 1 85"/>
                <a:gd name="f189" fmla="*/ f130 1 85"/>
                <a:gd name="f190" fmla="*/ f131 1 85"/>
                <a:gd name="f191" fmla="*/ f132 1 85"/>
                <a:gd name="f192" fmla="*/ f133 1 85"/>
                <a:gd name="f193" fmla="*/ f134 1 85"/>
                <a:gd name="f194" fmla="*/ f135 1 85"/>
                <a:gd name="f195" fmla="*/ f136 1 85"/>
                <a:gd name="f196" fmla="*/ f137 1 85"/>
                <a:gd name="f197" fmla="*/ f138 1 85"/>
                <a:gd name="f198" fmla="*/ f139 1 85"/>
                <a:gd name="f199" fmla="*/ f140 1 85"/>
                <a:gd name="f200" fmla="*/ f141 1 85"/>
                <a:gd name="f201" fmla="*/ 0 1 f83"/>
                <a:gd name="f202" fmla="*/ f79 1 f83"/>
                <a:gd name="f203" fmla="*/ f143 1 f83"/>
                <a:gd name="f204" fmla="*/ f144 1 f83"/>
                <a:gd name="f205" fmla="*/ f145 1 f83"/>
                <a:gd name="f206" fmla="*/ f146 1 f83"/>
                <a:gd name="f207" fmla="*/ f147 1 f83"/>
                <a:gd name="f208" fmla="*/ f148 1 f83"/>
                <a:gd name="f209" fmla="*/ f149 1 f83"/>
                <a:gd name="f210" fmla="*/ f150 1 f83"/>
                <a:gd name="f211" fmla="*/ f151 1 f83"/>
                <a:gd name="f212" fmla="*/ f152 1 f83"/>
                <a:gd name="f213" fmla="*/ f153 1 f83"/>
                <a:gd name="f214" fmla="*/ f154 1 f83"/>
                <a:gd name="f215" fmla="*/ f155 1 f83"/>
                <a:gd name="f216" fmla="*/ f156 1 f83"/>
                <a:gd name="f217" fmla="*/ f157 1 f83"/>
                <a:gd name="f218" fmla="*/ f158 1 f83"/>
                <a:gd name="f219" fmla="*/ f159 1 f83"/>
                <a:gd name="f220" fmla="*/ f160 1 f83"/>
                <a:gd name="f221" fmla="*/ f161 1 f83"/>
                <a:gd name="f222" fmla="*/ f162 1 f83"/>
                <a:gd name="f223" fmla="*/ f163 1 f83"/>
                <a:gd name="f224" fmla="*/ f164 1 f83"/>
                <a:gd name="f225" fmla="*/ f165 1 f83"/>
                <a:gd name="f226" fmla="*/ f166 1 f83"/>
                <a:gd name="f227" fmla="*/ f167 1 f83"/>
                <a:gd name="f228" fmla="*/ f168 1 f83"/>
                <a:gd name="f229" fmla="*/ f169 1 f83"/>
                <a:gd name="f230" fmla="*/ f170 1 f83"/>
                <a:gd name="f231" fmla="*/ f171 1 f83"/>
                <a:gd name="f232" fmla="*/ f172 1 f83"/>
                <a:gd name="f233" fmla="*/ f173 1 f83"/>
                <a:gd name="f234" fmla="*/ f174 1 f83"/>
                <a:gd name="f235" fmla="*/ f175 1 f83"/>
                <a:gd name="f236" fmla="*/ f176 1 f83"/>
                <a:gd name="f237" fmla="*/ f177 1 f83"/>
                <a:gd name="f238" fmla="*/ f178 1 f83"/>
                <a:gd name="f239" fmla="*/ f179 1 f83"/>
                <a:gd name="f240" fmla="*/ f180 1 f83"/>
                <a:gd name="f241" fmla="*/ f181 1 f83"/>
                <a:gd name="f242" fmla="*/ f182 1 f83"/>
                <a:gd name="f243" fmla="*/ f183 1 f83"/>
                <a:gd name="f244" fmla="*/ f184 1 f83"/>
                <a:gd name="f245" fmla="*/ f185 1 f83"/>
                <a:gd name="f246" fmla="*/ f186 1 f83"/>
                <a:gd name="f247" fmla="*/ f187 1 f83"/>
                <a:gd name="f248" fmla="*/ f188 1 f83"/>
                <a:gd name="f249" fmla="*/ f189 1 f83"/>
                <a:gd name="f250" fmla="*/ f190 1 f83"/>
                <a:gd name="f251" fmla="*/ f191 1 f83"/>
                <a:gd name="f252" fmla="*/ f192 1 f83"/>
                <a:gd name="f253" fmla="*/ f193 1 f83"/>
                <a:gd name="f254" fmla="*/ f194 1 f83"/>
                <a:gd name="f255" fmla="*/ f195 1 f83"/>
                <a:gd name="f256" fmla="*/ f196 1 f83"/>
                <a:gd name="f257" fmla="*/ f197 1 f83"/>
                <a:gd name="f258" fmla="*/ f198 1 f83"/>
                <a:gd name="f259" fmla="*/ f199 1 f83"/>
                <a:gd name="f260" fmla="*/ f200 1 f83"/>
                <a:gd name="f261" fmla="*/ f201 f76 1"/>
                <a:gd name="f262" fmla="*/ f202 f76 1"/>
                <a:gd name="f263" fmla="*/ f202 f77 1"/>
                <a:gd name="f264" fmla="*/ f201 f77 1"/>
                <a:gd name="f265" fmla="*/ f203 f76 1"/>
                <a:gd name="f266" fmla="*/ f204 f77 1"/>
                <a:gd name="f267" fmla="*/ f205 f76 1"/>
                <a:gd name="f268" fmla="*/ f206 f77 1"/>
                <a:gd name="f269" fmla="*/ f207 f76 1"/>
                <a:gd name="f270" fmla="*/ f208 f77 1"/>
                <a:gd name="f271" fmla="*/ f209 f76 1"/>
                <a:gd name="f272" fmla="*/ f210 f77 1"/>
                <a:gd name="f273" fmla="*/ f211 f77 1"/>
                <a:gd name="f274" fmla="*/ f212 f76 1"/>
                <a:gd name="f275" fmla="*/ f213 f77 1"/>
                <a:gd name="f276" fmla="*/ f214 f76 1"/>
                <a:gd name="f277" fmla="*/ f215 f77 1"/>
                <a:gd name="f278" fmla="*/ f216 f76 1"/>
                <a:gd name="f279" fmla="*/ f217 f77 1"/>
                <a:gd name="f280" fmla="*/ f218 f76 1"/>
                <a:gd name="f281" fmla="*/ f219 f77 1"/>
                <a:gd name="f282" fmla="*/ f220 f76 1"/>
                <a:gd name="f283" fmla="*/ f221 f77 1"/>
                <a:gd name="f284" fmla="*/ f222 f76 1"/>
                <a:gd name="f285" fmla="*/ f223 f77 1"/>
                <a:gd name="f286" fmla="*/ f224 f76 1"/>
                <a:gd name="f287" fmla="*/ f225 f77 1"/>
                <a:gd name="f288" fmla="*/ f208 f76 1"/>
                <a:gd name="f289" fmla="*/ f226 f77 1"/>
                <a:gd name="f290" fmla="*/ f227 f76 1"/>
                <a:gd name="f291" fmla="*/ f228 f77 1"/>
                <a:gd name="f292" fmla="*/ f211 f76 1"/>
                <a:gd name="f293" fmla="*/ f229 f76 1"/>
                <a:gd name="f294" fmla="*/ f230 f77 1"/>
                <a:gd name="f295" fmla="*/ f231 f76 1"/>
                <a:gd name="f296" fmla="*/ f232 f77 1"/>
                <a:gd name="f297" fmla="*/ f233 f76 1"/>
                <a:gd name="f298" fmla="*/ f234 f77 1"/>
                <a:gd name="f299" fmla="*/ f235 f76 1"/>
                <a:gd name="f300" fmla="*/ f227 f77 1"/>
                <a:gd name="f301" fmla="*/ f236 f76 1"/>
                <a:gd name="f302" fmla="*/ f237 f77 1"/>
                <a:gd name="f303" fmla="*/ f238 f76 1"/>
                <a:gd name="f304" fmla="*/ f239 f77 1"/>
                <a:gd name="f305" fmla="*/ f225 f76 1"/>
                <a:gd name="f306" fmla="*/ f240 f77 1"/>
                <a:gd name="f307" fmla="*/ f228 f76 1"/>
                <a:gd name="f308" fmla="*/ f220 f77 1"/>
                <a:gd name="f309" fmla="*/ f241 f77 1"/>
                <a:gd name="f310" fmla="*/ f242 f76 1"/>
                <a:gd name="f311" fmla="*/ f243 f77 1"/>
                <a:gd name="f312" fmla="*/ f244 f76 1"/>
                <a:gd name="f313" fmla="*/ f245 f77 1"/>
                <a:gd name="f314" fmla="*/ f234 f76 1"/>
                <a:gd name="f315" fmla="*/ f246 f77 1"/>
                <a:gd name="f316" fmla="*/ f247 f77 1"/>
                <a:gd name="f317" fmla="*/ f248 f76 1"/>
                <a:gd name="f318" fmla="*/ f249 f77 1"/>
                <a:gd name="f319" fmla="*/ f250 f76 1"/>
                <a:gd name="f320" fmla="*/ f251 f77 1"/>
                <a:gd name="f321" fmla="*/ f240 f76 1"/>
                <a:gd name="f322" fmla="*/ f205 f77 1"/>
                <a:gd name="f323" fmla="*/ f252 f76 1"/>
                <a:gd name="f324" fmla="*/ f209 f77 1"/>
                <a:gd name="f325" fmla="*/ f241 f76 1"/>
                <a:gd name="f326" fmla="*/ f253 f77 1"/>
                <a:gd name="f327" fmla="*/ f254 f76 1"/>
                <a:gd name="f328" fmla="*/ f255 f76 1"/>
                <a:gd name="f329" fmla="*/ f256 f77 1"/>
                <a:gd name="f330" fmla="*/ f257 f76 1"/>
                <a:gd name="f331" fmla="*/ f218 f77 1"/>
                <a:gd name="f332" fmla="*/ f258 f76 1"/>
                <a:gd name="f333" fmla="*/ f259 f76 1"/>
                <a:gd name="f334" fmla="*/ f254 f77 1"/>
                <a:gd name="f335" fmla="*/ f244 f77 1"/>
                <a:gd name="f336" fmla="*/ f256 f76 1"/>
                <a:gd name="f337" fmla="*/ f260 f77 1"/>
              </a:gdLst>
              <a:ahLst/>
              <a:cxnLst>
                <a:cxn ang="3cd4">
                  <a:pos x="hc" y="t"/>
                </a:cxn>
                <a:cxn ang="0">
                  <a:pos x="r" y="vc"/>
                </a:cxn>
                <a:cxn ang="cd4">
                  <a:pos x="hc" y="b"/>
                </a:cxn>
                <a:cxn ang="cd2">
                  <a:pos x="l" y="vc"/>
                </a:cxn>
                <a:cxn ang="f142">
                  <a:pos x="f265" y="f266"/>
                </a:cxn>
                <a:cxn ang="f142">
                  <a:pos x="f267" y="f268"/>
                </a:cxn>
                <a:cxn ang="f142">
                  <a:pos x="f267" y="f268"/>
                </a:cxn>
                <a:cxn ang="f142">
                  <a:pos x="f269" y="f270"/>
                </a:cxn>
                <a:cxn ang="f142">
                  <a:pos x="f269" y="f270"/>
                </a:cxn>
                <a:cxn ang="f142">
                  <a:pos x="f271" y="f272"/>
                </a:cxn>
                <a:cxn ang="f142">
                  <a:pos x="f265" y="f273"/>
                </a:cxn>
                <a:cxn ang="f142">
                  <a:pos x="f274" y="f275"/>
                </a:cxn>
                <a:cxn ang="f142">
                  <a:pos x="f276" y="f277"/>
                </a:cxn>
                <a:cxn ang="f142">
                  <a:pos x="f276" y="f277"/>
                </a:cxn>
                <a:cxn ang="f142">
                  <a:pos x="f278" y="f279"/>
                </a:cxn>
                <a:cxn ang="f142">
                  <a:pos x="f278" y="f279"/>
                </a:cxn>
                <a:cxn ang="f142">
                  <a:pos x="f280" y="f281"/>
                </a:cxn>
                <a:cxn ang="f142">
                  <a:pos x="f282" y="f283"/>
                </a:cxn>
                <a:cxn ang="f142">
                  <a:pos x="f284" y="f285"/>
                </a:cxn>
                <a:cxn ang="f142">
                  <a:pos x="f286" y="f287"/>
                </a:cxn>
                <a:cxn ang="f142">
                  <a:pos x="f286" y="f287"/>
                </a:cxn>
                <a:cxn ang="f142">
                  <a:pos x="f288" y="f289"/>
                </a:cxn>
                <a:cxn ang="f142">
                  <a:pos x="f288" y="f289"/>
                </a:cxn>
                <a:cxn ang="f142">
                  <a:pos x="f290" y="f291"/>
                </a:cxn>
                <a:cxn ang="f142">
                  <a:pos x="f292" y="f285"/>
                </a:cxn>
                <a:cxn ang="f142">
                  <a:pos x="f293" y="f294"/>
                </a:cxn>
                <a:cxn ang="f142">
                  <a:pos x="f292" y="f275"/>
                </a:cxn>
                <a:cxn ang="f142">
                  <a:pos x="f292" y="f275"/>
                </a:cxn>
                <a:cxn ang="f142">
                  <a:pos x="f295" y="f296"/>
                </a:cxn>
                <a:cxn ang="f142">
                  <a:pos x="f295" y="f296"/>
                </a:cxn>
                <a:cxn ang="f142">
                  <a:pos x="f297" y="f298"/>
                </a:cxn>
                <a:cxn ang="f142">
                  <a:pos x="f299" y="f300"/>
                </a:cxn>
                <a:cxn ang="f142">
                  <a:pos x="f301" y="f302"/>
                </a:cxn>
                <a:cxn ang="f142">
                  <a:pos x="f303" y="f304"/>
                </a:cxn>
                <a:cxn ang="f142">
                  <a:pos x="f305" y="f306"/>
                </a:cxn>
                <a:cxn ang="f142">
                  <a:pos x="f307" y="f308"/>
                </a:cxn>
                <a:cxn ang="f142">
                  <a:pos x="f301" y="f309"/>
                </a:cxn>
                <a:cxn ang="f142">
                  <a:pos x="f310" y="f311"/>
                </a:cxn>
                <a:cxn ang="f142">
                  <a:pos x="f293" y="f309"/>
                </a:cxn>
                <a:cxn ang="f142">
                  <a:pos x="f312" y="f313"/>
                </a:cxn>
                <a:cxn ang="f142">
                  <a:pos x="f314" y="f315"/>
                </a:cxn>
                <a:cxn ang="f142">
                  <a:pos x="f290" y="f316"/>
                </a:cxn>
                <a:cxn ang="f142">
                  <a:pos x="f317" y="f318"/>
                </a:cxn>
                <a:cxn ang="f142">
                  <a:pos x="f319" y="f320"/>
                </a:cxn>
                <a:cxn ang="f142">
                  <a:pos x="f321" y="f322"/>
                </a:cxn>
                <a:cxn ang="f142">
                  <a:pos x="f323" y="f324"/>
                </a:cxn>
                <a:cxn ang="f142">
                  <a:pos x="f325" y="f318"/>
                </a:cxn>
                <a:cxn ang="f142">
                  <a:pos x="f276" y="f326"/>
                </a:cxn>
                <a:cxn ang="f142">
                  <a:pos x="f327" y="f311"/>
                </a:cxn>
                <a:cxn ang="f142">
                  <a:pos x="f328" y="f329"/>
                </a:cxn>
                <a:cxn ang="f142">
                  <a:pos x="f330" y="f331"/>
                </a:cxn>
                <a:cxn ang="f142">
                  <a:pos x="f332" y="f308"/>
                </a:cxn>
                <a:cxn ang="f142">
                  <a:pos x="f265" y="f266"/>
                </a:cxn>
                <a:cxn ang="f142">
                  <a:pos x="f333" y="f334"/>
                </a:cxn>
                <a:cxn ang="f142">
                  <a:pos x="f314" y="f270"/>
                </a:cxn>
                <a:cxn ang="f142">
                  <a:pos x="f321" y="f335"/>
                </a:cxn>
                <a:cxn ang="f142">
                  <a:pos x="f336" y="f337"/>
                </a:cxn>
                <a:cxn ang="f142">
                  <a:pos x="f333" y="f334"/>
                </a:cxn>
              </a:cxnLst>
              <a:rect l="f261" t="f264" r="f262" b="f263"/>
              <a:pathLst>
                <a:path w="85" h="85">
                  <a:moveTo>
                    <a:pt x="f7" y="f8"/>
                  </a:moveTo>
                  <a:cubicBezTo>
                    <a:pt x="f9" y="f10"/>
                    <a:pt x="f9" y="f10"/>
                    <a:pt x="f9" y="f10"/>
                  </a:cubicBezTo>
                  <a:cubicBezTo>
                    <a:pt x="f9" y="f10"/>
                    <a:pt x="f9" y="f10"/>
                    <a:pt x="f9" y="f10"/>
                  </a:cubicBezTo>
                  <a:cubicBezTo>
                    <a:pt x="f9" y="f11"/>
                    <a:pt x="f9" y="f12"/>
                    <a:pt x="f13" y="f14"/>
                  </a:cubicBezTo>
                  <a:cubicBezTo>
                    <a:pt x="f13" y="f14"/>
                    <a:pt x="f13" y="f14"/>
                    <a:pt x="f13" y="f14"/>
                  </a:cubicBezTo>
                  <a:cubicBezTo>
                    <a:pt x="f15" y="f16"/>
                    <a:pt x="f15" y="f16"/>
                    <a:pt x="f15" y="f16"/>
                  </a:cubicBezTo>
                  <a:cubicBezTo>
                    <a:pt x="f7" y="f17"/>
                    <a:pt x="f18" y="f19"/>
                    <a:pt x="f7" y="f20"/>
                  </a:cubicBezTo>
                  <a:cubicBezTo>
                    <a:pt x="f15" y="f21"/>
                    <a:pt x="f22" y="f23"/>
                    <a:pt x="f24" y="f23"/>
                  </a:cubicBezTo>
                  <a:cubicBezTo>
                    <a:pt x="f25" y="f26"/>
                    <a:pt x="f25" y="f26"/>
                    <a:pt x="f25" y="f26"/>
                  </a:cubicBezTo>
                  <a:cubicBezTo>
                    <a:pt x="f25" y="f26"/>
                    <a:pt x="f25" y="f26"/>
                    <a:pt x="f25" y="f26"/>
                  </a:cubicBezTo>
                  <a:cubicBezTo>
                    <a:pt x="f27" y="f21"/>
                    <a:pt x="f28" y="f23"/>
                    <a:pt x="f29" y="f30"/>
                  </a:cubicBezTo>
                  <a:cubicBezTo>
                    <a:pt x="f29" y="f30"/>
                    <a:pt x="f29" y="f30"/>
                    <a:pt x="f29" y="f30"/>
                  </a:cubicBezTo>
                  <a:cubicBezTo>
                    <a:pt x="f28" y="f31"/>
                    <a:pt x="f28" y="f31"/>
                    <a:pt x="f28" y="f31"/>
                  </a:cubicBezTo>
                  <a:cubicBezTo>
                    <a:pt x="f28" y="f32"/>
                    <a:pt x="f33" y="f34"/>
                    <a:pt x="f35" y="f36"/>
                  </a:cubicBezTo>
                  <a:cubicBezTo>
                    <a:pt x="f37" y="f5"/>
                    <a:pt x="f8" y="f36"/>
                    <a:pt x="f38" y="f39"/>
                  </a:cubicBezTo>
                  <a:cubicBezTo>
                    <a:pt x="f40" y="f41"/>
                    <a:pt x="f40" y="f41"/>
                    <a:pt x="f40" y="f41"/>
                  </a:cubicBezTo>
                  <a:cubicBezTo>
                    <a:pt x="f40" y="f41"/>
                    <a:pt x="f40" y="f41"/>
                    <a:pt x="f40" y="f41"/>
                  </a:cubicBezTo>
                  <a:cubicBezTo>
                    <a:pt x="f11" y="f41"/>
                    <a:pt x="f42" y="f41"/>
                    <a:pt x="f14" y="f43"/>
                  </a:cubicBezTo>
                  <a:cubicBezTo>
                    <a:pt x="f14" y="f43"/>
                    <a:pt x="f14" y="f43"/>
                    <a:pt x="f14" y="f43"/>
                  </a:cubicBezTo>
                  <a:cubicBezTo>
                    <a:pt x="f17" y="f32"/>
                    <a:pt x="f17" y="f32"/>
                    <a:pt x="f17" y="f32"/>
                  </a:cubicBezTo>
                  <a:cubicBezTo>
                    <a:pt x="f44" y="f39"/>
                    <a:pt x="f19" y="f34"/>
                    <a:pt x="f20" y="f39"/>
                  </a:cubicBezTo>
                  <a:cubicBezTo>
                    <a:pt x="f23" y="f32"/>
                    <a:pt x="f45" y="f31"/>
                    <a:pt x="f45" y="f46"/>
                  </a:cubicBezTo>
                  <a:cubicBezTo>
                    <a:pt x="f20" y="f23"/>
                    <a:pt x="f20" y="f23"/>
                    <a:pt x="f20" y="f23"/>
                  </a:cubicBezTo>
                  <a:cubicBezTo>
                    <a:pt x="f20" y="f23"/>
                    <a:pt x="f20" y="f23"/>
                    <a:pt x="f20" y="f23"/>
                  </a:cubicBezTo>
                  <a:cubicBezTo>
                    <a:pt x="f21" y="f20"/>
                    <a:pt x="f45" y="f19"/>
                    <a:pt x="f47" y="f44"/>
                  </a:cubicBezTo>
                  <a:cubicBezTo>
                    <a:pt x="f47" y="f44"/>
                    <a:pt x="f47" y="f44"/>
                    <a:pt x="f47" y="f44"/>
                  </a:cubicBezTo>
                  <a:cubicBezTo>
                    <a:pt x="f48" y="f19"/>
                    <a:pt x="f48" y="f19"/>
                    <a:pt x="f48" y="f19"/>
                  </a:cubicBezTo>
                  <a:cubicBezTo>
                    <a:pt x="f39" y="f19"/>
                    <a:pt x="f36" y="f49"/>
                    <a:pt x="f5" y="f17"/>
                  </a:cubicBezTo>
                  <a:cubicBezTo>
                    <a:pt x="f5" y="f50"/>
                    <a:pt x="f5" y="f51"/>
                    <a:pt x="f34" y="f52"/>
                  </a:cubicBezTo>
                  <a:cubicBezTo>
                    <a:pt x="f53" y="f54"/>
                    <a:pt x="f53" y="f54"/>
                    <a:pt x="f53" y="f54"/>
                  </a:cubicBezTo>
                  <a:cubicBezTo>
                    <a:pt x="f53" y="f55"/>
                    <a:pt x="f53" y="f56"/>
                    <a:pt x="f41" y="f57"/>
                  </a:cubicBezTo>
                  <a:cubicBezTo>
                    <a:pt x="f32" y="f35"/>
                    <a:pt x="f32" y="f35"/>
                    <a:pt x="f32" y="f35"/>
                  </a:cubicBezTo>
                  <a:cubicBezTo>
                    <a:pt x="f34" y="f29"/>
                    <a:pt x="f36" y="f28"/>
                    <a:pt x="f34" y="f27"/>
                  </a:cubicBezTo>
                  <a:cubicBezTo>
                    <a:pt x="f39" y="f25"/>
                    <a:pt x="f48" y="f58"/>
                    <a:pt x="f59" y="f58"/>
                  </a:cubicBezTo>
                  <a:cubicBezTo>
                    <a:pt x="f45" y="f27"/>
                    <a:pt x="f45" y="f27"/>
                    <a:pt x="f45" y="f27"/>
                  </a:cubicBezTo>
                  <a:cubicBezTo>
                    <a:pt x="f21" y="f25"/>
                    <a:pt x="f26" y="f58"/>
                    <a:pt x="f49" y="f60"/>
                  </a:cubicBezTo>
                  <a:cubicBezTo>
                    <a:pt x="f19" y="f61"/>
                    <a:pt x="f19" y="f61"/>
                    <a:pt x="f19" y="f61"/>
                  </a:cubicBezTo>
                  <a:cubicBezTo>
                    <a:pt x="f26" y="f7"/>
                    <a:pt x="f49" y="f62"/>
                    <a:pt x="f17" y="f6"/>
                  </a:cubicBezTo>
                  <a:cubicBezTo>
                    <a:pt x="f50" y="f6"/>
                    <a:pt x="f63" y="f62"/>
                    <a:pt x="f51" y="f18"/>
                  </a:cubicBezTo>
                  <a:cubicBezTo>
                    <a:pt x="f12" y="f64"/>
                    <a:pt x="f12" y="f64"/>
                    <a:pt x="f12" y="f64"/>
                  </a:cubicBezTo>
                  <a:cubicBezTo>
                    <a:pt x="f55" y="f64"/>
                    <a:pt x="f10" y="f64"/>
                    <a:pt x="f57" y="f9"/>
                  </a:cubicBezTo>
                  <a:cubicBezTo>
                    <a:pt x="f65" y="f15"/>
                    <a:pt x="f65" y="f15"/>
                    <a:pt x="f65" y="f15"/>
                  </a:cubicBezTo>
                  <a:cubicBezTo>
                    <a:pt x="f35" y="f18"/>
                    <a:pt x="f28" y="f62"/>
                    <a:pt x="f27" y="f18"/>
                  </a:cubicBezTo>
                  <a:cubicBezTo>
                    <a:pt x="f66" y="f7"/>
                    <a:pt x="f25" y="f22"/>
                    <a:pt x="f25" y="f67"/>
                  </a:cubicBezTo>
                  <a:cubicBezTo>
                    <a:pt x="f68" y="f58"/>
                    <a:pt x="f68" y="f58"/>
                    <a:pt x="f68" y="f58"/>
                  </a:cubicBezTo>
                  <a:cubicBezTo>
                    <a:pt x="f66" y="f66"/>
                    <a:pt x="f58" y="f68"/>
                    <a:pt x="f69" y="f33"/>
                  </a:cubicBezTo>
                  <a:cubicBezTo>
                    <a:pt x="f22" y="f28"/>
                    <a:pt x="f22" y="f28"/>
                    <a:pt x="f22" y="f28"/>
                  </a:cubicBezTo>
                  <a:cubicBezTo>
                    <a:pt x="f15" y="f68"/>
                    <a:pt x="f18" y="f33"/>
                    <a:pt x="f62" y="f35"/>
                  </a:cubicBezTo>
                  <a:cubicBezTo>
                    <a:pt x="f6" y="f37"/>
                    <a:pt x="f62" y="f70"/>
                    <a:pt x="f7" y="f8"/>
                  </a:cubicBezTo>
                  <a:close/>
                  <a:moveTo>
                    <a:pt x="f71" y="f68"/>
                  </a:moveTo>
                  <a:cubicBezTo>
                    <a:pt x="f49" y="f35"/>
                    <a:pt x="f23" y="f72"/>
                    <a:pt x="f19" y="f14"/>
                  </a:cubicBezTo>
                  <a:cubicBezTo>
                    <a:pt x="f17" y="f44"/>
                    <a:pt x="f73" y="f21"/>
                    <a:pt x="f57" y="f49"/>
                  </a:cubicBezTo>
                  <a:cubicBezTo>
                    <a:pt x="f29" y="f16"/>
                    <a:pt x="f66" y="f42"/>
                    <a:pt x="f33" y="f74"/>
                  </a:cubicBezTo>
                  <a:cubicBezTo>
                    <a:pt x="f65" y="f33"/>
                    <a:pt x="f56" y="f25"/>
                    <a:pt x="f71" y="f68"/>
                  </a:cubicBez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8" name="Freeform 349">
              <a:extLst>
                <a:ext uri="{FF2B5EF4-FFF2-40B4-BE49-F238E27FC236}">
                  <a16:creationId xmlns:a16="http://schemas.microsoft.com/office/drawing/2014/main" id="{27D5ECB9-B50B-44E1-A599-4EADC983AF63}"/>
                </a:ext>
              </a:extLst>
            </p:cNvPr>
            <p:cNvSpPr/>
            <p:nvPr/>
          </p:nvSpPr>
          <p:spPr>
            <a:xfrm>
              <a:off x="7846420" y="6476201"/>
              <a:ext cx="307979" cy="303215"/>
            </a:xfrm>
            <a:custGeom>
              <a:avLst/>
              <a:gdLst>
                <a:gd name="f0" fmla="val 10800000"/>
                <a:gd name="f1" fmla="val 5400000"/>
                <a:gd name="f2" fmla="val 180"/>
                <a:gd name="f3" fmla="val w"/>
                <a:gd name="f4" fmla="val h"/>
                <a:gd name="f5" fmla="val 0"/>
                <a:gd name="f6" fmla="val 90"/>
                <a:gd name="f7" fmla="val 89"/>
                <a:gd name="f8" fmla="val 83"/>
                <a:gd name="f9" fmla="val 51"/>
                <a:gd name="f10" fmla="val 84"/>
                <a:gd name="f11" fmla="val 50"/>
                <a:gd name="f12" fmla="val 86"/>
                <a:gd name="f13" fmla="val 49"/>
                <a:gd name="f14" fmla="val 87"/>
                <a:gd name="f15" fmla="val 48"/>
                <a:gd name="f16" fmla="val 46"/>
                <a:gd name="f17" fmla="val 45"/>
                <a:gd name="f18" fmla="val 44"/>
                <a:gd name="f19" fmla="val 43"/>
                <a:gd name="f20" fmla="val 41"/>
                <a:gd name="f21" fmla="val 40"/>
                <a:gd name="f22" fmla="val 39"/>
                <a:gd name="f23" fmla="val 81"/>
                <a:gd name="f24" fmla="val 38"/>
                <a:gd name="f25" fmla="val 80"/>
                <a:gd name="f26" fmla="val 78"/>
                <a:gd name="f27" fmla="val 37"/>
                <a:gd name="f28" fmla="val 36"/>
                <a:gd name="f29" fmla="val 75"/>
                <a:gd name="f30" fmla="val 28"/>
                <a:gd name="f31" fmla="val 74"/>
                <a:gd name="f32" fmla="val 26"/>
                <a:gd name="f33" fmla="val 25"/>
                <a:gd name="f34" fmla="val 24"/>
                <a:gd name="f35" fmla="val 76"/>
                <a:gd name="f36" fmla="val 22"/>
                <a:gd name="f37" fmla="val 77"/>
                <a:gd name="f38" fmla="val 21"/>
                <a:gd name="f39" fmla="val 19"/>
                <a:gd name="f40" fmla="val 18"/>
                <a:gd name="f41" fmla="val 15"/>
                <a:gd name="f42" fmla="val 13"/>
                <a:gd name="f43" fmla="val 12"/>
                <a:gd name="f44" fmla="val 72"/>
                <a:gd name="f45" fmla="val 71"/>
                <a:gd name="f46" fmla="val 69"/>
                <a:gd name="f47" fmla="val 68"/>
                <a:gd name="f48" fmla="val 66"/>
                <a:gd name="f49" fmla="val 65"/>
                <a:gd name="f50" fmla="val 16"/>
                <a:gd name="f51" fmla="val 63"/>
                <a:gd name="f52" fmla="val 62"/>
                <a:gd name="f53" fmla="val 54"/>
                <a:gd name="f54" fmla="val 53"/>
                <a:gd name="f55" fmla="val 52"/>
                <a:gd name="f56" fmla="val 10"/>
                <a:gd name="f57" fmla="val 9"/>
                <a:gd name="f58" fmla="val 6"/>
                <a:gd name="f59" fmla="val 5"/>
                <a:gd name="f60" fmla="val 3"/>
                <a:gd name="f61" fmla="val 2"/>
                <a:gd name="f62" fmla="val 47"/>
                <a:gd name="f63" fmla="val 1"/>
                <a:gd name="f64" fmla="val 27"/>
                <a:gd name="f65" fmla="val 23"/>
                <a:gd name="f66" fmla="val 14"/>
                <a:gd name="f67" fmla="val 17"/>
                <a:gd name="f68" fmla="val 35"/>
                <a:gd name="f69" fmla="val 11"/>
                <a:gd name="f70" fmla="val 7"/>
                <a:gd name="f71" fmla="val 4"/>
                <a:gd name="f72" fmla="val 42"/>
                <a:gd name="f73" fmla="val 61"/>
                <a:gd name="f74" fmla="val 64"/>
                <a:gd name="f75" fmla="val 67"/>
                <a:gd name="f76" fmla="val 70"/>
                <a:gd name="f77" fmla="val 73"/>
                <a:gd name="f78" fmla="val 79"/>
                <a:gd name="f79" fmla="val 82"/>
                <a:gd name="f80" fmla="val 85"/>
                <a:gd name="f81" fmla="val 88"/>
                <a:gd name="f82" fmla="val 33"/>
                <a:gd name="f83" fmla="val 57"/>
                <a:gd name="f84" fmla="val 29"/>
                <a:gd name="f85" fmla="+- 0 0 -90"/>
                <a:gd name="f86" fmla="*/ f3 1 90"/>
                <a:gd name="f87" fmla="*/ f4 1 89"/>
                <a:gd name="f88" fmla="val f5"/>
                <a:gd name="f89" fmla="val f6"/>
                <a:gd name="f90" fmla="val f7"/>
                <a:gd name="f91" fmla="*/ f85 f0 1"/>
                <a:gd name="f92" fmla="+- f90 0 f88"/>
                <a:gd name="f93" fmla="+- f89 0 f88"/>
                <a:gd name="f94" fmla="*/ f91 1 f2"/>
                <a:gd name="f95" fmla="*/ f93 1 90"/>
                <a:gd name="f96" fmla="*/ f92 1 89"/>
                <a:gd name="f97" fmla="*/ 87 f93 1"/>
                <a:gd name="f98" fmla="*/ 48 f92 1"/>
                <a:gd name="f99" fmla="*/ 89 f93 1"/>
                <a:gd name="f100" fmla="*/ 43 f92 1"/>
                <a:gd name="f101" fmla="*/ 83 f93 1"/>
                <a:gd name="f102" fmla="*/ 39 f92 1"/>
                <a:gd name="f103" fmla="*/ 78 f93 1"/>
                <a:gd name="f104" fmla="*/ 36 f92 1"/>
                <a:gd name="f105" fmla="*/ 75 f93 1"/>
                <a:gd name="f106" fmla="*/ 24 f92 1"/>
                <a:gd name="f107" fmla="*/ 77 f93 1"/>
                <a:gd name="f108" fmla="*/ 18 f92 1"/>
                <a:gd name="f109" fmla="*/ 12 f92 1"/>
                <a:gd name="f110" fmla="*/ 68 f93 1"/>
                <a:gd name="f111" fmla="*/ 13 f92 1"/>
                <a:gd name="f112" fmla="*/ 62 f93 1"/>
                <a:gd name="f113" fmla="*/ 15 f92 1"/>
                <a:gd name="f114" fmla="*/ 51 f93 1"/>
                <a:gd name="f115" fmla="*/ 9 f92 1"/>
                <a:gd name="f116" fmla="*/ 49 f93 1"/>
                <a:gd name="f117" fmla="*/ 2 f92 1"/>
                <a:gd name="f118" fmla="*/ 43 f93 1"/>
                <a:gd name="f119" fmla="*/ 1 f92 1"/>
                <a:gd name="f120" fmla="*/ 39 f93 1"/>
                <a:gd name="f121" fmla="*/ 6 f92 1"/>
                <a:gd name="f122" fmla="*/ 36 f93 1"/>
                <a:gd name="f123" fmla="*/ 24 f93 1"/>
                <a:gd name="f124" fmla="*/ 18 f93 1"/>
                <a:gd name="f125" fmla="*/ 13 f93 1"/>
                <a:gd name="f126" fmla="*/ 14 f93 1"/>
                <a:gd name="f127" fmla="*/ 22 f92 1"/>
                <a:gd name="f128" fmla="*/ 16 f93 1"/>
                <a:gd name="f129" fmla="*/ 28 f92 1"/>
                <a:gd name="f130" fmla="*/ 9 f93 1"/>
                <a:gd name="f131" fmla="*/ 38 f92 1"/>
                <a:gd name="f132" fmla="*/ 3 f93 1"/>
                <a:gd name="f133" fmla="*/ 40 f92 1"/>
                <a:gd name="f134" fmla="*/ 1 f93 1"/>
                <a:gd name="f135" fmla="*/ 46 f92 1"/>
                <a:gd name="f136" fmla="*/ 7 f93 1"/>
                <a:gd name="f137" fmla="*/ 50 f92 1"/>
                <a:gd name="f138" fmla="*/ 12 f93 1"/>
                <a:gd name="f139" fmla="*/ 53 f92 1"/>
                <a:gd name="f140" fmla="*/ 15 f93 1"/>
                <a:gd name="f141" fmla="*/ 65 f92 1"/>
                <a:gd name="f142" fmla="*/ 71 f92 1"/>
                <a:gd name="f143" fmla="*/ 77 f92 1"/>
                <a:gd name="f144" fmla="*/ 22 f93 1"/>
                <a:gd name="f145" fmla="*/ 75 f92 1"/>
                <a:gd name="f146" fmla="*/ 27 f93 1"/>
                <a:gd name="f147" fmla="*/ 74 f92 1"/>
                <a:gd name="f148" fmla="*/ 81 f92 1"/>
                <a:gd name="f149" fmla="*/ 41 f93 1"/>
                <a:gd name="f150" fmla="*/ 86 f92 1"/>
                <a:gd name="f151" fmla="*/ 47 f93 1"/>
                <a:gd name="f152" fmla="*/ 88 f92 1"/>
                <a:gd name="f153" fmla="*/ 82 f92 1"/>
                <a:gd name="f154" fmla="*/ 54 f93 1"/>
                <a:gd name="f155" fmla="*/ 78 f92 1"/>
                <a:gd name="f156" fmla="*/ 66 f93 1"/>
                <a:gd name="f157" fmla="*/ 72 f93 1"/>
                <a:gd name="f158" fmla="*/ 76 f93 1"/>
                <a:gd name="f159" fmla="*/ 67 f92 1"/>
                <a:gd name="f160" fmla="*/ 62 f92 1"/>
                <a:gd name="f161" fmla="*/ 81 f93 1"/>
                <a:gd name="f162" fmla="*/ 51 f92 1"/>
                <a:gd name="f163" fmla="*/ 65 f93 1"/>
                <a:gd name="f164" fmla="*/ 25 f92 1"/>
                <a:gd name="f165" fmla="*/ 41 f92 1"/>
                <a:gd name="f166" fmla="*/ 49 f92 1"/>
                <a:gd name="f167" fmla="*/ 26 f93 1"/>
                <a:gd name="f168" fmla="*/ 54 f92 1"/>
                <a:gd name="f169" fmla="*/ 64 f92 1"/>
                <a:gd name="f170" fmla="+- f94 0 f1"/>
                <a:gd name="f171" fmla="*/ f97 1 90"/>
                <a:gd name="f172" fmla="*/ f98 1 89"/>
                <a:gd name="f173" fmla="*/ f99 1 90"/>
                <a:gd name="f174" fmla="*/ f100 1 89"/>
                <a:gd name="f175" fmla="*/ f101 1 90"/>
                <a:gd name="f176" fmla="*/ f102 1 89"/>
                <a:gd name="f177" fmla="*/ f103 1 90"/>
                <a:gd name="f178" fmla="*/ f104 1 89"/>
                <a:gd name="f179" fmla="*/ f105 1 90"/>
                <a:gd name="f180" fmla="*/ f106 1 89"/>
                <a:gd name="f181" fmla="*/ f107 1 90"/>
                <a:gd name="f182" fmla="*/ f108 1 89"/>
                <a:gd name="f183" fmla="*/ f109 1 89"/>
                <a:gd name="f184" fmla="*/ f110 1 90"/>
                <a:gd name="f185" fmla="*/ f111 1 89"/>
                <a:gd name="f186" fmla="*/ f112 1 90"/>
                <a:gd name="f187" fmla="*/ f113 1 89"/>
                <a:gd name="f188" fmla="*/ f114 1 90"/>
                <a:gd name="f189" fmla="*/ f115 1 89"/>
                <a:gd name="f190" fmla="*/ f116 1 90"/>
                <a:gd name="f191" fmla="*/ f117 1 89"/>
                <a:gd name="f192" fmla="*/ f118 1 90"/>
                <a:gd name="f193" fmla="*/ f119 1 89"/>
                <a:gd name="f194" fmla="*/ f120 1 90"/>
                <a:gd name="f195" fmla="*/ f121 1 89"/>
                <a:gd name="f196" fmla="*/ f122 1 90"/>
                <a:gd name="f197" fmla="*/ f123 1 90"/>
                <a:gd name="f198" fmla="*/ f124 1 90"/>
                <a:gd name="f199" fmla="*/ f125 1 90"/>
                <a:gd name="f200" fmla="*/ f126 1 90"/>
                <a:gd name="f201" fmla="*/ f127 1 89"/>
                <a:gd name="f202" fmla="*/ f128 1 90"/>
                <a:gd name="f203" fmla="*/ f129 1 89"/>
                <a:gd name="f204" fmla="*/ f130 1 90"/>
                <a:gd name="f205" fmla="*/ f131 1 89"/>
                <a:gd name="f206" fmla="*/ f132 1 90"/>
                <a:gd name="f207" fmla="*/ f133 1 89"/>
                <a:gd name="f208" fmla="*/ f134 1 90"/>
                <a:gd name="f209" fmla="*/ f135 1 89"/>
                <a:gd name="f210" fmla="*/ f136 1 90"/>
                <a:gd name="f211" fmla="*/ f137 1 89"/>
                <a:gd name="f212" fmla="*/ f138 1 90"/>
                <a:gd name="f213" fmla="*/ f139 1 89"/>
                <a:gd name="f214" fmla="*/ f140 1 90"/>
                <a:gd name="f215" fmla="*/ f141 1 89"/>
                <a:gd name="f216" fmla="*/ f142 1 89"/>
                <a:gd name="f217" fmla="*/ f143 1 89"/>
                <a:gd name="f218" fmla="*/ f144 1 90"/>
                <a:gd name="f219" fmla="*/ f145 1 89"/>
                <a:gd name="f220" fmla="*/ f146 1 90"/>
                <a:gd name="f221" fmla="*/ f147 1 89"/>
                <a:gd name="f222" fmla="*/ f148 1 89"/>
                <a:gd name="f223" fmla="*/ f149 1 90"/>
                <a:gd name="f224" fmla="*/ f150 1 89"/>
                <a:gd name="f225" fmla="*/ f151 1 90"/>
                <a:gd name="f226" fmla="*/ f152 1 89"/>
                <a:gd name="f227" fmla="*/ f153 1 89"/>
                <a:gd name="f228" fmla="*/ f154 1 90"/>
                <a:gd name="f229" fmla="*/ f155 1 89"/>
                <a:gd name="f230" fmla="*/ f156 1 90"/>
                <a:gd name="f231" fmla="*/ f157 1 90"/>
                <a:gd name="f232" fmla="*/ f158 1 90"/>
                <a:gd name="f233" fmla="*/ f159 1 89"/>
                <a:gd name="f234" fmla="*/ f160 1 89"/>
                <a:gd name="f235" fmla="*/ f161 1 90"/>
                <a:gd name="f236" fmla="*/ f162 1 89"/>
                <a:gd name="f237" fmla="*/ f163 1 90"/>
                <a:gd name="f238" fmla="*/ f164 1 89"/>
                <a:gd name="f239" fmla="*/ f165 1 89"/>
                <a:gd name="f240" fmla="*/ f166 1 89"/>
                <a:gd name="f241" fmla="*/ f167 1 90"/>
                <a:gd name="f242" fmla="*/ f168 1 89"/>
                <a:gd name="f243" fmla="*/ f169 1 89"/>
                <a:gd name="f244" fmla="*/ 0 1 f95"/>
                <a:gd name="f245" fmla="*/ f89 1 f95"/>
                <a:gd name="f246" fmla="*/ 0 1 f96"/>
                <a:gd name="f247" fmla="*/ f90 1 f96"/>
                <a:gd name="f248" fmla="*/ f171 1 f95"/>
                <a:gd name="f249" fmla="*/ f172 1 f96"/>
                <a:gd name="f250" fmla="*/ f173 1 f95"/>
                <a:gd name="f251" fmla="*/ f174 1 f96"/>
                <a:gd name="f252" fmla="*/ f175 1 f95"/>
                <a:gd name="f253" fmla="*/ f176 1 f96"/>
                <a:gd name="f254" fmla="*/ f177 1 f95"/>
                <a:gd name="f255" fmla="*/ f178 1 f96"/>
                <a:gd name="f256" fmla="*/ f179 1 f95"/>
                <a:gd name="f257" fmla="*/ f180 1 f96"/>
                <a:gd name="f258" fmla="*/ f181 1 f95"/>
                <a:gd name="f259" fmla="*/ f182 1 f96"/>
                <a:gd name="f260" fmla="*/ f183 1 f96"/>
                <a:gd name="f261" fmla="*/ f184 1 f95"/>
                <a:gd name="f262" fmla="*/ f185 1 f96"/>
                <a:gd name="f263" fmla="*/ f186 1 f95"/>
                <a:gd name="f264" fmla="*/ f187 1 f96"/>
                <a:gd name="f265" fmla="*/ f188 1 f95"/>
                <a:gd name="f266" fmla="*/ f189 1 f96"/>
                <a:gd name="f267" fmla="*/ f190 1 f95"/>
                <a:gd name="f268" fmla="*/ f191 1 f96"/>
                <a:gd name="f269" fmla="*/ f192 1 f95"/>
                <a:gd name="f270" fmla="*/ f193 1 f96"/>
                <a:gd name="f271" fmla="*/ f194 1 f95"/>
                <a:gd name="f272" fmla="*/ f195 1 f96"/>
                <a:gd name="f273" fmla="*/ f196 1 f95"/>
                <a:gd name="f274" fmla="*/ f197 1 f95"/>
                <a:gd name="f275" fmla="*/ f198 1 f95"/>
                <a:gd name="f276" fmla="*/ f199 1 f95"/>
                <a:gd name="f277" fmla="*/ f200 1 f95"/>
                <a:gd name="f278" fmla="*/ f201 1 f96"/>
                <a:gd name="f279" fmla="*/ f202 1 f95"/>
                <a:gd name="f280" fmla="*/ f203 1 f96"/>
                <a:gd name="f281" fmla="*/ f204 1 f95"/>
                <a:gd name="f282" fmla="*/ f205 1 f96"/>
                <a:gd name="f283" fmla="*/ f206 1 f95"/>
                <a:gd name="f284" fmla="*/ f207 1 f96"/>
                <a:gd name="f285" fmla="*/ f208 1 f95"/>
                <a:gd name="f286" fmla="*/ f209 1 f96"/>
                <a:gd name="f287" fmla="*/ f210 1 f95"/>
                <a:gd name="f288" fmla="*/ f211 1 f96"/>
                <a:gd name="f289" fmla="*/ f212 1 f95"/>
                <a:gd name="f290" fmla="*/ f213 1 f96"/>
                <a:gd name="f291" fmla="*/ f214 1 f95"/>
                <a:gd name="f292" fmla="*/ f215 1 f96"/>
                <a:gd name="f293" fmla="*/ f216 1 f96"/>
                <a:gd name="f294" fmla="*/ f217 1 f96"/>
                <a:gd name="f295" fmla="*/ f218 1 f95"/>
                <a:gd name="f296" fmla="*/ f219 1 f96"/>
                <a:gd name="f297" fmla="*/ f220 1 f95"/>
                <a:gd name="f298" fmla="*/ f221 1 f96"/>
                <a:gd name="f299" fmla="*/ f222 1 f96"/>
                <a:gd name="f300" fmla="*/ f223 1 f95"/>
                <a:gd name="f301" fmla="*/ f224 1 f96"/>
                <a:gd name="f302" fmla="*/ f225 1 f95"/>
                <a:gd name="f303" fmla="*/ f226 1 f96"/>
                <a:gd name="f304" fmla="*/ f227 1 f96"/>
                <a:gd name="f305" fmla="*/ f228 1 f95"/>
                <a:gd name="f306" fmla="*/ f229 1 f96"/>
                <a:gd name="f307" fmla="*/ f230 1 f95"/>
                <a:gd name="f308" fmla="*/ f231 1 f95"/>
                <a:gd name="f309" fmla="*/ f232 1 f95"/>
                <a:gd name="f310" fmla="*/ f233 1 f96"/>
                <a:gd name="f311" fmla="*/ f234 1 f96"/>
                <a:gd name="f312" fmla="*/ f235 1 f95"/>
                <a:gd name="f313" fmla="*/ f236 1 f96"/>
                <a:gd name="f314" fmla="*/ f237 1 f95"/>
                <a:gd name="f315" fmla="*/ f238 1 f96"/>
                <a:gd name="f316" fmla="*/ f239 1 f96"/>
                <a:gd name="f317" fmla="*/ f240 1 f96"/>
                <a:gd name="f318" fmla="*/ f241 1 f95"/>
                <a:gd name="f319" fmla="*/ f242 1 f96"/>
                <a:gd name="f320" fmla="*/ f243 1 f96"/>
                <a:gd name="f321" fmla="*/ f244 f86 1"/>
                <a:gd name="f322" fmla="*/ f245 f86 1"/>
                <a:gd name="f323" fmla="*/ f247 f87 1"/>
                <a:gd name="f324" fmla="*/ f246 f87 1"/>
                <a:gd name="f325" fmla="*/ f248 f86 1"/>
                <a:gd name="f326" fmla="*/ f249 f87 1"/>
                <a:gd name="f327" fmla="*/ f250 f86 1"/>
                <a:gd name="f328" fmla="*/ f251 f87 1"/>
                <a:gd name="f329" fmla="*/ f252 f86 1"/>
                <a:gd name="f330" fmla="*/ f253 f87 1"/>
                <a:gd name="f331" fmla="*/ f254 f86 1"/>
                <a:gd name="f332" fmla="*/ f255 f87 1"/>
                <a:gd name="f333" fmla="*/ f256 f86 1"/>
                <a:gd name="f334" fmla="*/ f257 f87 1"/>
                <a:gd name="f335" fmla="*/ f258 f86 1"/>
                <a:gd name="f336" fmla="*/ f259 f87 1"/>
                <a:gd name="f337" fmla="*/ f260 f87 1"/>
                <a:gd name="f338" fmla="*/ f261 f86 1"/>
                <a:gd name="f339" fmla="*/ f262 f87 1"/>
                <a:gd name="f340" fmla="*/ f263 f86 1"/>
                <a:gd name="f341" fmla="*/ f264 f87 1"/>
                <a:gd name="f342" fmla="*/ f265 f86 1"/>
                <a:gd name="f343" fmla="*/ f266 f87 1"/>
                <a:gd name="f344" fmla="*/ f267 f86 1"/>
                <a:gd name="f345" fmla="*/ f268 f87 1"/>
                <a:gd name="f346" fmla="*/ f269 f86 1"/>
                <a:gd name="f347" fmla="*/ f270 f87 1"/>
                <a:gd name="f348" fmla="*/ f271 f86 1"/>
                <a:gd name="f349" fmla="*/ f272 f87 1"/>
                <a:gd name="f350" fmla="*/ f273 f86 1"/>
                <a:gd name="f351" fmla="*/ f274 f86 1"/>
                <a:gd name="f352" fmla="*/ f275 f86 1"/>
                <a:gd name="f353" fmla="*/ f276 f86 1"/>
                <a:gd name="f354" fmla="*/ f277 f86 1"/>
                <a:gd name="f355" fmla="*/ f278 f87 1"/>
                <a:gd name="f356" fmla="*/ f279 f86 1"/>
                <a:gd name="f357" fmla="*/ f280 f87 1"/>
                <a:gd name="f358" fmla="*/ f281 f86 1"/>
                <a:gd name="f359" fmla="*/ f282 f87 1"/>
                <a:gd name="f360" fmla="*/ f283 f86 1"/>
                <a:gd name="f361" fmla="*/ f284 f87 1"/>
                <a:gd name="f362" fmla="*/ f285 f86 1"/>
                <a:gd name="f363" fmla="*/ f286 f87 1"/>
                <a:gd name="f364" fmla="*/ f287 f86 1"/>
                <a:gd name="f365" fmla="*/ f288 f87 1"/>
                <a:gd name="f366" fmla="*/ f289 f86 1"/>
                <a:gd name="f367" fmla="*/ f290 f87 1"/>
                <a:gd name="f368" fmla="*/ f291 f86 1"/>
                <a:gd name="f369" fmla="*/ f292 f87 1"/>
                <a:gd name="f370" fmla="*/ f293 f87 1"/>
                <a:gd name="f371" fmla="*/ f294 f87 1"/>
                <a:gd name="f372" fmla="*/ f295 f86 1"/>
                <a:gd name="f373" fmla="*/ f296 f87 1"/>
                <a:gd name="f374" fmla="*/ f297 f86 1"/>
                <a:gd name="f375" fmla="*/ f298 f87 1"/>
                <a:gd name="f376" fmla="*/ f299 f87 1"/>
                <a:gd name="f377" fmla="*/ f300 f86 1"/>
                <a:gd name="f378" fmla="*/ f301 f87 1"/>
                <a:gd name="f379" fmla="*/ f302 f86 1"/>
                <a:gd name="f380" fmla="*/ f303 f87 1"/>
                <a:gd name="f381" fmla="*/ f304 f87 1"/>
                <a:gd name="f382" fmla="*/ f305 f86 1"/>
                <a:gd name="f383" fmla="*/ f306 f87 1"/>
                <a:gd name="f384" fmla="*/ f307 f86 1"/>
                <a:gd name="f385" fmla="*/ f308 f86 1"/>
                <a:gd name="f386" fmla="*/ f309 f86 1"/>
                <a:gd name="f387" fmla="*/ f310 f87 1"/>
                <a:gd name="f388" fmla="*/ f311 f87 1"/>
                <a:gd name="f389" fmla="*/ f312 f86 1"/>
                <a:gd name="f390" fmla="*/ f313 f87 1"/>
                <a:gd name="f391" fmla="*/ f314 f86 1"/>
                <a:gd name="f392" fmla="*/ f315 f87 1"/>
                <a:gd name="f393" fmla="*/ f316 f87 1"/>
                <a:gd name="f394" fmla="*/ f317 f87 1"/>
                <a:gd name="f395" fmla="*/ f318 f86 1"/>
                <a:gd name="f396" fmla="*/ f319 f87 1"/>
                <a:gd name="f397" fmla="*/ f320 f87 1"/>
              </a:gdLst>
              <a:ahLst/>
              <a:cxnLst>
                <a:cxn ang="3cd4">
                  <a:pos x="hc" y="t"/>
                </a:cxn>
                <a:cxn ang="0">
                  <a:pos x="r" y="vc"/>
                </a:cxn>
                <a:cxn ang="cd4">
                  <a:pos x="hc" y="b"/>
                </a:cxn>
                <a:cxn ang="cd2">
                  <a:pos x="l" y="vc"/>
                </a:cxn>
                <a:cxn ang="f170">
                  <a:pos x="f325" y="f326"/>
                </a:cxn>
                <a:cxn ang="f170">
                  <a:pos x="f327" y="f328"/>
                </a:cxn>
                <a:cxn ang="f170">
                  <a:pos x="f329" y="f330"/>
                </a:cxn>
                <a:cxn ang="f170">
                  <a:pos x="f331" y="f332"/>
                </a:cxn>
                <a:cxn ang="f170">
                  <a:pos x="f333" y="f334"/>
                </a:cxn>
                <a:cxn ang="f170">
                  <a:pos x="f335" y="f336"/>
                </a:cxn>
                <a:cxn ang="f170">
                  <a:pos x="f333" y="f337"/>
                </a:cxn>
                <a:cxn ang="f170">
                  <a:pos x="f338" y="f339"/>
                </a:cxn>
                <a:cxn ang="f170">
                  <a:pos x="f340" y="f341"/>
                </a:cxn>
                <a:cxn ang="f170">
                  <a:pos x="f342" y="f343"/>
                </a:cxn>
                <a:cxn ang="f170">
                  <a:pos x="f344" y="f345"/>
                </a:cxn>
                <a:cxn ang="f170">
                  <a:pos x="f346" y="f347"/>
                </a:cxn>
                <a:cxn ang="f170">
                  <a:pos x="f348" y="f349"/>
                </a:cxn>
                <a:cxn ang="f170">
                  <a:pos x="f350" y="f337"/>
                </a:cxn>
                <a:cxn ang="f170">
                  <a:pos x="f351" y="f341"/>
                </a:cxn>
                <a:cxn ang="f170">
                  <a:pos x="f352" y="f337"/>
                </a:cxn>
                <a:cxn ang="f170">
                  <a:pos x="f353" y="f341"/>
                </a:cxn>
                <a:cxn ang="f170">
                  <a:pos x="f354" y="f355"/>
                </a:cxn>
                <a:cxn ang="f170">
                  <a:pos x="f356" y="f357"/>
                </a:cxn>
                <a:cxn ang="f170">
                  <a:pos x="f358" y="f359"/>
                </a:cxn>
                <a:cxn ang="f170">
                  <a:pos x="f360" y="f361"/>
                </a:cxn>
                <a:cxn ang="f170">
                  <a:pos x="f362" y="f363"/>
                </a:cxn>
                <a:cxn ang="f170">
                  <a:pos x="f364" y="f365"/>
                </a:cxn>
                <a:cxn ang="f170">
                  <a:pos x="f366" y="f367"/>
                </a:cxn>
                <a:cxn ang="f170">
                  <a:pos x="f368" y="f369"/>
                </a:cxn>
                <a:cxn ang="f170">
                  <a:pos x="f366" y="f370"/>
                </a:cxn>
                <a:cxn ang="f170">
                  <a:pos x="f368" y="f371"/>
                </a:cxn>
                <a:cxn ang="f170">
                  <a:pos x="f372" y="f373"/>
                </a:cxn>
                <a:cxn ang="f170">
                  <a:pos x="f374" y="f375"/>
                </a:cxn>
                <a:cxn ang="f170">
                  <a:pos x="f348" y="f376"/>
                </a:cxn>
                <a:cxn ang="f170">
                  <a:pos x="f377" y="f378"/>
                </a:cxn>
                <a:cxn ang="f170">
                  <a:pos x="f379" y="f380"/>
                </a:cxn>
                <a:cxn ang="f170">
                  <a:pos x="f342" y="f381"/>
                </a:cxn>
                <a:cxn ang="f170">
                  <a:pos x="f382" y="f383"/>
                </a:cxn>
                <a:cxn ang="f170">
                  <a:pos x="f384" y="f373"/>
                </a:cxn>
                <a:cxn ang="f170">
                  <a:pos x="f385" y="f371"/>
                </a:cxn>
                <a:cxn ang="f170">
                  <a:pos x="f335" y="f375"/>
                </a:cxn>
                <a:cxn ang="f170">
                  <a:pos x="f386" y="f387"/>
                </a:cxn>
                <a:cxn ang="f170">
                  <a:pos x="f333" y="f388"/>
                </a:cxn>
                <a:cxn ang="f170">
                  <a:pos x="f389" y="f390"/>
                </a:cxn>
                <a:cxn ang="f170">
                  <a:pos x="f391" y="f392"/>
                </a:cxn>
                <a:cxn ang="f170">
                  <a:pos x="f382" y="f332"/>
                </a:cxn>
                <a:cxn ang="f170">
                  <a:pos x="f391" y="f392"/>
                </a:cxn>
                <a:cxn ang="f170">
                  <a:pos x="f344" y="f393"/>
                </a:cxn>
                <a:cxn ang="f170">
                  <a:pos x="f377" y="f394"/>
                </a:cxn>
                <a:cxn ang="f170">
                  <a:pos x="f350" y="f332"/>
                </a:cxn>
                <a:cxn ang="f170">
                  <a:pos x="f395" y="f392"/>
                </a:cxn>
                <a:cxn ang="f170">
                  <a:pos x="f350" y="f332"/>
                </a:cxn>
                <a:cxn ang="f170">
                  <a:pos x="f395" y="f396"/>
                </a:cxn>
                <a:cxn ang="f170">
                  <a:pos x="f350" y="f397"/>
                </a:cxn>
                <a:cxn ang="f170">
                  <a:pos x="f382" y="f396"/>
                </a:cxn>
                <a:cxn ang="f170">
                  <a:pos x="f391" y="f397"/>
                </a:cxn>
                <a:cxn ang="f170">
                  <a:pos x="f382" y="f396"/>
                </a:cxn>
              </a:cxnLst>
              <a:rect l="f321" t="f324" r="f322" b="f323"/>
              <a:pathLst>
                <a:path w="90" h="89">
                  <a:moveTo>
                    <a:pt x="f8" y="f9"/>
                  </a:moveTo>
                  <a:cubicBezTo>
                    <a:pt x="f10" y="f11"/>
                    <a:pt x="f12" y="f13"/>
                    <a:pt x="f14" y="f15"/>
                  </a:cubicBezTo>
                  <a:cubicBezTo>
                    <a:pt x="f7" y="f16"/>
                    <a:pt x="f7" y="f16"/>
                    <a:pt x="f7" y="f16"/>
                  </a:cubicBezTo>
                  <a:cubicBezTo>
                    <a:pt x="f6" y="f17"/>
                    <a:pt x="f6" y="f18"/>
                    <a:pt x="f7" y="f19"/>
                  </a:cubicBezTo>
                  <a:cubicBezTo>
                    <a:pt x="f14" y="f20"/>
                    <a:pt x="f14" y="f20"/>
                    <a:pt x="f14" y="f20"/>
                  </a:cubicBezTo>
                  <a:cubicBezTo>
                    <a:pt x="f12" y="f21"/>
                    <a:pt x="f10" y="f22"/>
                    <a:pt x="f8" y="f22"/>
                  </a:cubicBezTo>
                  <a:cubicBezTo>
                    <a:pt x="f23" y="f24"/>
                    <a:pt x="f23" y="f24"/>
                    <a:pt x="f23" y="f24"/>
                  </a:cubicBezTo>
                  <a:cubicBezTo>
                    <a:pt x="f25" y="f24"/>
                    <a:pt x="f26" y="f27"/>
                    <a:pt x="f26" y="f28"/>
                  </a:cubicBezTo>
                  <a:cubicBezTo>
                    <a:pt x="f29" y="f30"/>
                    <a:pt x="f29" y="f30"/>
                    <a:pt x="f29" y="f30"/>
                  </a:cubicBezTo>
                  <a:cubicBezTo>
                    <a:pt x="f31" y="f32"/>
                    <a:pt x="f31" y="f33"/>
                    <a:pt x="f29" y="f34"/>
                  </a:cubicBezTo>
                  <a:cubicBezTo>
                    <a:pt x="f35" y="f36"/>
                    <a:pt x="f35" y="f36"/>
                    <a:pt x="f35" y="f36"/>
                  </a:cubicBezTo>
                  <a:cubicBezTo>
                    <a:pt x="f37" y="f38"/>
                    <a:pt x="f26" y="f39"/>
                    <a:pt x="f37" y="f40"/>
                  </a:cubicBezTo>
                  <a:cubicBezTo>
                    <a:pt x="f37" y="f41"/>
                    <a:pt x="f37" y="f41"/>
                    <a:pt x="f37" y="f41"/>
                  </a:cubicBezTo>
                  <a:cubicBezTo>
                    <a:pt x="f37" y="f42"/>
                    <a:pt x="f35" y="f43"/>
                    <a:pt x="f29" y="f43"/>
                  </a:cubicBezTo>
                  <a:cubicBezTo>
                    <a:pt x="f44" y="f43"/>
                    <a:pt x="f44" y="f43"/>
                    <a:pt x="f44" y="f43"/>
                  </a:cubicBezTo>
                  <a:cubicBezTo>
                    <a:pt x="f45" y="f43"/>
                    <a:pt x="f46" y="f42"/>
                    <a:pt x="f47" y="f42"/>
                  </a:cubicBezTo>
                  <a:cubicBezTo>
                    <a:pt x="f48" y="f41"/>
                    <a:pt x="f48" y="f41"/>
                    <a:pt x="f48" y="f41"/>
                  </a:cubicBezTo>
                  <a:cubicBezTo>
                    <a:pt x="f49" y="f50"/>
                    <a:pt x="f51" y="f50"/>
                    <a:pt x="f52" y="f41"/>
                  </a:cubicBezTo>
                  <a:cubicBezTo>
                    <a:pt x="f53" y="f43"/>
                    <a:pt x="f53" y="f43"/>
                    <a:pt x="f53" y="f43"/>
                  </a:cubicBezTo>
                  <a:cubicBezTo>
                    <a:pt x="f54" y="f43"/>
                    <a:pt x="f55" y="f56"/>
                    <a:pt x="f9" y="f57"/>
                  </a:cubicBezTo>
                  <a:cubicBezTo>
                    <a:pt x="f9" y="f58"/>
                    <a:pt x="f9" y="f58"/>
                    <a:pt x="f9" y="f58"/>
                  </a:cubicBezTo>
                  <a:cubicBezTo>
                    <a:pt x="f9" y="f59"/>
                    <a:pt x="f11" y="f60"/>
                    <a:pt x="f13" y="f61"/>
                  </a:cubicBezTo>
                  <a:cubicBezTo>
                    <a:pt x="f62" y="f63"/>
                    <a:pt x="f62" y="f63"/>
                    <a:pt x="f62" y="f63"/>
                  </a:cubicBezTo>
                  <a:cubicBezTo>
                    <a:pt x="f16" y="f5"/>
                    <a:pt x="f18" y="f5"/>
                    <a:pt x="f19" y="f63"/>
                  </a:cubicBezTo>
                  <a:cubicBezTo>
                    <a:pt x="f20" y="f61"/>
                    <a:pt x="f20" y="f61"/>
                    <a:pt x="f20" y="f61"/>
                  </a:cubicBezTo>
                  <a:cubicBezTo>
                    <a:pt x="f21" y="f60"/>
                    <a:pt x="f22" y="f59"/>
                    <a:pt x="f22" y="f58"/>
                  </a:cubicBezTo>
                  <a:cubicBezTo>
                    <a:pt x="f22" y="f57"/>
                    <a:pt x="f22" y="f57"/>
                    <a:pt x="f22" y="f57"/>
                  </a:cubicBezTo>
                  <a:cubicBezTo>
                    <a:pt x="f22" y="f56"/>
                    <a:pt x="f27" y="f43"/>
                    <a:pt x="f28" y="f43"/>
                  </a:cubicBezTo>
                  <a:cubicBezTo>
                    <a:pt x="f30" y="f41"/>
                    <a:pt x="f30" y="f41"/>
                    <a:pt x="f30" y="f41"/>
                  </a:cubicBezTo>
                  <a:cubicBezTo>
                    <a:pt x="f64" y="f50"/>
                    <a:pt x="f33" y="f50"/>
                    <a:pt x="f34" y="f41"/>
                  </a:cubicBezTo>
                  <a:cubicBezTo>
                    <a:pt x="f65" y="f42"/>
                    <a:pt x="f65" y="f42"/>
                    <a:pt x="f65" y="f42"/>
                  </a:cubicBezTo>
                  <a:cubicBezTo>
                    <a:pt x="f38" y="f43"/>
                    <a:pt x="f39" y="f43"/>
                    <a:pt x="f40" y="f43"/>
                  </a:cubicBezTo>
                  <a:cubicBezTo>
                    <a:pt x="f41" y="f43"/>
                    <a:pt x="f41" y="f43"/>
                    <a:pt x="f41" y="f43"/>
                  </a:cubicBezTo>
                  <a:cubicBezTo>
                    <a:pt x="f66" y="f43"/>
                    <a:pt x="f42" y="f42"/>
                    <a:pt x="f42" y="f41"/>
                  </a:cubicBezTo>
                  <a:cubicBezTo>
                    <a:pt x="f42" y="f67"/>
                    <a:pt x="f42" y="f67"/>
                    <a:pt x="f42" y="f67"/>
                  </a:cubicBezTo>
                  <a:cubicBezTo>
                    <a:pt x="f42" y="f39"/>
                    <a:pt x="f42" y="f38"/>
                    <a:pt x="f66" y="f36"/>
                  </a:cubicBezTo>
                  <a:cubicBezTo>
                    <a:pt x="f41" y="f65"/>
                    <a:pt x="f41" y="f65"/>
                    <a:pt x="f41" y="f65"/>
                  </a:cubicBezTo>
                  <a:cubicBezTo>
                    <a:pt x="f50" y="f33"/>
                    <a:pt x="f50" y="f32"/>
                    <a:pt x="f50" y="f30"/>
                  </a:cubicBezTo>
                  <a:cubicBezTo>
                    <a:pt x="f43" y="f68"/>
                    <a:pt x="f43" y="f68"/>
                    <a:pt x="f43" y="f68"/>
                  </a:cubicBezTo>
                  <a:cubicBezTo>
                    <a:pt x="f43" y="f27"/>
                    <a:pt x="f69" y="f24"/>
                    <a:pt x="f57" y="f24"/>
                  </a:cubicBezTo>
                  <a:cubicBezTo>
                    <a:pt x="f70" y="f24"/>
                    <a:pt x="f70" y="f24"/>
                    <a:pt x="f70" y="f24"/>
                  </a:cubicBezTo>
                  <a:cubicBezTo>
                    <a:pt x="f58" y="f24"/>
                    <a:pt x="f71" y="f22"/>
                    <a:pt x="f60" y="f21"/>
                  </a:cubicBezTo>
                  <a:cubicBezTo>
                    <a:pt x="f63" y="f72"/>
                    <a:pt x="f63" y="f72"/>
                    <a:pt x="f63" y="f72"/>
                  </a:cubicBezTo>
                  <a:cubicBezTo>
                    <a:pt x="f5" y="f19"/>
                    <a:pt x="f5" y="f17"/>
                    <a:pt x="f63" y="f16"/>
                  </a:cubicBezTo>
                  <a:cubicBezTo>
                    <a:pt x="f60" y="f15"/>
                    <a:pt x="f60" y="f15"/>
                    <a:pt x="f60" y="f15"/>
                  </a:cubicBezTo>
                  <a:cubicBezTo>
                    <a:pt x="f71" y="f13"/>
                    <a:pt x="f58" y="f11"/>
                    <a:pt x="f70" y="f11"/>
                  </a:cubicBezTo>
                  <a:cubicBezTo>
                    <a:pt x="f57" y="f11"/>
                    <a:pt x="f57" y="f11"/>
                    <a:pt x="f57" y="f11"/>
                  </a:cubicBezTo>
                  <a:cubicBezTo>
                    <a:pt x="f56" y="f9"/>
                    <a:pt x="f43" y="f55"/>
                    <a:pt x="f43" y="f54"/>
                  </a:cubicBezTo>
                  <a:cubicBezTo>
                    <a:pt x="f41" y="f73"/>
                    <a:pt x="f41" y="f73"/>
                    <a:pt x="f41" y="f73"/>
                  </a:cubicBezTo>
                  <a:cubicBezTo>
                    <a:pt x="f50" y="f52"/>
                    <a:pt x="f50" y="f74"/>
                    <a:pt x="f41" y="f49"/>
                  </a:cubicBezTo>
                  <a:cubicBezTo>
                    <a:pt x="f66" y="f75"/>
                    <a:pt x="f66" y="f75"/>
                    <a:pt x="f66" y="f75"/>
                  </a:cubicBezTo>
                  <a:cubicBezTo>
                    <a:pt x="f42" y="f47"/>
                    <a:pt x="f43" y="f76"/>
                    <a:pt x="f43" y="f45"/>
                  </a:cubicBezTo>
                  <a:cubicBezTo>
                    <a:pt x="f43" y="f31"/>
                    <a:pt x="f43" y="f31"/>
                    <a:pt x="f43" y="f31"/>
                  </a:cubicBezTo>
                  <a:cubicBezTo>
                    <a:pt x="f42" y="f29"/>
                    <a:pt x="f66" y="f35"/>
                    <a:pt x="f41" y="f37"/>
                  </a:cubicBezTo>
                  <a:cubicBezTo>
                    <a:pt x="f40" y="f37"/>
                    <a:pt x="f40" y="f37"/>
                    <a:pt x="f40" y="f37"/>
                  </a:cubicBezTo>
                  <a:cubicBezTo>
                    <a:pt x="f39" y="f37"/>
                    <a:pt x="f38" y="f35"/>
                    <a:pt x="f36" y="f29"/>
                  </a:cubicBezTo>
                  <a:cubicBezTo>
                    <a:pt x="f65" y="f31"/>
                    <a:pt x="f65" y="f31"/>
                    <a:pt x="f65" y="f31"/>
                  </a:cubicBezTo>
                  <a:cubicBezTo>
                    <a:pt x="f34" y="f77"/>
                    <a:pt x="f32" y="f77"/>
                    <a:pt x="f64" y="f31"/>
                  </a:cubicBezTo>
                  <a:cubicBezTo>
                    <a:pt x="f28" y="f26"/>
                    <a:pt x="f28" y="f26"/>
                    <a:pt x="f28" y="f26"/>
                  </a:cubicBezTo>
                  <a:cubicBezTo>
                    <a:pt x="f27" y="f26"/>
                    <a:pt x="f24" y="f78"/>
                    <a:pt x="f22" y="f23"/>
                  </a:cubicBezTo>
                  <a:cubicBezTo>
                    <a:pt x="f22" y="f79"/>
                    <a:pt x="f22" y="f79"/>
                    <a:pt x="f22" y="f79"/>
                  </a:cubicBezTo>
                  <a:cubicBezTo>
                    <a:pt x="f22" y="f10"/>
                    <a:pt x="f21" y="f80"/>
                    <a:pt x="f20" y="f12"/>
                  </a:cubicBezTo>
                  <a:cubicBezTo>
                    <a:pt x="f19" y="f81"/>
                    <a:pt x="f19" y="f81"/>
                    <a:pt x="f19" y="f81"/>
                  </a:cubicBezTo>
                  <a:cubicBezTo>
                    <a:pt x="f18" y="f7"/>
                    <a:pt x="f16" y="f7"/>
                    <a:pt x="f62" y="f81"/>
                  </a:cubicBezTo>
                  <a:cubicBezTo>
                    <a:pt x="f13" y="f12"/>
                    <a:pt x="f13" y="f12"/>
                    <a:pt x="f13" y="f12"/>
                  </a:cubicBezTo>
                  <a:cubicBezTo>
                    <a:pt x="f11" y="f80"/>
                    <a:pt x="f9" y="f10"/>
                    <a:pt x="f9" y="f79"/>
                  </a:cubicBezTo>
                  <a:cubicBezTo>
                    <a:pt x="f9" y="f23"/>
                    <a:pt x="f9" y="f23"/>
                    <a:pt x="f9" y="f23"/>
                  </a:cubicBezTo>
                  <a:cubicBezTo>
                    <a:pt x="f9" y="f25"/>
                    <a:pt x="f55" y="f26"/>
                    <a:pt x="f53" y="f26"/>
                  </a:cubicBezTo>
                  <a:cubicBezTo>
                    <a:pt x="f52" y="f31"/>
                    <a:pt x="f52" y="f31"/>
                    <a:pt x="f52" y="f31"/>
                  </a:cubicBezTo>
                  <a:cubicBezTo>
                    <a:pt x="f51" y="f31"/>
                    <a:pt x="f49" y="f31"/>
                    <a:pt x="f48" y="f29"/>
                  </a:cubicBezTo>
                  <a:cubicBezTo>
                    <a:pt x="f75" y="f35"/>
                    <a:pt x="f75" y="f35"/>
                    <a:pt x="f75" y="f35"/>
                  </a:cubicBezTo>
                  <a:cubicBezTo>
                    <a:pt x="f47" y="f35"/>
                    <a:pt x="f76" y="f37"/>
                    <a:pt x="f44" y="f37"/>
                  </a:cubicBezTo>
                  <a:cubicBezTo>
                    <a:pt x="f31" y="f37"/>
                    <a:pt x="f31" y="f37"/>
                    <a:pt x="f31" y="f37"/>
                  </a:cubicBezTo>
                  <a:cubicBezTo>
                    <a:pt x="f35" y="f37"/>
                    <a:pt x="f37" y="f35"/>
                    <a:pt x="f37" y="f31"/>
                  </a:cubicBezTo>
                  <a:cubicBezTo>
                    <a:pt x="f37" y="f45"/>
                    <a:pt x="f37" y="f45"/>
                    <a:pt x="f37" y="f45"/>
                  </a:cubicBezTo>
                  <a:cubicBezTo>
                    <a:pt x="f37" y="f76"/>
                    <a:pt x="f37" y="f47"/>
                    <a:pt x="f35" y="f75"/>
                  </a:cubicBezTo>
                  <a:cubicBezTo>
                    <a:pt x="f29" y="f48"/>
                    <a:pt x="f29" y="f48"/>
                    <a:pt x="f29" y="f48"/>
                  </a:cubicBezTo>
                  <a:cubicBezTo>
                    <a:pt x="f31" y="f49"/>
                    <a:pt x="f31" y="f51"/>
                    <a:pt x="f29" y="f52"/>
                  </a:cubicBezTo>
                  <a:cubicBezTo>
                    <a:pt x="f26" y="f54"/>
                    <a:pt x="f26" y="f54"/>
                    <a:pt x="f26" y="f54"/>
                  </a:cubicBezTo>
                  <a:cubicBezTo>
                    <a:pt x="f26" y="f55"/>
                    <a:pt x="f25" y="f9"/>
                    <a:pt x="f23" y="f9"/>
                  </a:cubicBezTo>
                  <a:lnTo>
                    <a:pt x="f8" y="f9"/>
                  </a:lnTo>
                  <a:close/>
                  <a:moveTo>
                    <a:pt x="f49" y="f33"/>
                  </a:moveTo>
                  <a:cubicBezTo>
                    <a:pt x="f47" y="f30"/>
                    <a:pt x="f47" y="f82"/>
                    <a:pt x="f49" y="f28"/>
                  </a:cubicBezTo>
                  <a:cubicBezTo>
                    <a:pt x="f52" y="f22"/>
                    <a:pt x="f83" y="f22"/>
                    <a:pt x="f53" y="f28"/>
                  </a:cubicBezTo>
                  <a:cubicBezTo>
                    <a:pt x="f9" y="f82"/>
                    <a:pt x="f9" y="f30"/>
                    <a:pt x="f53" y="f33"/>
                  </a:cubicBezTo>
                  <a:cubicBezTo>
                    <a:pt x="f83" y="f36"/>
                    <a:pt x="f52" y="f36"/>
                    <a:pt x="f49" y="f33"/>
                  </a:cubicBezTo>
                  <a:close/>
                  <a:moveTo>
                    <a:pt x="f20" y="f20"/>
                  </a:moveTo>
                  <a:cubicBezTo>
                    <a:pt x="f19" y="f24"/>
                    <a:pt x="f62" y="f24"/>
                    <a:pt x="f13" y="f20"/>
                  </a:cubicBezTo>
                  <a:cubicBezTo>
                    <a:pt x="f55" y="f19"/>
                    <a:pt x="f55" y="f62"/>
                    <a:pt x="f13" y="f13"/>
                  </a:cubicBezTo>
                  <a:cubicBezTo>
                    <a:pt x="f62" y="f9"/>
                    <a:pt x="f19" y="f9"/>
                    <a:pt x="f20" y="f13"/>
                  </a:cubicBezTo>
                  <a:cubicBezTo>
                    <a:pt x="f24" y="f62"/>
                    <a:pt x="f24" y="f19"/>
                    <a:pt x="f20" y="f20"/>
                  </a:cubicBezTo>
                  <a:close/>
                  <a:moveTo>
                    <a:pt x="f28" y="f28"/>
                  </a:moveTo>
                  <a:cubicBezTo>
                    <a:pt x="f82" y="f22"/>
                    <a:pt x="f84" y="f22"/>
                    <a:pt x="f32" y="f28"/>
                  </a:cubicBezTo>
                  <a:cubicBezTo>
                    <a:pt x="f65" y="f82"/>
                    <a:pt x="f65" y="f30"/>
                    <a:pt x="f32" y="f33"/>
                  </a:cubicBezTo>
                  <a:cubicBezTo>
                    <a:pt x="f84" y="f36"/>
                    <a:pt x="f82" y="f36"/>
                    <a:pt x="f28" y="f33"/>
                  </a:cubicBezTo>
                  <a:cubicBezTo>
                    <a:pt x="f22" y="f30"/>
                    <a:pt x="f22" y="f82"/>
                    <a:pt x="f28" y="f28"/>
                  </a:cubicBezTo>
                  <a:close/>
                  <a:moveTo>
                    <a:pt x="f32" y="f74"/>
                  </a:moveTo>
                  <a:cubicBezTo>
                    <a:pt x="f65" y="f73"/>
                    <a:pt x="f65" y="f83"/>
                    <a:pt x="f32" y="f53"/>
                  </a:cubicBezTo>
                  <a:cubicBezTo>
                    <a:pt x="f84" y="f9"/>
                    <a:pt x="f82" y="f9"/>
                    <a:pt x="f28" y="f53"/>
                  </a:cubicBezTo>
                  <a:cubicBezTo>
                    <a:pt x="f22" y="f83"/>
                    <a:pt x="f22" y="f73"/>
                    <a:pt x="f28" y="f74"/>
                  </a:cubicBezTo>
                  <a:cubicBezTo>
                    <a:pt x="f82" y="f75"/>
                    <a:pt x="f84" y="f75"/>
                    <a:pt x="f32" y="f74"/>
                  </a:cubicBezTo>
                  <a:close/>
                  <a:moveTo>
                    <a:pt x="f53" y="f53"/>
                  </a:moveTo>
                  <a:cubicBezTo>
                    <a:pt x="f83" y="f9"/>
                    <a:pt x="f52" y="f9"/>
                    <a:pt x="f49" y="f53"/>
                  </a:cubicBezTo>
                  <a:cubicBezTo>
                    <a:pt x="f47" y="f83"/>
                    <a:pt x="f47" y="f73"/>
                    <a:pt x="f49" y="f74"/>
                  </a:cubicBezTo>
                  <a:cubicBezTo>
                    <a:pt x="f52" y="f75"/>
                    <a:pt x="f83" y="f75"/>
                    <a:pt x="f53" y="f74"/>
                  </a:cubicBezTo>
                  <a:cubicBezTo>
                    <a:pt x="f9" y="f73"/>
                    <a:pt x="f9" y="f83"/>
                    <a:pt x="f53" y="f53"/>
                  </a:cubicBez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69" name="Freeform 350">
              <a:extLst>
                <a:ext uri="{FF2B5EF4-FFF2-40B4-BE49-F238E27FC236}">
                  <a16:creationId xmlns:a16="http://schemas.microsoft.com/office/drawing/2014/main" id="{7C3E0787-3C97-45BC-BEB9-CEB3B8DB10E9}"/>
                </a:ext>
              </a:extLst>
            </p:cNvPr>
            <p:cNvSpPr/>
            <p:nvPr/>
          </p:nvSpPr>
          <p:spPr>
            <a:xfrm>
              <a:off x="7763868" y="6461918"/>
              <a:ext cx="112708" cy="109535"/>
            </a:xfrm>
            <a:custGeom>
              <a:avLst/>
              <a:gdLst>
                <a:gd name="f0" fmla="val 10800000"/>
                <a:gd name="f1" fmla="val 5400000"/>
                <a:gd name="f2" fmla="val 180"/>
                <a:gd name="f3" fmla="val w"/>
                <a:gd name="f4" fmla="val h"/>
                <a:gd name="f5" fmla="val 0"/>
                <a:gd name="f6" fmla="val 33"/>
                <a:gd name="f7" fmla="val 32"/>
                <a:gd name="f8" fmla="val 15"/>
                <a:gd name="f9" fmla="val 1"/>
                <a:gd name="f10" fmla="val 7"/>
                <a:gd name="f11" fmla="val 9"/>
                <a:gd name="f12" fmla="val 17"/>
                <a:gd name="f13" fmla="val 2"/>
                <a:gd name="f14" fmla="val 26"/>
                <a:gd name="f15" fmla="val 18"/>
                <a:gd name="f16" fmla="val 31"/>
                <a:gd name="f17" fmla="val 24"/>
                <a:gd name="f18" fmla="val 6"/>
                <a:gd name="f19" fmla="val 23"/>
                <a:gd name="f20" fmla="val 13"/>
                <a:gd name="f21" fmla="val 10"/>
                <a:gd name="f22" fmla="val 21"/>
                <a:gd name="f23" fmla="val 12"/>
                <a:gd name="f24" fmla="val 16"/>
                <a:gd name="f25" fmla="val 20"/>
                <a:gd name="f26" fmla="val 19"/>
                <a:gd name="f27" fmla="+- 0 0 -90"/>
                <a:gd name="f28" fmla="*/ f3 1 33"/>
                <a:gd name="f29" fmla="*/ f4 1 32"/>
                <a:gd name="f30" fmla="val f5"/>
                <a:gd name="f31" fmla="val f6"/>
                <a:gd name="f32" fmla="val f7"/>
                <a:gd name="f33" fmla="*/ f27 f0 1"/>
                <a:gd name="f34" fmla="+- f32 0 f30"/>
                <a:gd name="f35" fmla="+- f31 0 f30"/>
                <a:gd name="f36" fmla="*/ f33 1 f2"/>
                <a:gd name="f37" fmla="*/ f35 1 33"/>
                <a:gd name="f38" fmla="*/ f34 1 32"/>
                <a:gd name="f39" fmla="*/ 15 f35 1"/>
                <a:gd name="f40" fmla="*/ 1 f34 1"/>
                <a:gd name="f41" fmla="*/ 1 f35 1"/>
                <a:gd name="f42" fmla="*/ 17 f34 1"/>
                <a:gd name="f43" fmla="*/ 18 f35 1"/>
                <a:gd name="f44" fmla="*/ 32 f34 1"/>
                <a:gd name="f45" fmla="*/ 32 f35 1"/>
                <a:gd name="f46" fmla="*/ 15 f34 1"/>
                <a:gd name="f47" fmla="*/ 17 f35 1"/>
                <a:gd name="f48" fmla="*/ 23 f34 1"/>
                <a:gd name="f49" fmla="*/ 10 f35 1"/>
                <a:gd name="f50" fmla="*/ 16 f35 1"/>
                <a:gd name="f51" fmla="*/ 9 f34 1"/>
                <a:gd name="f52" fmla="*/ 23 f35 1"/>
                <a:gd name="f53" fmla="*/ 16 f34 1"/>
                <a:gd name="f54" fmla="+- f36 0 f1"/>
                <a:gd name="f55" fmla="*/ f39 1 33"/>
                <a:gd name="f56" fmla="*/ f40 1 32"/>
                <a:gd name="f57" fmla="*/ f41 1 33"/>
                <a:gd name="f58" fmla="*/ f42 1 32"/>
                <a:gd name="f59" fmla="*/ f43 1 33"/>
                <a:gd name="f60" fmla="*/ f44 1 32"/>
                <a:gd name="f61" fmla="*/ f45 1 33"/>
                <a:gd name="f62" fmla="*/ f46 1 32"/>
                <a:gd name="f63" fmla="*/ f47 1 33"/>
                <a:gd name="f64" fmla="*/ f48 1 32"/>
                <a:gd name="f65" fmla="*/ f49 1 33"/>
                <a:gd name="f66" fmla="*/ f50 1 33"/>
                <a:gd name="f67" fmla="*/ f51 1 32"/>
                <a:gd name="f68" fmla="*/ f52 1 33"/>
                <a:gd name="f69" fmla="*/ f53 1 32"/>
                <a:gd name="f70" fmla="*/ 0 1 f37"/>
                <a:gd name="f71" fmla="*/ f31 1 f37"/>
                <a:gd name="f72" fmla="*/ 0 1 f38"/>
                <a:gd name="f73" fmla="*/ f32 1 f38"/>
                <a:gd name="f74" fmla="*/ f55 1 f37"/>
                <a:gd name="f75" fmla="*/ f56 1 f38"/>
                <a:gd name="f76" fmla="*/ f57 1 f37"/>
                <a:gd name="f77" fmla="*/ f58 1 f38"/>
                <a:gd name="f78" fmla="*/ f59 1 f37"/>
                <a:gd name="f79" fmla="*/ f60 1 f38"/>
                <a:gd name="f80" fmla="*/ f61 1 f37"/>
                <a:gd name="f81" fmla="*/ f62 1 f38"/>
                <a:gd name="f82" fmla="*/ f63 1 f37"/>
                <a:gd name="f83" fmla="*/ f64 1 f38"/>
                <a:gd name="f84" fmla="*/ f65 1 f37"/>
                <a:gd name="f85" fmla="*/ f66 1 f37"/>
                <a:gd name="f86" fmla="*/ f67 1 f38"/>
                <a:gd name="f87" fmla="*/ f68 1 f37"/>
                <a:gd name="f88" fmla="*/ f69 1 f38"/>
                <a:gd name="f89" fmla="*/ f70 f28 1"/>
                <a:gd name="f90" fmla="*/ f71 f28 1"/>
                <a:gd name="f91" fmla="*/ f73 f29 1"/>
                <a:gd name="f92" fmla="*/ f72 f29 1"/>
                <a:gd name="f93" fmla="*/ f74 f28 1"/>
                <a:gd name="f94" fmla="*/ f75 f29 1"/>
                <a:gd name="f95" fmla="*/ f76 f28 1"/>
                <a:gd name="f96" fmla="*/ f77 f29 1"/>
                <a:gd name="f97" fmla="*/ f78 f28 1"/>
                <a:gd name="f98" fmla="*/ f79 f29 1"/>
                <a:gd name="f99" fmla="*/ f80 f28 1"/>
                <a:gd name="f100" fmla="*/ f81 f29 1"/>
                <a:gd name="f101" fmla="*/ f82 f28 1"/>
                <a:gd name="f102" fmla="*/ f83 f29 1"/>
                <a:gd name="f103" fmla="*/ f84 f28 1"/>
                <a:gd name="f104" fmla="*/ f85 f28 1"/>
                <a:gd name="f105" fmla="*/ f86 f29 1"/>
                <a:gd name="f106" fmla="*/ f87 f28 1"/>
                <a:gd name="f107" fmla="*/ f88 f29 1"/>
              </a:gdLst>
              <a:ahLst/>
              <a:cxnLst>
                <a:cxn ang="3cd4">
                  <a:pos x="hc" y="t"/>
                </a:cxn>
                <a:cxn ang="0">
                  <a:pos x="r" y="vc"/>
                </a:cxn>
                <a:cxn ang="cd4">
                  <a:pos x="hc" y="b"/>
                </a:cxn>
                <a:cxn ang="cd2">
                  <a:pos x="l" y="vc"/>
                </a:cxn>
                <a:cxn ang="f54">
                  <a:pos x="f93" y="f94"/>
                </a:cxn>
                <a:cxn ang="f54">
                  <a:pos x="f95" y="f96"/>
                </a:cxn>
                <a:cxn ang="f54">
                  <a:pos x="f97" y="f98"/>
                </a:cxn>
                <a:cxn ang="f54">
                  <a:pos x="f99" y="f100"/>
                </a:cxn>
                <a:cxn ang="f54">
                  <a:pos x="f93" y="f94"/>
                </a:cxn>
                <a:cxn ang="f54">
                  <a:pos x="f101" y="f102"/>
                </a:cxn>
                <a:cxn ang="f54">
                  <a:pos x="f103" y="f96"/>
                </a:cxn>
                <a:cxn ang="f54">
                  <a:pos x="f104" y="f105"/>
                </a:cxn>
                <a:cxn ang="f54">
                  <a:pos x="f106" y="f107"/>
                </a:cxn>
                <a:cxn ang="f54">
                  <a:pos x="f101" y="f102"/>
                </a:cxn>
              </a:cxnLst>
              <a:rect l="f89" t="f92" r="f90" b="f91"/>
              <a:pathLst>
                <a:path w="33" h="32">
                  <a:moveTo>
                    <a:pt x="f8" y="f9"/>
                  </a:moveTo>
                  <a:cubicBezTo>
                    <a:pt x="f10" y="f9"/>
                    <a:pt x="f5" y="f11"/>
                    <a:pt x="f9" y="f12"/>
                  </a:cubicBezTo>
                  <a:cubicBezTo>
                    <a:pt x="f13" y="f14"/>
                    <a:pt x="f11" y="f7"/>
                    <a:pt x="f15" y="f7"/>
                  </a:cubicBezTo>
                  <a:cubicBezTo>
                    <a:pt x="f14" y="f16"/>
                    <a:pt x="f6" y="f17"/>
                    <a:pt x="f7" y="f8"/>
                  </a:cubicBezTo>
                  <a:cubicBezTo>
                    <a:pt x="f16" y="f18"/>
                    <a:pt x="f17" y="f5"/>
                    <a:pt x="f8" y="f9"/>
                  </a:cubicBezTo>
                  <a:close/>
                  <a:moveTo>
                    <a:pt x="f12" y="f19"/>
                  </a:moveTo>
                  <a:cubicBezTo>
                    <a:pt x="f20" y="f19"/>
                    <a:pt x="f21" y="f22"/>
                    <a:pt x="f21" y="f12"/>
                  </a:cubicBezTo>
                  <a:cubicBezTo>
                    <a:pt x="f11" y="f20"/>
                    <a:pt x="f23" y="f21"/>
                    <a:pt x="f24" y="f11"/>
                  </a:cubicBezTo>
                  <a:cubicBezTo>
                    <a:pt x="f25" y="f11"/>
                    <a:pt x="f19" y="f23"/>
                    <a:pt x="f19" y="f24"/>
                  </a:cubicBezTo>
                  <a:cubicBezTo>
                    <a:pt x="f17" y="f26"/>
                    <a:pt x="f22" y="f19"/>
                    <a:pt x="f12" y="f19"/>
                  </a:cubicBez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0" name="Freeform 351">
              <a:extLst>
                <a:ext uri="{FF2B5EF4-FFF2-40B4-BE49-F238E27FC236}">
                  <a16:creationId xmlns:a16="http://schemas.microsoft.com/office/drawing/2014/main" id="{E563CFD9-7F0A-4BB4-9D46-342D7D5E81C8}"/>
                </a:ext>
              </a:extLst>
            </p:cNvPr>
            <p:cNvSpPr/>
            <p:nvPr/>
          </p:nvSpPr>
          <p:spPr>
            <a:xfrm>
              <a:off x="7801971" y="6441280"/>
              <a:ext cx="26983" cy="34920"/>
            </a:xfrm>
            <a:custGeom>
              <a:avLst/>
              <a:gdLst>
                <a:gd name="f0" fmla="val 10800000"/>
                <a:gd name="f1" fmla="val 5400000"/>
                <a:gd name="f2" fmla="val 180"/>
                <a:gd name="f3" fmla="val w"/>
                <a:gd name="f4" fmla="val h"/>
                <a:gd name="f5" fmla="val 0"/>
                <a:gd name="f6" fmla="val 8"/>
                <a:gd name="f7" fmla="val 10"/>
                <a:gd name="f8" fmla="val 6"/>
                <a:gd name="f9" fmla="val 7"/>
                <a:gd name="f10" fmla="val 9"/>
                <a:gd name="f11" fmla="val 5"/>
                <a:gd name="f12" fmla="val 4"/>
                <a:gd name="f13" fmla="val 2"/>
                <a:gd name="f14" fmla="val 1"/>
                <a:gd name="f15" fmla="val 3"/>
                <a:gd name="f16" fmla="+- 0 0 -90"/>
                <a:gd name="f17" fmla="*/ f3 1 8"/>
                <a:gd name="f18" fmla="*/ f4 1 10"/>
                <a:gd name="f19" fmla="val f5"/>
                <a:gd name="f20" fmla="val f6"/>
                <a:gd name="f21" fmla="val f7"/>
                <a:gd name="f22" fmla="*/ f16 f0 1"/>
                <a:gd name="f23" fmla="+- f21 0 f19"/>
                <a:gd name="f24" fmla="+- f20 0 f19"/>
                <a:gd name="f25" fmla="*/ f22 1 f2"/>
                <a:gd name="f26" fmla="*/ f23 1 10"/>
                <a:gd name="f27" fmla="*/ f24 1 8"/>
                <a:gd name="f28" fmla="*/ 8 f24 1"/>
                <a:gd name="f29" fmla="*/ 6 f23 1"/>
                <a:gd name="f30" fmla="*/ 5 f24 1"/>
                <a:gd name="f31" fmla="*/ 10 f23 1"/>
                <a:gd name="f32" fmla="*/ 4 f24 1"/>
                <a:gd name="f33" fmla="*/ 0 f24 1"/>
                <a:gd name="f34" fmla="*/ 7 f23 1"/>
                <a:gd name="f35" fmla="*/ 4 f23 1"/>
                <a:gd name="f36" fmla="*/ 3 f24 1"/>
                <a:gd name="f37" fmla="*/ 0 f23 1"/>
                <a:gd name="f38" fmla="*/ 3 f23 1"/>
                <a:gd name="f39" fmla="+- f25 0 f1"/>
                <a:gd name="f40" fmla="*/ f28 1 8"/>
                <a:gd name="f41" fmla="*/ f29 1 10"/>
                <a:gd name="f42" fmla="*/ f30 1 8"/>
                <a:gd name="f43" fmla="*/ f31 1 10"/>
                <a:gd name="f44" fmla="*/ f32 1 8"/>
                <a:gd name="f45" fmla="*/ f33 1 8"/>
                <a:gd name="f46" fmla="*/ f34 1 10"/>
                <a:gd name="f47" fmla="*/ f35 1 10"/>
                <a:gd name="f48" fmla="*/ f36 1 8"/>
                <a:gd name="f49" fmla="*/ f37 1 10"/>
                <a:gd name="f50" fmla="*/ f38 1 10"/>
                <a:gd name="f51" fmla="*/ 0 1 f27"/>
                <a:gd name="f52" fmla="*/ f20 1 f27"/>
                <a:gd name="f53" fmla="*/ 0 1 f26"/>
                <a:gd name="f54" fmla="*/ f21 1 f26"/>
                <a:gd name="f55" fmla="*/ f40 1 f27"/>
                <a:gd name="f56" fmla="*/ f41 1 f26"/>
                <a:gd name="f57" fmla="*/ f42 1 f27"/>
                <a:gd name="f58" fmla="*/ f43 1 f26"/>
                <a:gd name="f59" fmla="*/ f44 1 f27"/>
                <a:gd name="f60" fmla="*/ f45 1 f27"/>
                <a:gd name="f61" fmla="*/ f46 1 f26"/>
                <a:gd name="f62" fmla="*/ f47 1 f26"/>
                <a:gd name="f63" fmla="*/ f48 1 f27"/>
                <a:gd name="f64" fmla="*/ f49 1 f26"/>
                <a:gd name="f65" fmla="*/ f50 1 f26"/>
                <a:gd name="f66" fmla="*/ f51 f17 1"/>
                <a:gd name="f67" fmla="*/ f52 f17 1"/>
                <a:gd name="f68" fmla="*/ f54 f18 1"/>
                <a:gd name="f69" fmla="*/ f53 f18 1"/>
                <a:gd name="f70" fmla="*/ f55 f17 1"/>
                <a:gd name="f71" fmla="*/ f56 f18 1"/>
                <a:gd name="f72" fmla="*/ f57 f17 1"/>
                <a:gd name="f73" fmla="*/ f58 f18 1"/>
                <a:gd name="f74" fmla="*/ f59 f17 1"/>
                <a:gd name="f75" fmla="*/ f60 f17 1"/>
                <a:gd name="f76" fmla="*/ f61 f18 1"/>
                <a:gd name="f77" fmla="*/ f62 f18 1"/>
                <a:gd name="f78" fmla="*/ f63 f17 1"/>
                <a:gd name="f79" fmla="*/ f64 f18 1"/>
                <a:gd name="f80" fmla="*/ f65 f18 1"/>
              </a:gdLst>
              <a:ahLst/>
              <a:cxnLst>
                <a:cxn ang="3cd4">
                  <a:pos x="hc" y="t"/>
                </a:cxn>
                <a:cxn ang="0">
                  <a:pos x="r" y="vc"/>
                </a:cxn>
                <a:cxn ang="cd4">
                  <a:pos x="hc" y="b"/>
                </a:cxn>
                <a:cxn ang="cd2">
                  <a:pos x="l" y="vc"/>
                </a:cxn>
                <a:cxn ang="f39">
                  <a:pos x="f70" y="f71"/>
                </a:cxn>
                <a:cxn ang="f39">
                  <a:pos x="f72" y="f73"/>
                </a:cxn>
                <a:cxn ang="f39">
                  <a:pos x="f74" y="f73"/>
                </a:cxn>
                <a:cxn ang="f39">
                  <a:pos x="f75" y="f76"/>
                </a:cxn>
                <a:cxn ang="f39">
                  <a:pos x="f75" y="f77"/>
                </a:cxn>
                <a:cxn ang="f39">
                  <a:pos x="f78" y="f79"/>
                </a:cxn>
                <a:cxn ang="f39">
                  <a:pos x="f74" y="f79"/>
                </a:cxn>
                <a:cxn ang="f39">
                  <a:pos x="f70" y="f80"/>
                </a:cxn>
                <a:cxn ang="f39">
                  <a:pos x="f70" y="f71"/>
                </a:cxn>
              </a:cxnLst>
              <a:rect l="f66" t="f69" r="f67" b="f68"/>
              <a:pathLst>
                <a:path w="8" h="10">
                  <a:moveTo>
                    <a:pt x="f6" y="f8"/>
                  </a:moveTo>
                  <a:cubicBezTo>
                    <a:pt x="f6" y="f6"/>
                    <a:pt x="f9" y="f10"/>
                    <a:pt x="f11" y="f7"/>
                  </a:cubicBezTo>
                  <a:cubicBezTo>
                    <a:pt x="f12" y="f7"/>
                    <a:pt x="f12" y="f7"/>
                    <a:pt x="f12" y="f7"/>
                  </a:cubicBezTo>
                  <a:cubicBezTo>
                    <a:pt x="f13" y="f7"/>
                    <a:pt x="f14" y="f10"/>
                    <a:pt x="f5" y="f9"/>
                  </a:cubicBezTo>
                  <a:cubicBezTo>
                    <a:pt x="f5" y="f12"/>
                    <a:pt x="f5" y="f12"/>
                    <a:pt x="f5" y="f12"/>
                  </a:cubicBezTo>
                  <a:cubicBezTo>
                    <a:pt x="f5" y="f13"/>
                    <a:pt x="f14" y="f14"/>
                    <a:pt x="f15" y="f5"/>
                  </a:cubicBezTo>
                  <a:cubicBezTo>
                    <a:pt x="f12" y="f5"/>
                    <a:pt x="f12" y="f5"/>
                    <a:pt x="f12" y="f5"/>
                  </a:cubicBezTo>
                  <a:cubicBezTo>
                    <a:pt x="f8" y="f5"/>
                    <a:pt x="f9" y="f14"/>
                    <a:pt x="f6" y="f15"/>
                  </a:cubicBezTo>
                  <a:lnTo>
                    <a:pt x="f6" y="f8"/>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1" name="Freeform 352">
              <a:extLst>
                <a:ext uri="{FF2B5EF4-FFF2-40B4-BE49-F238E27FC236}">
                  <a16:creationId xmlns:a16="http://schemas.microsoft.com/office/drawing/2014/main" id="{91E43C97-2C4D-44EE-AFFE-0FDB23909A37}"/>
                </a:ext>
              </a:extLst>
            </p:cNvPr>
            <p:cNvSpPr/>
            <p:nvPr/>
          </p:nvSpPr>
          <p:spPr>
            <a:xfrm>
              <a:off x="7771805" y="6547643"/>
              <a:ext cx="30166" cy="33339"/>
            </a:xfrm>
            <a:custGeom>
              <a:avLst/>
              <a:gdLst>
                <a:gd name="f0" fmla="val 10800000"/>
                <a:gd name="f1" fmla="val 5400000"/>
                <a:gd name="f2" fmla="val 180"/>
                <a:gd name="f3" fmla="val w"/>
                <a:gd name="f4" fmla="val h"/>
                <a:gd name="f5" fmla="val 0"/>
                <a:gd name="f6" fmla="val 9"/>
                <a:gd name="f7" fmla="val 10"/>
                <a:gd name="f8" fmla="val 7"/>
                <a:gd name="f9" fmla="val 6"/>
                <a:gd name="f10" fmla="val 4"/>
                <a:gd name="f11" fmla="val 3"/>
                <a:gd name="f12" fmla="val 1"/>
                <a:gd name="f13" fmla="val 8"/>
                <a:gd name="f14" fmla="val 2"/>
                <a:gd name="f15" fmla="val 5"/>
                <a:gd name="f16" fmla="+- 0 0 -90"/>
                <a:gd name="f17" fmla="*/ f3 1 9"/>
                <a:gd name="f18" fmla="*/ f4 1 10"/>
                <a:gd name="f19" fmla="val f5"/>
                <a:gd name="f20" fmla="val f6"/>
                <a:gd name="f21" fmla="val f7"/>
                <a:gd name="f22" fmla="*/ f16 f0 1"/>
                <a:gd name="f23" fmla="+- f21 0 f19"/>
                <a:gd name="f24" fmla="+- f20 0 f19"/>
                <a:gd name="f25" fmla="*/ f22 1 f2"/>
                <a:gd name="f26" fmla="*/ f23 1 10"/>
                <a:gd name="f27" fmla="*/ f24 1 9"/>
                <a:gd name="f28" fmla="*/ 7 f24 1"/>
                <a:gd name="f29" fmla="*/ 9 f23 1"/>
                <a:gd name="f30" fmla="*/ 3 f24 1"/>
                <a:gd name="f31" fmla="*/ 1 f24 1"/>
                <a:gd name="f32" fmla="*/ 8 f23 1"/>
                <a:gd name="f33" fmla="*/ 4 f23 1"/>
                <a:gd name="f34" fmla="*/ 2 f24 1"/>
                <a:gd name="f35" fmla="*/ 2 f23 1"/>
                <a:gd name="f36" fmla="*/ 1 f23 1"/>
                <a:gd name="f37" fmla="*/ 8 f24 1"/>
                <a:gd name="f38" fmla="*/ 9 f24 1"/>
                <a:gd name="f39" fmla="*/ 6 f23 1"/>
                <a:gd name="f40" fmla="+- f25 0 f1"/>
                <a:gd name="f41" fmla="*/ f28 1 9"/>
                <a:gd name="f42" fmla="*/ f29 1 10"/>
                <a:gd name="f43" fmla="*/ f30 1 9"/>
                <a:gd name="f44" fmla="*/ f31 1 9"/>
                <a:gd name="f45" fmla="*/ f32 1 10"/>
                <a:gd name="f46" fmla="*/ f33 1 10"/>
                <a:gd name="f47" fmla="*/ f34 1 9"/>
                <a:gd name="f48" fmla="*/ f35 1 10"/>
                <a:gd name="f49" fmla="*/ f36 1 10"/>
                <a:gd name="f50" fmla="*/ f37 1 9"/>
                <a:gd name="f51" fmla="*/ f38 1 9"/>
                <a:gd name="f52" fmla="*/ f39 1 10"/>
                <a:gd name="f53" fmla="*/ 0 1 f27"/>
                <a:gd name="f54" fmla="*/ f20 1 f27"/>
                <a:gd name="f55" fmla="*/ 0 1 f26"/>
                <a:gd name="f56" fmla="*/ f21 1 f26"/>
                <a:gd name="f57" fmla="*/ f41 1 f27"/>
                <a:gd name="f58" fmla="*/ f42 1 f26"/>
                <a:gd name="f59" fmla="*/ f43 1 f27"/>
                <a:gd name="f60" fmla="*/ f44 1 f27"/>
                <a:gd name="f61" fmla="*/ f45 1 f26"/>
                <a:gd name="f62" fmla="*/ f46 1 f26"/>
                <a:gd name="f63" fmla="*/ f47 1 f27"/>
                <a:gd name="f64" fmla="*/ f48 1 f26"/>
                <a:gd name="f65" fmla="*/ f49 1 f26"/>
                <a:gd name="f66" fmla="*/ f50 1 f27"/>
                <a:gd name="f67" fmla="*/ f51 1 f27"/>
                <a:gd name="f68" fmla="*/ f52 1 f26"/>
                <a:gd name="f69" fmla="*/ f53 f17 1"/>
                <a:gd name="f70" fmla="*/ f54 f17 1"/>
                <a:gd name="f71" fmla="*/ f56 f18 1"/>
                <a:gd name="f72" fmla="*/ f55 f18 1"/>
                <a:gd name="f73" fmla="*/ f57 f17 1"/>
                <a:gd name="f74" fmla="*/ f58 f18 1"/>
                <a:gd name="f75" fmla="*/ f59 f17 1"/>
                <a:gd name="f76" fmla="*/ f60 f17 1"/>
                <a:gd name="f77" fmla="*/ f61 f18 1"/>
                <a:gd name="f78" fmla="*/ f62 f18 1"/>
                <a:gd name="f79" fmla="*/ f63 f17 1"/>
                <a:gd name="f80" fmla="*/ f64 f18 1"/>
                <a:gd name="f81" fmla="*/ f65 f18 1"/>
                <a:gd name="f82" fmla="*/ f66 f17 1"/>
                <a:gd name="f83" fmla="*/ f67 f17 1"/>
                <a:gd name="f84" fmla="*/ f68 f18 1"/>
              </a:gdLst>
              <a:ahLst/>
              <a:cxnLst>
                <a:cxn ang="3cd4">
                  <a:pos x="hc" y="t"/>
                </a:cxn>
                <a:cxn ang="0">
                  <a:pos x="r" y="vc"/>
                </a:cxn>
                <a:cxn ang="cd4">
                  <a:pos x="hc" y="b"/>
                </a:cxn>
                <a:cxn ang="cd2">
                  <a:pos x="l" y="vc"/>
                </a:cxn>
                <a:cxn ang="f40">
                  <a:pos x="f73" y="f74"/>
                </a:cxn>
                <a:cxn ang="f40">
                  <a:pos x="f75" y="f74"/>
                </a:cxn>
                <a:cxn ang="f40">
                  <a:pos x="f76" y="f77"/>
                </a:cxn>
                <a:cxn ang="f40">
                  <a:pos x="f76" y="f78"/>
                </a:cxn>
                <a:cxn ang="f40">
                  <a:pos x="f79" y="f80"/>
                </a:cxn>
                <a:cxn ang="f40">
                  <a:pos x="f73" y="f81"/>
                </a:cxn>
                <a:cxn ang="f40">
                  <a:pos x="f82" y="f80"/>
                </a:cxn>
                <a:cxn ang="f40">
                  <a:pos x="f83" y="f84"/>
                </a:cxn>
                <a:cxn ang="f40">
                  <a:pos x="f73" y="f74"/>
                </a:cxn>
              </a:cxnLst>
              <a:rect l="f69" t="f72" r="f70" b="f71"/>
              <a:pathLst>
                <a:path w="9" h="10">
                  <a:moveTo>
                    <a:pt x="f8" y="f6"/>
                  </a:moveTo>
                  <a:cubicBezTo>
                    <a:pt x="f9" y="f7"/>
                    <a:pt x="f10" y="f7"/>
                    <a:pt x="f11" y="f6"/>
                  </a:cubicBezTo>
                  <a:cubicBezTo>
                    <a:pt x="f12" y="f13"/>
                    <a:pt x="f12" y="f13"/>
                    <a:pt x="f12" y="f13"/>
                  </a:cubicBezTo>
                  <a:cubicBezTo>
                    <a:pt x="f5" y="f8"/>
                    <a:pt x="f5" y="f9"/>
                    <a:pt x="f12" y="f10"/>
                  </a:cubicBezTo>
                  <a:cubicBezTo>
                    <a:pt x="f14" y="f14"/>
                    <a:pt x="f14" y="f14"/>
                    <a:pt x="f14" y="f14"/>
                  </a:cubicBezTo>
                  <a:cubicBezTo>
                    <a:pt x="f11" y="f5"/>
                    <a:pt x="f15" y="f5"/>
                    <a:pt x="f8" y="f12"/>
                  </a:cubicBezTo>
                  <a:cubicBezTo>
                    <a:pt x="f13" y="f14"/>
                    <a:pt x="f13" y="f14"/>
                    <a:pt x="f13" y="f14"/>
                  </a:cubicBezTo>
                  <a:cubicBezTo>
                    <a:pt x="f6" y="f11"/>
                    <a:pt x="f6" y="f15"/>
                    <a:pt x="f6" y="f9"/>
                  </a:cubicBezTo>
                  <a:lnTo>
                    <a:pt x="f8" y="f6"/>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2" name="Freeform 353">
              <a:extLst>
                <a:ext uri="{FF2B5EF4-FFF2-40B4-BE49-F238E27FC236}">
                  <a16:creationId xmlns:a16="http://schemas.microsoft.com/office/drawing/2014/main" id="{68E96AC9-169F-4C61-8701-924815415E16}"/>
                </a:ext>
              </a:extLst>
            </p:cNvPr>
            <p:cNvSpPr/>
            <p:nvPr/>
          </p:nvSpPr>
          <p:spPr>
            <a:xfrm>
              <a:off x="7846420" y="6541297"/>
              <a:ext cx="34920" cy="33339"/>
            </a:xfrm>
            <a:custGeom>
              <a:avLst/>
              <a:gdLst>
                <a:gd name="f0" fmla="val 10800000"/>
                <a:gd name="f1" fmla="val 5400000"/>
                <a:gd name="f2" fmla="val 180"/>
                <a:gd name="f3" fmla="val w"/>
                <a:gd name="f4" fmla="val h"/>
                <a:gd name="f5" fmla="val 0"/>
                <a:gd name="f6" fmla="val 10"/>
                <a:gd name="f7" fmla="val 8"/>
                <a:gd name="f8" fmla="val 4"/>
                <a:gd name="f9" fmla="val 5"/>
                <a:gd name="f10" fmla="val 7"/>
                <a:gd name="f11" fmla="val 9"/>
                <a:gd name="f12" fmla="val 6"/>
                <a:gd name="f13" fmla="val 3"/>
                <a:gd name="f14" fmla="val 1"/>
                <a:gd name="f15" fmla="val 2"/>
                <a:gd name="f16" fmla="+- 0 0 -90"/>
                <a:gd name="f17" fmla="*/ f3 1 10"/>
                <a:gd name="f18" fmla="*/ f4 1 10"/>
                <a:gd name="f19" fmla="val f5"/>
                <a:gd name="f20" fmla="val f6"/>
                <a:gd name="f21" fmla="*/ f16 f0 1"/>
                <a:gd name="f22" fmla="+- f20 0 f19"/>
                <a:gd name="f23" fmla="*/ f21 1 f2"/>
                <a:gd name="f24" fmla="*/ f22 1 10"/>
                <a:gd name="f25" fmla="*/ 8 f22 1"/>
                <a:gd name="f26" fmla="*/ 4 f22 1"/>
                <a:gd name="f27" fmla="*/ 7 f22 1"/>
                <a:gd name="f28" fmla="*/ 9 f22 1"/>
                <a:gd name="f29" fmla="*/ 3 f22 1"/>
                <a:gd name="f30" fmla="*/ 1 f22 1"/>
                <a:gd name="f31" fmla="*/ 2 f22 1"/>
                <a:gd name="f32" fmla="*/ 6 f22 1"/>
                <a:gd name="f33" fmla="+- f23 0 f1"/>
                <a:gd name="f34" fmla="*/ f25 1 10"/>
                <a:gd name="f35" fmla="*/ f26 1 10"/>
                <a:gd name="f36" fmla="*/ f27 1 10"/>
                <a:gd name="f37" fmla="*/ f28 1 10"/>
                <a:gd name="f38" fmla="*/ f29 1 10"/>
                <a:gd name="f39" fmla="*/ f30 1 10"/>
                <a:gd name="f40" fmla="*/ f31 1 10"/>
                <a:gd name="f41" fmla="*/ f32 1 10"/>
                <a:gd name="f42" fmla="*/ 0 1 f24"/>
                <a:gd name="f43" fmla="*/ f20 1 f24"/>
                <a:gd name="f44" fmla="*/ f34 1 f24"/>
                <a:gd name="f45" fmla="*/ f35 1 f24"/>
                <a:gd name="f46" fmla="*/ f36 1 f24"/>
                <a:gd name="f47" fmla="*/ f37 1 f24"/>
                <a:gd name="f48" fmla="*/ f38 1 f24"/>
                <a:gd name="f49" fmla="*/ f39 1 f24"/>
                <a:gd name="f50" fmla="*/ f40 1 f24"/>
                <a:gd name="f51" fmla="*/ f41 1 f24"/>
                <a:gd name="f52" fmla="*/ f42 f17 1"/>
                <a:gd name="f53" fmla="*/ f43 f17 1"/>
                <a:gd name="f54" fmla="*/ f43 f18 1"/>
                <a:gd name="f55" fmla="*/ f42 f18 1"/>
                <a:gd name="f56" fmla="*/ f44 f17 1"/>
                <a:gd name="f57" fmla="*/ f45 f18 1"/>
                <a:gd name="f58" fmla="*/ f44 f18 1"/>
                <a:gd name="f59" fmla="*/ f46 f17 1"/>
                <a:gd name="f60" fmla="*/ f47 f18 1"/>
                <a:gd name="f61" fmla="*/ f48 f17 1"/>
                <a:gd name="f62" fmla="*/ f49 f17 1"/>
                <a:gd name="f63" fmla="*/ f46 f18 1"/>
                <a:gd name="f64" fmla="*/ f48 f18 1"/>
                <a:gd name="f65" fmla="*/ f50 f17 1"/>
                <a:gd name="f66" fmla="*/ f50 f18 1"/>
                <a:gd name="f67" fmla="*/ f51 f17 1"/>
              </a:gdLst>
              <a:ahLst/>
              <a:cxnLst>
                <a:cxn ang="3cd4">
                  <a:pos x="hc" y="t"/>
                </a:cxn>
                <a:cxn ang="0">
                  <a:pos x="r" y="vc"/>
                </a:cxn>
                <a:cxn ang="cd4">
                  <a:pos x="hc" y="b"/>
                </a:cxn>
                <a:cxn ang="cd2">
                  <a:pos x="l" y="vc"/>
                </a:cxn>
                <a:cxn ang="f33">
                  <a:pos x="f56" y="f57"/>
                </a:cxn>
                <a:cxn ang="f33">
                  <a:pos x="f56" y="f58"/>
                </a:cxn>
                <a:cxn ang="f33">
                  <a:pos x="f59" y="f60"/>
                </a:cxn>
                <a:cxn ang="f33">
                  <a:pos x="f61" y="f60"/>
                </a:cxn>
                <a:cxn ang="f33">
                  <a:pos x="f62" y="f63"/>
                </a:cxn>
                <a:cxn ang="f33">
                  <a:pos x="f62" y="f64"/>
                </a:cxn>
                <a:cxn ang="f33">
                  <a:pos x="f65" y="f66"/>
                </a:cxn>
                <a:cxn ang="f33">
                  <a:pos x="f67" y="f66"/>
                </a:cxn>
                <a:cxn ang="f33">
                  <a:pos x="f56" y="f57"/>
                </a:cxn>
              </a:cxnLst>
              <a:rect l="f52" t="f55" r="f53" b="f54"/>
              <a:pathLst>
                <a:path w="10" h="10">
                  <a:moveTo>
                    <a:pt x="f7" y="f8"/>
                  </a:moveTo>
                  <a:cubicBezTo>
                    <a:pt x="f6" y="f9"/>
                    <a:pt x="f6" y="f10"/>
                    <a:pt x="f7" y="f7"/>
                  </a:cubicBezTo>
                  <a:cubicBezTo>
                    <a:pt x="f10" y="f11"/>
                    <a:pt x="f10" y="f11"/>
                    <a:pt x="f10" y="f11"/>
                  </a:cubicBezTo>
                  <a:cubicBezTo>
                    <a:pt x="f12" y="f6"/>
                    <a:pt x="f8" y="f6"/>
                    <a:pt x="f13" y="f11"/>
                  </a:cubicBezTo>
                  <a:cubicBezTo>
                    <a:pt x="f14" y="f10"/>
                    <a:pt x="f14" y="f10"/>
                    <a:pt x="f14" y="f10"/>
                  </a:cubicBezTo>
                  <a:cubicBezTo>
                    <a:pt x="f5" y="f12"/>
                    <a:pt x="f5" y="f8"/>
                    <a:pt x="f14" y="f13"/>
                  </a:cubicBezTo>
                  <a:cubicBezTo>
                    <a:pt x="f15" y="f15"/>
                    <a:pt x="f15" y="f15"/>
                    <a:pt x="f15" y="f15"/>
                  </a:cubicBezTo>
                  <a:cubicBezTo>
                    <a:pt x="f13" y="f5"/>
                    <a:pt x="f9" y="f5"/>
                    <a:pt x="f12" y="f15"/>
                  </a:cubicBezTo>
                  <a:lnTo>
                    <a:pt x="f7" y="f8"/>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3" name="Freeform 354">
              <a:extLst>
                <a:ext uri="{FF2B5EF4-FFF2-40B4-BE49-F238E27FC236}">
                  <a16:creationId xmlns:a16="http://schemas.microsoft.com/office/drawing/2014/main" id="{3E728C09-B48A-4A53-8665-484D32A60632}"/>
                </a:ext>
              </a:extLst>
            </p:cNvPr>
            <p:cNvSpPr/>
            <p:nvPr/>
          </p:nvSpPr>
          <p:spPr>
            <a:xfrm>
              <a:off x="7852766" y="6473028"/>
              <a:ext cx="38103" cy="33339"/>
            </a:xfrm>
            <a:custGeom>
              <a:avLst/>
              <a:gdLst>
                <a:gd name="f0" fmla="val 10800000"/>
                <a:gd name="f1" fmla="val 5400000"/>
                <a:gd name="f2" fmla="val 180"/>
                <a:gd name="f3" fmla="val w"/>
                <a:gd name="f4" fmla="val h"/>
                <a:gd name="f5" fmla="val 0"/>
                <a:gd name="f6" fmla="val 11"/>
                <a:gd name="f7" fmla="val 10"/>
                <a:gd name="f8" fmla="val 5"/>
                <a:gd name="f9" fmla="val 1"/>
                <a:gd name="f10" fmla="val 7"/>
                <a:gd name="f11" fmla="val 9"/>
                <a:gd name="f12" fmla="val 3"/>
                <a:gd name="f13" fmla="val 4"/>
                <a:gd name="f14" fmla="val 8"/>
                <a:gd name="f15" fmla="val 6"/>
                <a:gd name="f16" fmla="val 2"/>
                <a:gd name="f17" fmla="+- 0 0 -90"/>
                <a:gd name="f18" fmla="*/ f3 1 11"/>
                <a:gd name="f19" fmla="*/ f4 1 10"/>
                <a:gd name="f20" fmla="val f5"/>
                <a:gd name="f21" fmla="val f6"/>
                <a:gd name="f22" fmla="val f7"/>
                <a:gd name="f23" fmla="*/ f17 f0 1"/>
                <a:gd name="f24" fmla="+- f22 0 f20"/>
                <a:gd name="f25" fmla="+- f21 0 f20"/>
                <a:gd name="f26" fmla="*/ f23 1 f2"/>
                <a:gd name="f27" fmla="*/ f24 1 10"/>
                <a:gd name="f28" fmla="*/ f25 1 11"/>
                <a:gd name="f29" fmla="*/ 5 f25 1"/>
                <a:gd name="f30" fmla="*/ 1 f24 1"/>
                <a:gd name="f31" fmla="*/ 9 f25 1"/>
                <a:gd name="f32" fmla="*/ 3 f24 1"/>
                <a:gd name="f33" fmla="*/ 10 f25 1"/>
                <a:gd name="f34" fmla="*/ 4 f24 1"/>
                <a:gd name="f35" fmla="*/ 8 f24 1"/>
                <a:gd name="f36" fmla="*/ 6 f25 1"/>
                <a:gd name="f37" fmla="*/ 9 f24 1"/>
                <a:gd name="f38" fmla="*/ 2 f25 1"/>
                <a:gd name="f39" fmla="*/ 1 f25 1"/>
                <a:gd name="f40" fmla="*/ 7 f24 1"/>
                <a:gd name="f41" fmla="+- f26 0 f1"/>
                <a:gd name="f42" fmla="*/ f29 1 11"/>
                <a:gd name="f43" fmla="*/ f30 1 10"/>
                <a:gd name="f44" fmla="*/ f31 1 11"/>
                <a:gd name="f45" fmla="*/ f32 1 10"/>
                <a:gd name="f46" fmla="*/ f33 1 11"/>
                <a:gd name="f47" fmla="*/ f34 1 10"/>
                <a:gd name="f48" fmla="*/ f35 1 10"/>
                <a:gd name="f49" fmla="*/ f36 1 11"/>
                <a:gd name="f50" fmla="*/ f37 1 10"/>
                <a:gd name="f51" fmla="*/ f38 1 11"/>
                <a:gd name="f52" fmla="*/ f39 1 11"/>
                <a:gd name="f53" fmla="*/ f40 1 10"/>
                <a:gd name="f54" fmla="*/ 0 1 f28"/>
                <a:gd name="f55" fmla="*/ f21 1 f28"/>
                <a:gd name="f56" fmla="*/ 0 1 f27"/>
                <a:gd name="f57" fmla="*/ f22 1 f27"/>
                <a:gd name="f58" fmla="*/ f42 1 f28"/>
                <a:gd name="f59" fmla="*/ f43 1 f27"/>
                <a:gd name="f60" fmla="*/ f44 1 f28"/>
                <a:gd name="f61" fmla="*/ f45 1 f27"/>
                <a:gd name="f62" fmla="*/ f46 1 f28"/>
                <a:gd name="f63" fmla="*/ f47 1 f27"/>
                <a:gd name="f64" fmla="*/ f48 1 f27"/>
                <a:gd name="f65" fmla="*/ f49 1 f28"/>
                <a:gd name="f66" fmla="*/ f50 1 f27"/>
                <a:gd name="f67" fmla="*/ f51 1 f28"/>
                <a:gd name="f68" fmla="*/ f52 1 f28"/>
                <a:gd name="f69" fmla="*/ f53 1 f27"/>
                <a:gd name="f70" fmla="*/ f54 f18 1"/>
                <a:gd name="f71" fmla="*/ f55 f18 1"/>
                <a:gd name="f72" fmla="*/ f57 f19 1"/>
                <a:gd name="f73" fmla="*/ f56 f19 1"/>
                <a:gd name="f74" fmla="*/ f58 f18 1"/>
                <a:gd name="f75" fmla="*/ f59 f19 1"/>
                <a:gd name="f76" fmla="*/ f60 f18 1"/>
                <a:gd name="f77" fmla="*/ f61 f19 1"/>
                <a:gd name="f78" fmla="*/ f62 f18 1"/>
                <a:gd name="f79" fmla="*/ f63 f19 1"/>
                <a:gd name="f80" fmla="*/ f64 f19 1"/>
                <a:gd name="f81" fmla="*/ f65 f18 1"/>
                <a:gd name="f82" fmla="*/ f66 f19 1"/>
                <a:gd name="f83" fmla="*/ f67 f18 1"/>
                <a:gd name="f84" fmla="*/ f68 f18 1"/>
                <a:gd name="f85" fmla="*/ f69 f19 1"/>
              </a:gdLst>
              <a:ahLst/>
              <a:cxnLst>
                <a:cxn ang="3cd4">
                  <a:pos x="hc" y="t"/>
                </a:cxn>
                <a:cxn ang="0">
                  <a:pos x="r" y="vc"/>
                </a:cxn>
                <a:cxn ang="cd4">
                  <a:pos x="hc" y="b"/>
                </a:cxn>
                <a:cxn ang="cd2">
                  <a:pos x="l" y="vc"/>
                </a:cxn>
                <a:cxn ang="f41">
                  <a:pos x="f74" y="f75"/>
                </a:cxn>
                <a:cxn ang="f41">
                  <a:pos x="f76" y="f77"/>
                </a:cxn>
                <a:cxn ang="f41">
                  <a:pos x="f78" y="f79"/>
                </a:cxn>
                <a:cxn ang="f41">
                  <a:pos x="f76" y="f80"/>
                </a:cxn>
                <a:cxn ang="f41">
                  <a:pos x="f81" y="f82"/>
                </a:cxn>
                <a:cxn ang="f41">
                  <a:pos x="f83" y="f80"/>
                </a:cxn>
                <a:cxn ang="f41">
                  <a:pos x="f84" y="f85"/>
                </a:cxn>
                <a:cxn ang="f41">
                  <a:pos x="f83" y="f77"/>
                </a:cxn>
                <a:cxn ang="f41">
                  <a:pos x="f74" y="f75"/>
                </a:cxn>
              </a:cxnLst>
              <a:rect l="f70" t="f73" r="f71" b="f72"/>
              <a:pathLst>
                <a:path w="11" h="10">
                  <a:moveTo>
                    <a:pt x="f8" y="f9"/>
                  </a:moveTo>
                  <a:cubicBezTo>
                    <a:pt x="f10" y="f5"/>
                    <a:pt x="f11" y="f9"/>
                    <a:pt x="f11" y="f12"/>
                  </a:cubicBezTo>
                  <a:cubicBezTo>
                    <a:pt x="f7" y="f13"/>
                    <a:pt x="f7" y="f13"/>
                    <a:pt x="f7" y="f13"/>
                  </a:cubicBezTo>
                  <a:cubicBezTo>
                    <a:pt x="f6" y="f8"/>
                    <a:pt x="f7" y="f10"/>
                    <a:pt x="f11" y="f14"/>
                  </a:cubicBezTo>
                  <a:cubicBezTo>
                    <a:pt x="f15" y="f11"/>
                    <a:pt x="f15" y="f11"/>
                    <a:pt x="f15" y="f11"/>
                  </a:cubicBezTo>
                  <a:cubicBezTo>
                    <a:pt x="f13" y="f7"/>
                    <a:pt x="f12" y="f7"/>
                    <a:pt x="f16" y="f14"/>
                  </a:cubicBezTo>
                  <a:cubicBezTo>
                    <a:pt x="f9" y="f10"/>
                    <a:pt x="f9" y="f10"/>
                    <a:pt x="f9" y="f10"/>
                  </a:cubicBezTo>
                  <a:cubicBezTo>
                    <a:pt x="f5" y="f8"/>
                    <a:pt x="f9" y="f12"/>
                    <a:pt x="f16" y="f12"/>
                  </a:cubicBezTo>
                  <a:lnTo>
                    <a:pt x="f8" y="f9"/>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4" name="Freeform 355">
              <a:extLst>
                <a:ext uri="{FF2B5EF4-FFF2-40B4-BE49-F238E27FC236}">
                  <a16:creationId xmlns:a16="http://schemas.microsoft.com/office/drawing/2014/main" id="{EC3F1C2F-32BE-4A3C-A967-C9C0D7DB653D}"/>
                </a:ext>
              </a:extLst>
            </p:cNvPr>
            <p:cNvSpPr/>
            <p:nvPr/>
          </p:nvSpPr>
          <p:spPr>
            <a:xfrm>
              <a:off x="7746403" y="6482556"/>
              <a:ext cx="34920" cy="34920"/>
            </a:xfrm>
            <a:custGeom>
              <a:avLst/>
              <a:gdLst>
                <a:gd name="f0" fmla="val 10800000"/>
                <a:gd name="f1" fmla="val 5400000"/>
                <a:gd name="f2" fmla="val 180"/>
                <a:gd name="f3" fmla="val w"/>
                <a:gd name="f4" fmla="val h"/>
                <a:gd name="f5" fmla="val 0"/>
                <a:gd name="f6" fmla="val 10"/>
                <a:gd name="f7" fmla="val 2"/>
                <a:gd name="f8" fmla="val 8"/>
                <a:gd name="f9" fmla="val 1"/>
                <a:gd name="f10" fmla="val 7"/>
                <a:gd name="f11" fmla="val 6"/>
                <a:gd name="f12" fmla="val 4"/>
                <a:gd name="f13" fmla="val 3"/>
                <a:gd name="f14" fmla="val 5"/>
                <a:gd name="f15" fmla="val 9"/>
                <a:gd name="f16" fmla="+- 0 0 -90"/>
                <a:gd name="f17" fmla="*/ f3 1 10"/>
                <a:gd name="f18" fmla="*/ f4 1 10"/>
                <a:gd name="f19" fmla="val f5"/>
                <a:gd name="f20" fmla="val f6"/>
                <a:gd name="f21" fmla="*/ f16 f0 1"/>
                <a:gd name="f22" fmla="+- f20 0 f19"/>
                <a:gd name="f23" fmla="*/ f21 1 f2"/>
                <a:gd name="f24" fmla="*/ f22 1 10"/>
                <a:gd name="f25" fmla="*/ 2 f22 1"/>
                <a:gd name="f26" fmla="*/ 8 f22 1"/>
                <a:gd name="f27" fmla="*/ 0 f22 1"/>
                <a:gd name="f28" fmla="*/ 4 f22 1"/>
                <a:gd name="f29" fmla="*/ 1 f22 1"/>
                <a:gd name="f30" fmla="*/ 3 f22 1"/>
                <a:gd name="f31" fmla="*/ 5 f22 1"/>
                <a:gd name="f32" fmla="*/ 10 f22 1"/>
                <a:gd name="f33" fmla="*/ 6 f22 1"/>
                <a:gd name="f34" fmla="*/ 9 f22 1"/>
                <a:gd name="f35" fmla="*/ 7 f22 1"/>
                <a:gd name="f36" fmla="+- f23 0 f1"/>
                <a:gd name="f37" fmla="*/ f25 1 10"/>
                <a:gd name="f38" fmla="*/ f26 1 10"/>
                <a:gd name="f39" fmla="*/ f27 1 10"/>
                <a:gd name="f40" fmla="*/ f28 1 10"/>
                <a:gd name="f41" fmla="*/ f29 1 10"/>
                <a:gd name="f42" fmla="*/ f30 1 10"/>
                <a:gd name="f43" fmla="*/ f31 1 10"/>
                <a:gd name="f44" fmla="*/ f32 1 10"/>
                <a:gd name="f45" fmla="*/ f33 1 10"/>
                <a:gd name="f46" fmla="*/ f34 1 10"/>
                <a:gd name="f47" fmla="*/ f35 1 10"/>
                <a:gd name="f48" fmla="*/ 0 1 f24"/>
                <a:gd name="f49" fmla="*/ f20 1 f24"/>
                <a:gd name="f50" fmla="*/ f37 1 f24"/>
                <a:gd name="f51" fmla="*/ f38 1 f24"/>
                <a:gd name="f52" fmla="*/ f39 1 f24"/>
                <a:gd name="f53" fmla="*/ f40 1 f24"/>
                <a:gd name="f54" fmla="*/ f41 1 f24"/>
                <a:gd name="f55" fmla="*/ f42 1 f24"/>
                <a:gd name="f56" fmla="*/ f43 1 f24"/>
                <a:gd name="f57" fmla="*/ f44 1 f24"/>
                <a:gd name="f58" fmla="*/ f45 1 f24"/>
                <a:gd name="f59" fmla="*/ f46 1 f24"/>
                <a:gd name="f60" fmla="*/ f47 1 f24"/>
                <a:gd name="f61" fmla="*/ f48 f17 1"/>
                <a:gd name="f62" fmla="*/ f49 f17 1"/>
                <a:gd name="f63" fmla="*/ f49 f18 1"/>
                <a:gd name="f64" fmla="*/ f48 f18 1"/>
                <a:gd name="f65" fmla="*/ f50 f17 1"/>
                <a:gd name="f66" fmla="*/ f51 f18 1"/>
                <a:gd name="f67" fmla="*/ f52 f17 1"/>
                <a:gd name="f68" fmla="*/ f53 f18 1"/>
                <a:gd name="f69" fmla="*/ f54 f17 1"/>
                <a:gd name="f70" fmla="*/ f55 f18 1"/>
                <a:gd name="f71" fmla="*/ f56 f17 1"/>
                <a:gd name="f72" fmla="*/ f54 f18 1"/>
                <a:gd name="f73" fmla="*/ f51 f17 1"/>
                <a:gd name="f74" fmla="*/ f50 f18 1"/>
                <a:gd name="f75" fmla="*/ f57 f17 1"/>
                <a:gd name="f76" fmla="*/ f58 f18 1"/>
                <a:gd name="f77" fmla="*/ f59 f17 1"/>
                <a:gd name="f78" fmla="*/ f60 f18 1"/>
                <a:gd name="f79" fmla="*/ f59 f18 1"/>
              </a:gdLst>
              <a:ahLst/>
              <a:cxnLst>
                <a:cxn ang="3cd4">
                  <a:pos x="hc" y="t"/>
                </a:cxn>
                <a:cxn ang="0">
                  <a:pos x="r" y="vc"/>
                </a:cxn>
                <a:cxn ang="cd4">
                  <a:pos x="hc" y="b"/>
                </a:cxn>
                <a:cxn ang="cd2">
                  <a:pos x="l" y="vc"/>
                </a:cxn>
                <a:cxn ang="f36">
                  <a:pos x="f65" y="f66"/>
                </a:cxn>
                <a:cxn ang="f36">
                  <a:pos x="f67" y="f68"/>
                </a:cxn>
                <a:cxn ang="f36">
                  <a:pos x="f69" y="f70"/>
                </a:cxn>
                <a:cxn ang="f36">
                  <a:pos x="f71" y="f72"/>
                </a:cxn>
                <a:cxn ang="f36">
                  <a:pos x="f73" y="f74"/>
                </a:cxn>
                <a:cxn ang="f36">
                  <a:pos x="f75" y="f76"/>
                </a:cxn>
                <a:cxn ang="f36">
                  <a:pos x="f77" y="f78"/>
                </a:cxn>
                <a:cxn ang="f36">
                  <a:pos x="f71" y="f79"/>
                </a:cxn>
                <a:cxn ang="f36">
                  <a:pos x="f65" y="f66"/>
                </a:cxn>
              </a:cxnLst>
              <a:rect l="f61" t="f64" r="f62" b="f63"/>
              <a:pathLst>
                <a:path w="10" h="10">
                  <a:moveTo>
                    <a:pt x="f7" y="f8"/>
                  </a:moveTo>
                  <a:cubicBezTo>
                    <a:pt x="f9" y="f10"/>
                    <a:pt x="f5" y="f11"/>
                    <a:pt x="f5" y="f12"/>
                  </a:cubicBezTo>
                  <a:cubicBezTo>
                    <a:pt x="f9" y="f13"/>
                    <a:pt x="f9" y="f13"/>
                    <a:pt x="f9" y="f13"/>
                  </a:cubicBezTo>
                  <a:cubicBezTo>
                    <a:pt x="f7" y="f9"/>
                    <a:pt x="f13" y="f5"/>
                    <a:pt x="f14" y="f9"/>
                  </a:cubicBezTo>
                  <a:cubicBezTo>
                    <a:pt x="f8" y="f7"/>
                    <a:pt x="f8" y="f7"/>
                    <a:pt x="f8" y="f7"/>
                  </a:cubicBezTo>
                  <a:cubicBezTo>
                    <a:pt x="f15" y="f7"/>
                    <a:pt x="f6" y="f12"/>
                    <a:pt x="f6" y="f11"/>
                  </a:cubicBezTo>
                  <a:cubicBezTo>
                    <a:pt x="f15" y="f10"/>
                    <a:pt x="f15" y="f10"/>
                    <a:pt x="f15" y="f10"/>
                  </a:cubicBezTo>
                  <a:cubicBezTo>
                    <a:pt x="f15" y="f15"/>
                    <a:pt x="f10" y="f6"/>
                    <a:pt x="f14" y="f15"/>
                  </a:cubicBezTo>
                  <a:lnTo>
                    <a:pt x="f7" y="f8"/>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5" name="Freeform 356">
              <a:extLst>
                <a:ext uri="{FF2B5EF4-FFF2-40B4-BE49-F238E27FC236}">
                  <a16:creationId xmlns:a16="http://schemas.microsoft.com/office/drawing/2014/main" id="{402C4627-2113-44F9-8162-D4D9A9FCBD2C}"/>
                </a:ext>
              </a:extLst>
            </p:cNvPr>
            <p:cNvSpPr/>
            <p:nvPr/>
          </p:nvSpPr>
          <p:spPr>
            <a:xfrm>
              <a:off x="7319369" y="6271421"/>
              <a:ext cx="396877" cy="398458"/>
            </a:xfrm>
            <a:custGeom>
              <a:avLst/>
              <a:gdLst>
                <a:gd name="f0" fmla="val 10800000"/>
                <a:gd name="f1" fmla="val 5400000"/>
                <a:gd name="f2" fmla="val 180"/>
                <a:gd name="f3" fmla="val w"/>
                <a:gd name="f4" fmla="val h"/>
                <a:gd name="f5" fmla="val 0"/>
                <a:gd name="f6" fmla="val 116"/>
                <a:gd name="f7" fmla="val 117"/>
                <a:gd name="f8" fmla="val 54"/>
                <a:gd name="f9" fmla="val 2"/>
                <a:gd name="f10" fmla="val 23"/>
                <a:gd name="f11" fmla="val 4"/>
                <a:gd name="f12" fmla="val 31"/>
                <a:gd name="f13" fmla="val 62"/>
                <a:gd name="f14" fmla="val 93"/>
                <a:gd name="f15" fmla="val 115"/>
                <a:gd name="f16" fmla="val 113"/>
                <a:gd name="f17" fmla="val 86"/>
                <a:gd name="f18" fmla="val 114"/>
                <a:gd name="f19" fmla="val 55"/>
                <a:gd name="f20" fmla="val 112"/>
                <a:gd name="f21" fmla="val 24"/>
                <a:gd name="f22" fmla="val 85"/>
                <a:gd name="f23" fmla="val 60"/>
                <a:gd name="f24" fmla="val 45"/>
                <a:gd name="f25" fmla="val 32"/>
                <a:gd name="f26" fmla="val 75"/>
                <a:gd name="f27" fmla="val 30"/>
                <a:gd name="f28" fmla="val 46"/>
                <a:gd name="f29" fmla="val 41"/>
                <a:gd name="f30" fmla="val 33"/>
                <a:gd name="f31" fmla="val 56"/>
                <a:gd name="f32" fmla="val 71"/>
                <a:gd name="f33" fmla="val 84"/>
                <a:gd name="f34" fmla="val 42"/>
                <a:gd name="f35" fmla="val 57"/>
                <a:gd name="f36" fmla="val 74"/>
                <a:gd name="f37" fmla="+- 0 0 -90"/>
                <a:gd name="f38" fmla="*/ f3 1 116"/>
                <a:gd name="f39" fmla="*/ f4 1 117"/>
                <a:gd name="f40" fmla="val f5"/>
                <a:gd name="f41" fmla="val f6"/>
                <a:gd name="f42" fmla="val f7"/>
                <a:gd name="f43" fmla="*/ f37 f0 1"/>
                <a:gd name="f44" fmla="+- f42 0 f40"/>
                <a:gd name="f45" fmla="+- f41 0 f40"/>
                <a:gd name="f46" fmla="*/ f43 1 f2"/>
                <a:gd name="f47" fmla="*/ f45 1 116"/>
                <a:gd name="f48" fmla="*/ f44 1 117"/>
                <a:gd name="f49" fmla="*/ 54 f45 1"/>
                <a:gd name="f50" fmla="*/ 2 f44 1"/>
                <a:gd name="f51" fmla="*/ 2 f45 1"/>
                <a:gd name="f52" fmla="*/ 62 f44 1"/>
                <a:gd name="f53" fmla="*/ 62 f45 1"/>
                <a:gd name="f54" fmla="*/ 115 f44 1"/>
                <a:gd name="f55" fmla="*/ 114 f45 1"/>
                <a:gd name="f56" fmla="*/ 55 f44 1"/>
                <a:gd name="f57" fmla="*/ 60 f45 1"/>
                <a:gd name="f58" fmla="*/ 85 f44 1"/>
                <a:gd name="f59" fmla="*/ 31 f45 1"/>
                <a:gd name="f60" fmla="*/ 60 f44 1"/>
                <a:gd name="f61" fmla="*/ 56 f45 1"/>
                <a:gd name="f62" fmla="*/ 32 f44 1"/>
                <a:gd name="f63" fmla="*/ 84 f45 1"/>
                <a:gd name="f64" fmla="*/ 57 f44 1"/>
                <a:gd name="f65" fmla="+- f46 0 f1"/>
                <a:gd name="f66" fmla="*/ f49 1 116"/>
                <a:gd name="f67" fmla="*/ f50 1 117"/>
                <a:gd name="f68" fmla="*/ f51 1 116"/>
                <a:gd name="f69" fmla="*/ f52 1 117"/>
                <a:gd name="f70" fmla="*/ f53 1 116"/>
                <a:gd name="f71" fmla="*/ f54 1 117"/>
                <a:gd name="f72" fmla="*/ f55 1 116"/>
                <a:gd name="f73" fmla="*/ f56 1 117"/>
                <a:gd name="f74" fmla="*/ f57 1 116"/>
                <a:gd name="f75" fmla="*/ f58 1 117"/>
                <a:gd name="f76" fmla="*/ f59 1 116"/>
                <a:gd name="f77" fmla="*/ f60 1 117"/>
                <a:gd name="f78" fmla="*/ f61 1 116"/>
                <a:gd name="f79" fmla="*/ f62 1 117"/>
                <a:gd name="f80" fmla="*/ f63 1 116"/>
                <a:gd name="f81" fmla="*/ f64 1 117"/>
                <a:gd name="f82" fmla="*/ 0 1 f47"/>
                <a:gd name="f83" fmla="*/ f41 1 f47"/>
                <a:gd name="f84" fmla="*/ 0 1 f48"/>
                <a:gd name="f85" fmla="*/ f42 1 f48"/>
                <a:gd name="f86" fmla="*/ f66 1 f47"/>
                <a:gd name="f87" fmla="*/ f67 1 f48"/>
                <a:gd name="f88" fmla="*/ f68 1 f47"/>
                <a:gd name="f89" fmla="*/ f69 1 f48"/>
                <a:gd name="f90" fmla="*/ f70 1 f47"/>
                <a:gd name="f91" fmla="*/ f71 1 f48"/>
                <a:gd name="f92" fmla="*/ f72 1 f47"/>
                <a:gd name="f93" fmla="*/ f73 1 f48"/>
                <a:gd name="f94" fmla="*/ f74 1 f47"/>
                <a:gd name="f95" fmla="*/ f75 1 f48"/>
                <a:gd name="f96" fmla="*/ f76 1 f47"/>
                <a:gd name="f97" fmla="*/ f77 1 f48"/>
                <a:gd name="f98" fmla="*/ f78 1 f47"/>
                <a:gd name="f99" fmla="*/ f79 1 f48"/>
                <a:gd name="f100" fmla="*/ f80 1 f47"/>
                <a:gd name="f101" fmla="*/ f81 1 f48"/>
                <a:gd name="f102" fmla="*/ f82 f38 1"/>
                <a:gd name="f103" fmla="*/ f83 f38 1"/>
                <a:gd name="f104" fmla="*/ f85 f39 1"/>
                <a:gd name="f105" fmla="*/ f84 f39 1"/>
                <a:gd name="f106" fmla="*/ f86 f38 1"/>
                <a:gd name="f107" fmla="*/ f87 f39 1"/>
                <a:gd name="f108" fmla="*/ f88 f38 1"/>
                <a:gd name="f109" fmla="*/ f89 f39 1"/>
                <a:gd name="f110" fmla="*/ f90 f38 1"/>
                <a:gd name="f111" fmla="*/ f91 f39 1"/>
                <a:gd name="f112" fmla="*/ f92 f38 1"/>
                <a:gd name="f113" fmla="*/ f93 f39 1"/>
                <a:gd name="f114" fmla="*/ f94 f38 1"/>
                <a:gd name="f115" fmla="*/ f95 f39 1"/>
                <a:gd name="f116" fmla="*/ f96 f38 1"/>
                <a:gd name="f117" fmla="*/ f97 f39 1"/>
                <a:gd name="f118" fmla="*/ f98 f38 1"/>
                <a:gd name="f119" fmla="*/ f99 f39 1"/>
                <a:gd name="f120" fmla="*/ f100 f38 1"/>
                <a:gd name="f121" fmla="*/ f101 f39 1"/>
              </a:gdLst>
              <a:ahLst/>
              <a:cxnLst>
                <a:cxn ang="3cd4">
                  <a:pos x="hc" y="t"/>
                </a:cxn>
                <a:cxn ang="0">
                  <a:pos x="r" y="vc"/>
                </a:cxn>
                <a:cxn ang="cd4">
                  <a:pos x="hc" y="b"/>
                </a:cxn>
                <a:cxn ang="cd2">
                  <a:pos x="l" y="vc"/>
                </a:cxn>
                <a:cxn ang="f65">
                  <a:pos x="f106" y="f107"/>
                </a:cxn>
                <a:cxn ang="f65">
                  <a:pos x="f108" y="f109"/>
                </a:cxn>
                <a:cxn ang="f65">
                  <a:pos x="f110" y="f111"/>
                </a:cxn>
                <a:cxn ang="f65">
                  <a:pos x="f112" y="f113"/>
                </a:cxn>
                <a:cxn ang="f65">
                  <a:pos x="f106" y="f107"/>
                </a:cxn>
                <a:cxn ang="f65">
                  <a:pos x="f114" y="f115"/>
                </a:cxn>
                <a:cxn ang="f65">
                  <a:pos x="f116" y="f117"/>
                </a:cxn>
                <a:cxn ang="f65">
                  <a:pos x="f118" y="f119"/>
                </a:cxn>
                <a:cxn ang="f65">
                  <a:pos x="f120" y="f121"/>
                </a:cxn>
                <a:cxn ang="f65">
                  <a:pos x="f114" y="f115"/>
                </a:cxn>
              </a:cxnLst>
              <a:rect l="f102" t="f105" r="f103" b="f104"/>
              <a:pathLst>
                <a:path w="116" h="117">
                  <a:moveTo>
                    <a:pt x="f8" y="f9"/>
                  </a:moveTo>
                  <a:cubicBezTo>
                    <a:pt x="f10" y="f11"/>
                    <a:pt x="f5" y="f12"/>
                    <a:pt x="f9" y="f13"/>
                  </a:cubicBezTo>
                  <a:cubicBezTo>
                    <a:pt x="f11" y="f14"/>
                    <a:pt x="f12" y="f7"/>
                    <a:pt x="f13" y="f15"/>
                  </a:cubicBezTo>
                  <a:cubicBezTo>
                    <a:pt x="f14" y="f16"/>
                    <a:pt x="f6" y="f17"/>
                    <a:pt x="f18" y="f19"/>
                  </a:cubicBezTo>
                  <a:cubicBezTo>
                    <a:pt x="f20" y="f21"/>
                    <a:pt x="f22" y="f5"/>
                    <a:pt x="f8" y="f9"/>
                  </a:cubicBezTo>
                  <a:close/>
                  <a:moveTo>
                    <a:pt x="f23" y="f22"/>
                  </a:moveTo>
                  <a:cubicBezTo>
                    <a:pt x="f24" y="f17"/>
                    <a:pt x="f25" y="f26"/>
                    <a:pt x="f12" y="f23"/>
                  </a:cubicBezTo>
                  <a:cubicBezTo>
                    <a:pt x="f27" y="f28"/>
                    <a:pt x="f29" y="f30"/>
                    <a:pt x="f31" y="f25"/>
                  </a:cubicBezTo>
                  <a:cubicBezTo>
                    <a:pt x="f32" y="f12"/>
                    <a:pt x="f33" y="f34"/>
                    <a:pt x="f33" y="f35"/>
                  </a:cubicBezTo>
                  <a:cubicBezTo>
                    <a:pt x="f22" y="f32"/>
                    <a:pt x="f36" y="f33"/>
                    <a:pt x="f23" y="f22"/>
                  </a:cubicBez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6" name="Freeform 357">
              <a:extLst>
                <a:ext uri="{FF2B5EF4-FFF2-40B4-BE49-F238E27FC236}">
                  <a16:creationId xmlns:a16="http://schemas.microsoft.com/office/drawing/2014/main" id="{92C9FEE5-E0EE-4AFD-9BC7-F69D80138042}"/>
                </a:ext>
              </a:extLst>
            </p:cNvPr>
            <p:cNvSpPr/>
            <p:nvPr/>
          </p:nvSpPr>
          <p:spPr>
            <a:xfrm>
              <a:off x="7473354" y="6233318"/>
              <a:ext cx="68259" cy="115891"/>
            </a:xfrm>
            <a:custGeom>
              <a:avLst/>
              <a:gdLst>
                <a:gd name="f0" fmla="val 10800000"/>
                <a:gd name="f1" fmla="val 5400000"/>
                <a:gd name="f2" fmla="val 180"/>
                <a:gd name="f3" fmla="val w"/>
                <a:gd name="f4" fmla="val h"/>
                <a:gd name="f5" fmla="val 0"/>
                <a:gd name="f6" fmla="val 20"/>
                <a:gd name="f7" fmla="val 34"/>
                <a:gd name="f8" fmla="val 28"/>
                <a:gd name="f9" fmla="val 30"/>
                <a:gd name="f10" fmla="val 19"/>
                <a:gd name="f11" fmla="val 33"/>
                <a:gd name="f12" fmla="val 16"/>
                <a:gd name="f13" fmla="val 5"/>
                <a:gd name="f14" fmla="val 2"/>
                <a:gd name="f15" fmla="val 32"/>
                <a:gd name="f16" fmla="val 1"/>
                <a:gd name="f17" fmla="val 29"/>
                <a:gd name="f18" fmla="val 3"/>
                <a:gd name="f19" fmla="val 8"/>
                <a:gd name="f20" fmla="val 9"/>
                <a:gd name="f21" fmla="val 12"/>
                <a:gd name="f22" fmla="val 14"/>
                <a:gd name="f23" fmla="val 15"/>
                <a:gd name="f24" fmla="+- 0 0 -90"/>
                <a:gd name="f25" fmla="*/ f3 1 20"/>
                <a:gd name="f26" fmla="*/ f4 1 34"/>
                <a:gd name="f27" fmla="val f5"/>
                <a:gd name="f28" fmla="val f6"/>
                <a:gd name="f29" fmla="val f7"/>
                <a:gd name="f30" fmla="*/ f24 f0 1"/>
                <a:gd name="f31" fmla="+- f29 0 f27"/>
                <a:gd name="f32" fmla="+- f28 0 f27"/>
                <a:gd name="f33" fmla="*/ f30 1 f2"/>
                <a:gd name="f34" fmla="*/ f32 1 20"/>
                <a:gd name="f35" fmla="*/ f31 1 34"/>
                <a:gd name="f36" fmla="*/ 20 f32 1"/>
                <a:gd name="f37" fmla="*/ 28 f31 1"/>
                <a:gd name="f38" fmla="*/ 16 f32 1"/>
                <a:gd name="f39" fmla="*/ 33 f31 1"/>
                <a:gd name="f40" fmla="*/ 5 f32 1"/>
                <a:gd name="f41" fmla="*/ 34 f31 1"/>
                <a:gd name="f42" fmla="*/ 1 f32 1"/>
                <a:gd name="f43" fmla="*/ 29 f31 1"/>
                <a:gd name="f44" fmla="*/ 2 f32 1"/>
                <a:gd name="f45" fmla="*/ 5 f31 1"/>
                <a:gd name="f46" fmla="*/ 8 f32 1"/>
                <a:gd name="f47" fmla="*/ 0 f31 1"/>
                <a:gd name="f48" fmla="*/ 9 f32 1"/>
                <a:gd name="f49" fmla="*/ 15 f32 1"/>
                <a:gd name="f50" fmla="+- f33 0 f1"/>
                <a:gd name="f51" fmla="*/ f36 1 20"/>
                <a:gd name="f52" fmla="*/ f37 1 34"/>
                <a:gd name="f53" fmla="*/ f38 1 20"/>
                <a:gd name="f54" fmla="*/ f39 1 34"/>
                <a:gd name="f55" fmla="*/ f40 1 20"/>
                <a:gd name="f56" fmla="*/ f41 1 34"/>
                <a:gd name="f57" fmla="*/ f42 1 20"/>
                <a:gd name="f58" fmla="*/ f43 1 34"/>
                <a:gd name="f59" fmla="*/ f44 1 20"/>
                <a:gd name="f60" fmla="*/ f45 1 34"/>
                <a:gd name="f61" fmla="*/ f46 1 20"/>
                <a:gd name="f62" fmla="*/ f47 1 34"/>
                <a:gd name="f63" fmla="*/ f48 1 20"/>
                <a:gd name="f64" fmla="*/ f49 1 20"/>
                <a:gd name="f65" fmla="*/ 0 1 f34"/>
                <a:gd name="f66" fmla="*/ f28 1 f34"/>
                <a:gd name="f67" fmla="*/ 0 1 f35"/>
                <a:gd name="f68" fmla="*/ f29 1 f35"/>
                <a:gd name="f69" fmla="*/ f51 1 f34"/>
                <a:gd name="f70" fmla="*/ f52 1 f35"/>
                <a:gd name="f71" fmla="*/ f53 1 f34"/>
                <a:gd name="f72" fmla="*/ f54 1 f35"/>
                <a:gd name="f73" fmla="*/ f55 1 f34"/>
                <a:gd name="f74" fmla="*/ f56 1 f35"/>
                <a:gd name="f75" fmla="*/ f57 1 f34"/>
                <a:gd name="f76" fmla="*/ f58 1 f35"/>
                <a:gd name="f77" fmla="*/ f59 1 f34"/>
                <a:gd name="f78" fmla="*/ f60 1 f35"/>
                <a:gd name="f79" fmla="*/ f61 1 f34"/>
                <a:gd name="f80" fmla="*/ f62 1 f35"/>
                <a:gd name="f81" fmla="*/ f63 1 f34"/>
                <a:gd name="f82" fmla="*/ f64 1 f34"/>
                <a:gd name="f83" fmla="*/ f65 f25 1"/>
                <a:gd name="f84" fmla="*/ f66 f25 1"/>
                <a:gd name="f85" fmla="*/ f68 f26 1"/>
                <a:gd name="f86" fmla="*/ f67 f26 1"/>
                <a:gd name="f87" fmla="*/ f69 f25 1"/>
                <a:gd name="f88" fmla="*/ f70 f26 1"/>
                <a:gd name="f89" fmla="*/ f71 f25 1"/>
                <a:gd name="f90" fmla="*/ f72 f26 1"/>
                <a:gd name="f91" fmla="*/ f73 f25 1"/>
                <a:gd name="f92" fmla="*/ f74 f26 1"/>
                <a:gd name="f93" fmla="*/ f75 f25 1"/>
                <a:gd name="f94" fmla="*/ f76 f26 1"/>
                <a:gd name="f95" fmla="*/ f77 f25 1"/>
                <a:gd name="f96" fmla="*/ f78 f26 1"/>
                <a:gd name="f97" fmla="*/ f79 f25 1"/>
                <a:gd name="f98" fmla="*/ f80 f26 1"/>
                <a:gd name="f99" fmla="*/ f81 f25 1"/>
                <a:gd name="f100" fmla="*/ f82 f25 1"/>
              </a:gdLst>
              <a:ahLst/>
              <a:cxnLst>
                <a:cxn ang="3cd4">
                  <a:pos x="hc" y="t"/>
                </a:cxn>
                <a:cxn ang="0">
                  <a:pos x="r" y="vc"/>
                </a:cxn>
                <a:cxn ang="cd4">
                  <a:pos x="hc" y="b"/>
                </a:cxn>
                <a:cxn ang="cd2">
                  <a:pos x="l" y="vc"/>
                </a:cxn>
                <a:cxn ang="f50">
                  <a:pos x="f87" y="f88"/>
                </a:cxn>
                <a:cxn ang="f50">
                  <a:pos x="f89" y="f90"/>
                </a:cxn>
                <a:cxn ang="f50">
                  <a:pos x="f91" y="f92"/>
                </a:cxn>
                <a:cxn ang="f50">
                  <a:pos x="f93" y="f94"/>
                </a:cxn>
                <a:cxn ang="f50">
                  <a:pos x="f95" y="f96"/>
                </a:cxn>
                <a:cxn ang="f50">
                  <a:pos x="f97" y="f98"/>
                </a:cxn>
                <a:cxn ang="f50">
                  <a:pos x="f99" y="f98"/>
                </a:cxn>
                <a:cxn ang="f50">
                  <a:pos x="f100" y="f96"/>
                </a:cxn>
                <a:cxn ang="f50">
                  <a:pos x="f87" y="f88"/>
                </a:cxn>
              </a:cxnLst>
              <a:rect l="f83" t="f86" r="f84" b="f85"/>
              <a:pathLst>
                <a:path w="20" h="34">
                  <a:moveTo>
                    <a:pt x="f6" y="f8"/>
                  </a:moveTo>
                  <a:cubicBezTo>
                    <a:pt x="f6" y="f9"/>
                    <a:pt x="f10" y="f11"/>
                    <a:pt x="f12" y="f11"/>
                  </a:cubicBezTo>
                  <a:cubicBezTo>
                    <a:pt x="f13" y="f7"/>
                    <a:pt x="f13" y="f7"/>
                    <a:pt x="f13" y="f7"/>
                  </a:cubicBezTo>
                  <a:cubicBezTo>
                    <a:pt x="f14" y="f7"/>
                    <a:pt x="f5" y="f15"/>
                    <a:pt x="f16" y="f17"/>
                  </a:cubicBezTo>
                  <a:cubicBezTo>
                    <a:pt x="f14" y="f13"/>
                    <a:pt x="f14" y="f13"/>
                    <a:pt x="f14" y="f13"/>
                  </a:cubicBezTo>
                  <a:cubicBezTo>
                    <a:pt x="f14" y="f18"/>
                    <a:pt x="f13" y="f5"/>
                    <a:pt x="f19" y="f5"/>
                  </a:cubicBezTo>
                  <a:cubicBezTo>
                    <a:pt x="f20" y="f5"/>
                    <a:pt x="f20" y="f5"/>
                    <a:pt x="f20" y="f5"/>
                  </a:cubicBezTo>
                  <a:cubicBezTo>
                    <a:pt x="f21" y="f5"/>
                    <a:pt x="f22" y="f14"/>
                    <a:pt x="f23" y="f13"/>
                  </a:cubicBezTo>
                  <a:lnTo>
                    <a:pt x="f6" y="f8"/>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7" name="Freeform 358">
              <a:extLst>
                <a:ext uri="{FF2B5EF4-FFF2-40B4-BE49-F238E27FC236}">
                  <a16:creationId xmlns:a16="http://schemas.microsoft.com/office/drawing/2014/main" id="{23B7EBAE-7347-48AC-A68E-E9D3E5B3827F}"/>
                </a:ext>
              </a:extLst>
            </p:cNvPr>
            <p:cNvSpPr/>
            <p:nvPr/>
          </p:nvSpPr>
          <p:spPr>
            <a:xfrm>
              <a:off x="7490819" y="6592092"/>
              <a:ext cx="68259" cy="115891"/>
            </a:xfrm>
            <a:custGeom>
              <a:avLst/>
              <a:gdLst>
                <a:gd name="f0" fmla="val 10800000"/>
                <a:gd name="f1" fmla="val 5400000"/>
                <a:gd name="f2" fmla="val 180"/>
                <a:gd name="f3" fmla="val w"/>
                <a:gd name="f4" fmla="val h"/>
                <a:gd name="f5" fmla="val 0"/>
                <a:gd name="f6" fmla="val 20"/>
                <a:gd name="f7" fmla="val 34"/>
                <a:gd name="f8" fmla="val 1"/>
                <a:gd name="f9" fmla="val 7"/>
                <a:gd name="f10" fmla="val 4"/>
                <a:gd name="f11" fmla="val 2"/>
                <a:gd name="f12" fmla="val 5"/>
                <a:gd name="f13" fmla="val 15"/>
                <a:gd name="f14" fmla="val 18"/>
                <a:gd name="f15" fmla="val 29"/>
                <a:gd name="f16" fmla="val 32"/>
                <a:gd name="f17" fmla="val 16"/>
                <a:gd name="f18" fmla="val 13"/>
                <a:gd name="f19" fmla="val 12"/>
                <a:gd name="f20" fmla="val 9"/>
                <a:gd name="f21" fmla="val 6"/>
                <a:gd name="f22" fmla="val 30"/>
                <a:gd name="f23" fmla="+- 0 0 -90"/>
                <a:gd name="f24" fmla="*/ f3 1 20"/>
                <a:gd name="f25" fmla="*/ f4 1 34"/>
                <a:gd name="f26" fmla="val f5"/>
                <a:gd name="f27" fmla="val f6"/>
                <a:gd name="f28" fmla="val f7"/>
                <a:gd name="f29" fmla="*/ f23 f0 1"/>
                <a:gd name="f30" fmla="+- f28 0 f26"/>
                <a:gd name="f31" fmla="+- f27 0 f26"/>
                <a:gd name="f32" fmla="*/ f29 1 f2"/>
                <a:gd name="f33" fmla="*/ f31 1 20"/>
                <a:gd name="f34" fmla="*/ f30 1 34"/>
                <a:gd name="f35" fmla="*/ 1 f31 1"/>
                <a:gd name="f36" fmla="*/ 7 f30 1"/>
                <a:gd name="f37" fmla="*/ 5 f31 1"/>
                <a:gd name="f38" fmla="*/ 1 f30 1"/>
                <a:gd name="f39" fmla="*/ 15 f31 1"/>
                <a:gd name="f40" fmla="*/ 0 f30 1"/>
                <a:gd name="f41" fmla="*/ 20 f31 1"/>
                <a:gd name="f42" fmla="*/ 5 f30 1"/>
                <a:gd name="f43" fmla="*/ 18 f31 1"/>
                <a:gd name="f44" fmla="*/ 29 f30 1"/>
                <a:gd name="f45" fmla="*/ 13 f31 1"/>
                <a:gd name="f46" fmla="*/ 34 f30 1"/>
                <a:gd name="f47" fmla="*/ 12 f31 1"/>
                <a:gd name="f48" fmla="*/ 6 f31 1"/>
                <a:gd name="f49" fmla="*/ 30 f30 1"/>
                <a:gd name="f50" fmla="+- f32 0 f1"/>
                <a:gd name="f51" fmla="*/ f35 1 20"/>
                <a:gd name="f52" fmla="*/ f36 1 34"/>
                <a:gd name="f53" fmla="*/ f37 1 20"/>
                <a:gd name="f54" fmla="*/ f38 1 34"/>
                <a:gd name="f55" fmla="*/ f39 1 20"/>
                <a:gd name="f56" fmla="*/ f40 1 34"/>
                <a:gd name="f57" fmla="*/ f41 1 20"/>
                <a:gd name="f58" fmla="*/ f42 1 34"/>
                <a:gd name="f59" fmla="*/ f43 1 20"/>
                <a:gd name="f60" fmla="*/ f44 1 34"/>
                <a:gd name="f61" fmla="*/ f45 1 20"/>
                <a:gd name="f62" fmla="*/ f46 1 34"/>
                <a:gd name="f63" fmla="*/ f47 1 20"/>
                <a:gd name="f64" fmla="*/ f48 1 20"/>
                <a:gd name="f65" fmla="*/ f49 1 34"/>
                <a:gd name="f66" fmla="*/ 0 1 f33"/>
                <a:gd name="f67" fmla="*/ f27 1 f33"/>
                <a:gd name="f68" fmla="*/ 0 1 f34"/>
                <a:gd name="f69" fmla="*/ f28 1 f34"/>
                <a:gd name="f70" fmla="*/ f51 1 f33"/>
                <a:gd name="f71" fmla="*/ f52 1 f34"/>
                <a:gd name="f72" fmla="*/ f53 1 f33"/>
                <a:gd name="f73" fmla="*/ f54 1 f34"/>
                <a:gd name="f74" fmla="*/ f55 1 f33"/>
                <a:gd name="f75" fmla="*/ f56 1 f34"/>
                <a:gd name="f76" fmla="*/ f57 1 f33"/>
                <a:gd name="f77" fmla="*/ f58 1 f34"/>
                <a:gd name="f78" fmla="*/ f59 1 f33"/>
                <a:gd name="f79" fmla="*/ f60 1 f34"/>
                <a:gd name="f80" fmla="*/ f61 1 f33"/>
                <a:gd name="f81" fmla="*/ f62 1 f34"/>
                <a:gd name="f82" fmla="*/ f63 1 f33"/>
                <a:gd name="f83" fmla="*/ f64 1 f33"/>
                <a:gd name="f84" fmla="*/ f65 1 f34"/>
                <a:gd name="f85" fmla="*/ f66 f24 1"/>
                <a:gd name="f86" fmla="*/ f67 f24 1"/>
                <a:gd name="f87" fmla="*/ f69 f25 1"/>
                <a:gd name="f88" fmla="*/ f68 f25 1"/>
                <a:gd name="f89" fmla="*/ f70 f24 1"/>
                <a:gd name="f90" fmla="*/ f71 f25 1"/>
                <a:gd name="f91" fmla="*/ f72 f24 1"/>
                <a:gd name="f92" fmla="*/ f73 f25 1"/>
                <a:gd name="f93" fmla="*/ f74 f24 1"/>
                <a:gd name="f94" fmla="*/ f75 f25 1"/>
                <a:gd name="f95" fmla="*/ f76 f24 1"/>
                <a:gd name="f96" fmla="*/ f77 f25 1"/>
                <a:gd name="f97" fmla="*/ f78 f24 1"/>
                <a:gd name="f98" fmla="*/ f79 f25 1"/>
                <a:gd name="f99" fmla="*/ f80 f24 1"/>
                <a:gd name="f100" fmla="*/ f81 f25 1"/>
                <a:gd name="f101" fmla="*/ f82 f24 1"/>
                <a:gd name="f102" fmla="*/ f83 f24 1"/>
                <a:gd name="f103" fmla="*/ f84 f25 1"/>
              </a:gdLst>
              <a:ahLst/>
              <a:cxnLst>
                <a:cxn ang="3cd4">
                  <a:pos x="hc" y="t"/>
                </a:cxn>
                <a:cxn ang="0">
                  <a:pos x="r" y="vc"/>
                </a:cxn>
                <a:cxn ang="cd4">
                  <a:pos x="hc" y="b"/>
                </a:cxn>
                <a:cxn ang="cd2">
                  <a:pos x="l" y="vc"/>
                </a:cxn>
                <a:cxn ang="f50">
                  <a:pos x="f89" y="f90"/>
                </a:cxn>
                <a:cxn ang="f50">
                  <a:pos x="f91" y="f92"/>
                </a:cxn>
                <a:cxn ang="f50">
                  <a:pos x="f93" y="f94"/>
                </a:cxn>
                <a:cxn ang="f50">
                  <a:pos x="f95" y="f96"/>
                </a:cxn>
                <a:cxn ang="f50">
                  <a:pos x="f97" y="f98"/>
                </a:cxn>
                <a:cxn ang="f50">
                  <a:pos x="f99" y="f100"/>
                </a:cxn>
                <a:cxn ang="f50">
                  <a:pos x="f101" y="f100"/>
                </a:cxn>
                <a:cxn ang="f50">
                  <a:pos x="f102" y="f103"/>
                </a:cxn>
                <a:cxn ang="f50">
                  <a:pos x="f89" y="f90"/>
                </a:cxn>
              </a:cxnLst>
              <a:rect l="f85" t="f88" r="f86" b="f87"/>
              <a:pathLst>
                <a:path w="20" h="34">
                  <a:moveTo>
                    <a:pt x="f8" y="f9"/>
                  </a:moveTo>
                  <a:cubicBezTo>
                    <a:pt x="f5" y="f10"/>
                    <a:pt x="f11" y="f8"/>
                    <a:pt x="f12" y="f8"/>
                  </a:cubicBezTo>
                  <a:cubicBezTo>
                    <a:pt x="f13" y="f5"/>
                    <a:pt x="f13" y="f5"/>
                    <a:pt x="f13" y="f5"/>
                  </a:cubicBezTo>
                  <a:cubicBezTo>
                    <a:pt x="f14" y="f5"/>
                    <a:pt x="f6" y="f11"/>
                    <a:pt x="f6" y="f12"/>
                  </a:cubicBezTo>
                  <a:cubicBezTo>
                    <a:pt x="f14" y="f15"/>
                    <a:pt x="f14" y="f15"/>
                    <a:pt x="f14" y="f15"/>
                  </a:cubicBezTo>
                  <a:cubicBezTo>
                    <a:pt x="f14" y="f16"/>
                    <a:pt x="f17" y="f7"/>
                    <a:pt x="f18" y="f7"/>
                  </a:cubicBezTo>
                  <a:cubicBezTo>
                    <a:pt x="f19" y="f7"/>
                    <a:pt x="f19" y="f7"/>
                    <a:pt x="f19" y="f7"/>
                  </a:cubicBezTo>
                  <a:cubicBezTo>
                    <a:pt x="f20" y="f7"/>
                    <a:pt x="f21" y="f16"/>
                    <a:pt x="f21" y="f22"/>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8" name="Freeform 359">
              <a:extLst>
                <a:ext uri="{FF2B5EF4-FFF2-40B4-BE49-F238E27FC236}">
                  <a16:creationId xmlns:a16="http://schemas.microsoft.com/office/drawing/2014/main" id="{00AF992D-0E14-4740-8032-C85CD64BFAE0}"/>
                </a:ext>
              </a:extLst>
            </p:cNvPr>
            <p:cNvSpPr/>
            <p:nvPr/>
          </p:nvSpPr>
          <p:spPr>
            <a:xfrm>
              <a:off x="7278093" y="6444453"/>
              <a:ext cx="115891" cy="68259"/>
            </a:xfrm>
            <a:custGeom>
              <a:avLst/>
              <a:gdLst>
                <a:gd name="f0" fmla="val 10800000"/>
                <a:gd name="f1" fmla="val 5400000"/>
                <a:gd name="f2" fmla="val 180"/>
                <a:gd name="f3" fmla="val w"/>
                <a:gd name="f4" fmla="val h"/>
                <a:gd name="f5" fmla="val 0"/>
                <a:gd name="f6" fmla="val 34"/>
                <a:gd name="f7" fmla="val 20"/>
                <a:gd name="f8" fmla="val 28"/>
                <a:gd name="f9" fmla="val 1"/>
                <a:gd name="f10" fmla="val 31"/>
                <a:gd name="f11" fmla="val 33"/>
                <a:gd name="f12" fmla="val 2"/>
                <a:gd name="f13" fmla="val 5"/>
                <a:gd name="f14" fmla="val 15"/>
                <a:gd name="f15" fmla="val 18"/>
                <a:gd name="f16" fmla="val 32"/>
                <a:gd name="f17" fmla="val 29"/>
                <a:gd name="f18" fmla="val 6"/>
                <a:gd name="f19" fmla="val 3"/>
                <a:gd name="f20" fmla="val 13"/>
                <a:gd name="f21" fmla="val 12"/>
                <a:gd name="f22" fmla="val 9"/>
                <a:gd name="f23" fmla="+- 0 0 -90"/>
                <a:gd name="f24" fmla="*/ f3 1 34"/>
                <a:gd name="f25" fmla="*/ f4 1 20"/>
                <a:gd name="f26" fmla="val f5"/>
                <a:gd name="f27" fmla="val f6"/>
                <a:gd name="f28" fmla="val f7"/>
                <a:gd name="f29" fmla="*/ f23 f0 1"/>
                <a:gd name="f30" fmla="+- f28 0 f26"/>
                <a:gd name="f31" fmla="+- f27 0 f26"/>
                <a:gd name="f32" fmla="*/ f29 1 f2"/>
                <a:gd name="f33" fmla="*/ f31 1 34"/>
                <a:gd name="f34" fmla="*/ f30 1 20"/>
                <a:gd name="f35" fmla="*/ 28 f31 1"/>
                <a:gd name="f36" fmla="*/ 1 f30 1"/>
                <a:gd name="f37" fmla="*/ 33 f31 1"/>
                <a:gd name="f38" fmla="*/ 5 f30 1"/>
                <a:gd name="f39" fmla="*/ 34 f31 1"/>
                <a:gd name="f40" fmla="*/ 15 f30 1"/>
                <a:gd name="f41" fmla="*/ 29 f31 1"/>
                <a:gd name="f42" fmla="*/ 20 f30 1"/>
                <a:gd name="f43" fmla="*/ 6 f31 1"/>
                <a:gd name="f44" fmla="*/ 18 f30 1"/>
                <a:gd name="f45" fmla="*/ 0 f31 1"/>
                <a:gd name="f46" fmla="*/ 13 f30 1"/>
                <a:gd name="f47" fmla="*/ 12 f30 1"/>
                <a:gd name="f48" fmla="*/ 5 f31 1"/>
                <a:gd name="f49" fmla="+- f32 0 f1"/>
                <a:gd name="f50" fmla="*/ f35 1 34"/>
                <a:gd name="f51" fmla="*/ f36 1 20"/>
                <a:gd name="f52" fmla="*/ f37 1 34"/>
                <a:gd name="f53" fmla="*/ f38 1 20"/>
                <a:gd name="f54" fmla="*/ f39 1 34"/>
                <a:gd name="f55" fmla="*/ f40 1 20"/>
                <a:gd name="f56" fmla="*/ f41 1 34"/>
                <a:gd name="f57" fmla="*/ f42 1 20"/>
                <a:gd name="f58" fmla="*/ f43 1 34"/>
                <a:gd name="f59" fmla="*/ f44 1 20"/>
                <a:gd name="f60" fmla="*/ f45 1 34"/>
                <a:gd name="f61" fmla="*/ f46 1 20"/>
                <a:gd name="f62" fmla="*/ f47 1 20"/>
                <a:gd name="f63" fmla="*/ f48 1 34"/>
                <a:gd name="f64" fmla="*/ 0 1 f33"/>
                <a:gd name="f65" fmla="*/ f27 1 f33"/>
                <a:gd name="f66" fmla="*/ 0 1 f34"/>
                <a:gd name="f67" fmla="*/ f28 1 f34"/>
                <a:gd name="f68" fmla="*/ f50 1 f33"/>
                <a:gd name="f69" fmla="*/ f51 1 f34"/>
                <a:gd name="f70" fmla="*/ f52 1 f33"/>
                <a:gd name="f71" fmla="*/ f53 1 f34"/>
                <a:gd name="f72" fmla="*/ f54 1 f33"/>
                <a:gd name="f73" fmla="*/ f55 1 f34"/>
                <a:gd name="f74" fmla="*/ f56 1 f33"/>
                <a:gd name="f75" fmla="*/ f57 1 f34"/>
                <a:gd name="f76" fmla="*/ f58 1 f33"/>
                <a:gd name="f77" fmla="*/ f59 1 f34"/>
                <a:gd name="f78" fmla="*/ f60 1 f33"/>
                <a:gd name="f79" fmla="*/ f61 1 f34"/>
                <a:gd name="f80" fmla="*/ f62 1 f34"/>
                <a:gd name="f81" fmla="*/ f63 1 f33"/>
                <a:gd name="f82" fmla="*/ f64 f24 1"/>
                <a:gd name="f83" fmla="*/ f65 f24 1"/>
                <a:gd name="f84" fmla="*/ f67 f25 1"/>
                <a:gd name="f85" fmla="*/ f66 f25 1"/>
                <a:gd name="f86" fmla="*/ f68 f24 1"/>
                <a:gd name="f87" fmla="*/ f69 f25 1"/>
                <a:gd name="f88" fmla="*/ f70 f24 1"/>
                <a:gd name="f89" fmla="*/ f71 f25 1"/>
                <a:gd name="f90" fmla="*/ f72 f24 1"/>
                <a:gd name="f91" fmla="*/ f73 f25 1"/>
                <a:gd name="f92" fmla="*/ f74 f24 1"/>
                <a:gd name="f93" fmla="*/ f75 f25 1"/>
                <a:gd name="f94" fmla="*/ f76 f24 1"/>
                <a:gd name="f95" fmla="*/ f77 f25 1"/>
                <a:gd name="f96" fmla="*/ f78 f24 1"/>
                <a:gd name="f97" fmla="*/ f79 f25 1"/>
                <a:gd name="f98" fmla="*/ f80 f25 1"/>
                <a:gd name="f99" fmla="*/ f81 f24 1"/>
              </a:gdLst>
              <a:ahLst/>
              <a:cxnLst>
                <a:cxn ang="3cd4">
                  <a:pos x="hc" y="t"/>
                </a:cxn>
                <a:cxn ang="0">
                  <a:pos x="r" y="vc"/>
                </a:cxn>
                <a:cxn ang="cd4">
                  <a:pos x="hc" y="b"/>
                </a:cxn>
                <a:cxn ang="cd2">
                  <a:pos x="l" y="vc"/>
                </a:cxn>
                <a:cxn ang="f49">
                  <a:pos x="f86" y="f87"/>
                </a:cxn>
                <a:cxn ang="f49">
                  <a:pos x="f88" y="f89"/>
                </a:cxn>
                <a:cxn ang="f49">
                  <a:pos x="f90" y="f91"/>
                </a:cxn>
                <a:cxn ang="f49">
                  <a:pos x="f92" y="f93"/>
                </a:cxn>
                <a:cxn ang="f49">
                  <a:pos x="f94" y="f95"/>
                </a:cxn>
                <a:cxn ang="f49">
                  <a:pos x="f96" y="f97"/>
                </a:cxn>
                <a:cxn ang="f49">
                  <a:pos x="f96" y="f98"/>
                </a:cxn>
                <a:cxn ang="f49">
                  <a:pos x="f99" y="f89"/>
                </a:cxn>
                <a:cxn ang="f49">
                  <a:pos x="f86" y="f87"/>
                </a:cxn>
              </a:cxnLst>
              <a:rect l="f82" t="f85" r="f83" b="f84"/>
              <a:pathLst>
                <a:path w="34" h="20">
                  <a:moveTo>
                    <a:pt x="f8" y="f9"/>
                  </a:moveTo>
                  <a:cubicBezTo>
                    <a:pt x="f10" y="f5"/>
                    <a:pt x="f11" y="f12"/>
                    <a:pt x="f11" y="f13"/>
                  </a:cubicBezTo>
                  <a:cubicBezTo>
                    <a:pt x="f6" y="f14"/>
                    <a:pt x="f6" y="f14"/>
                    <a:pt x="f6" y="f14"/>
                  </a:cubicBezTo>
                  <a:cubicBezTo>
                    <a:pt x="f6" y="f15"/>
                    <a:pt x="f16" y="f7"/>
                    <a:pt x="f17" y="f7"/>
                  </a:cubicBezTo>
                  <a:cubicBezTo>
                    <a:pt x="f18" y="f15"/>
                    <a:pt x="f18" y="f15"/>
                    <a:pt x="f18" y="f15"/>
                  </a:cubicBezTo>
                  <a:cubicBezTo>
                    <a:pt x="f19" y="f15"/>
                    <a:pt x="f5" y="f14"/>
                    <a:pt x="f5" y="f20"/>
                  </a:cubicBezTo>
                  <a:cubicBezTo>
                    <a:pt x="f5" y="f21"/>
                    <a:pt x="f5" y="f21"/>
                    <a:pt x="f5" y="f21"/>
                  </a:cubicBezTo>
                  <a:cubicBezTo>
                    <a:pt x="f5" y="f22"/>
                    <a:pt x="f12" y="f18"/>
                    <a:pt x="f13" y="f13"/>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79" name="Freeform 360">
              <a:extLst>
                <a:ext uri="{FF2B5EF4-FFF2-40B4-BE49-F238E27FC236}">
                  <a16:creationId xmlns:a16="http://schemas.microsoft.com/office/drawing/2014/main" id="{72AD1800-B034-478B-8C5C-02CEE1C5E59F}"/>
                </a:ext>
              </a:extLst>
            </p:cNvPr>
            <p:cNvSpPr/>
            <p:nvPr/>
          </p:nvSpPr>
          <p:spPr>
            <a:xfrm>
              <a:off x="7641631" y="6428579"/>
              <a:ext cx="115891" cy="68259"/>
            </a:xfrm>
            <a:custGeom>
              <a:avLst/>
              <a:gdLst>
                <a:gd name="f0" fmla="val 10800000"/>
                <a:gd name="f1" fmla="val 5400000"/>
                <a:gd name="f2" fmla="val 180"/>
                <a:gd name="f3" fmla="val w"/>
                <a:gd name="f4" fmla="val h"/>
                <a:gd name="f5" fmla="val 0"/>
                <a:gd name="f6" fmla="val 34"/>
                <a:gd name="f7" fmla="val 20"/>
                <a:gd name="f8" fmla="val 6"/>
                <a:gd name="f9" fmla="val 19"/>
                <a:gd name="f10" fmla="val 3"/>
                <a:gd name="f11" fmla="val 1"/>
                <a:gd name="f12" fmla="val 18"/>
                <a:gd name="f13" fmla="val 15"/>
                <a:gd name="f14" fmla="val 5"/>
                <a:gd name="f15" fmla="val 2"/>
                <a:gd name="f16" fmla="val 28"/>
                <a:gd name="f17" fmla="val 31"/>
                <a:gd name="f18" fmla="val 33"/>
                <a:gd name="f19" fmla="val 7"/>
                <a:gd name="f20" fmla="val 8"/>
                <a:gd name="f21" fmla="val 11"/>
                <a:gd name="f22" fmla="val 32"/>
                <a:gd name="f23" fmla="val 14"/>
                <a:gd name="f24" fmla="val 29"/>
                <a:gd name="f25" fmla="+- 0 0 -90"/>
                <a:gd name="f26" fmla="*/ f3 1 34"/>
                <a:gd name="f27" fmla="*/ f4 1 20"/>
                <a:gd name="f28" fmla="val f5"/>
                <a:gd name="f29" fmla="val f6"/>
                <a:gd name="f30" fmla="val f7"/>
                <a:gd name="f31" fmla="*/ f25 f0 1"/>
                <a:gd name="f32" fmla="+- f30 0 f28"/>
                <a:gd name="f33" fmla="+- f29 0 f28"/>
                <a:gd name="f34" fmla="*/ f31 1 f2"/>
                <a:gd name="f35" fmla="*/ f33 1 34"/>
                <a:gd name="f36" fmla="*/ f32 1 20"/>
                <a:gd name="f37" fmla="*/ 6 f33 1"/>
                <a:gd name="f38" fmla="*/ 19 f32 1"/>
                <a:gd name="f39" fmla="*/ 0 f33 1"/>
                <a:gd name="f40" fmla="*/ 15 f32 1"/>
                <a:gd name="f41" fmla="*/ 5 f32 1"/>
                <a:gd name="f42" fmla="*/ 5 f33 1"/>
                <a:gd name="f43" fmla="*/ 0 f32 1"/>
                <a:gd name="f44" fmla="*/ 28 f33 1"/>
                <a:gd name="f45" fmla="*/ 2 f32 1"/>
                <a:gd name="f46" fmla="*/ 34 f33 1"/>
                <a:gd name="f47" fmla="*/ 7 f32 1"/>
                <a:gd name="f48" fmla="*/ 8 f32 1"/>
                <a:gd name="f49" fmla="*/ 29 f33 1"/>
                <a:gd name="f50" fmla="+- f34 0 f1"/>
                <a:gd name="f51" fmla="*/ f37 1 34"/>
                <a:gd name="f52" fmla="*/ f38 1 20"/>
                <a:gd name="f53" fmla="*/ f39 1 34"/>
                <a:gd name="f54" fmla="*/ f40 1 20"/>
                <a:gd name="f55" fmla="*/ f41 1 20"/>
                <a:gd name="f56" fmla="*/ f42 1 34"/>
                <a:gd name="f57" fmla="*/ f43 1 20"/>
                <a:gd name="f58" fmla="*/ f44 1 34"/>
                <a:gd name="f59" fmla="*/ f45 1 20"/>
                <a:gd name="f60" fmla="*/ f46 1 34"/>
                <a:gd name="f61" fmla="*/ f47 1 20"/>
                <a:gd name="f62" fmla="*/ f48 1 20"/>
                <a:gd name="f63" fmla="*/ f49 1 34"/>
                <a:gd name="f64" fmla="*/ 0 1 f35"/>
                <a:gd name="f65" fmla="*/ f29 1 f35"/>
                <a:gd name="f66" fmla="*/ 0 1 f36"/>
                <a:gd name="f67" fmla="*/ f30 1 f36"/>
                <a:gd name="f68" fmla="*/ f51 1 f35"/>
                <a:gd name="f69" fmla="*/ f52 1 f36"/>
                <a:gd name="f70" fmla="*/ f53 1 f35"/>
                <a:gd name="f71" fmla="*/ f54 1 f36"/>
                <a:gd name="f72" fmla="*/ f55 1 f36"/>
                <a:gd name="f73" fmla="*/ f56 1 f35"/>
                <a:gd name="f74" fmla="*/ f57 1 f36"/>
                <a:gd name="f75" fmla="*/ f58 1 f35"/>
                <a:gd name="f76" fmla="*/ f59 1 f36"/>
                <a:gd name="f77" fmla="*/ f60 1 f35"/>
                <a:gd name="f78" fmla="*/ f61 1 f36"/>
                <a:gd name="f79" fmla="*/ f62 1 f36"/>
                <a:gd name="f80" fmla="*/ f63 1 f35"/>
                <a:gd name="f81" fmla="*/ f64 f26 1"/>
                <a:gd name="f82" fmla="*/ f65 f26 1"/>
                <a:gd name="f83" fmla="*/ f67 f27 1"/>
                <a:gd name="f84" fmla="*/ f66 f27 1"/>
                <a:gd name="f85" fmla="*/ f68 f26 1"/>
                <a:gd name="f86" fmla="*/ f69 f27 1"/>
                <a:gd name="f87" fmla="*/ f70 f26 1"/>
                <a:gd name="f88" fmla="*/ f71 f27 1"/>
                <a:gd name="f89" fmla="*/ f72 f27 1"/>
                <a:gd name="f90" fmla="*/ f73 f26 1"/>
                <a:gd name="f91" fmla="*/ f74 f27 1"/>
                <a:gd name="f92" fmla="*/ f75 f26 1"/>
                <a:gd name="f93" fmla="*/ f76 f27 1"/>
                <a:gd name="f94" fmla="*/ f77 f26 1"/>
                <a:gd name="f95" fmla="*/ f78 f27 1"/>
                <a:gd name="f96" fmla="*/ f79 f27 1"/>
                <a:gd name="f97" fmla="*/ f80 f26 1"/>
              </a:gdLst>
              <a:ahLst/>
              <a:cxnLst>
                <a:cxn ang="3cd4">
                  <a:pos x="hc" y="t"/>
                </a:cxn>
                <a:cxn ang="0">
                  <a:pos x="r" y="vc"/>
                </a:cxn>
                <a:cxn ang="cd4">
                  <a:pos x="hc" y="b"/>
                </a:cxn>
                <a:cxn ang="cd2">
                  <a:pos x="l" y="vc"/>
                </a:cxn>
                <a:cxn ang="f50">
                  <a:pos x="f85" y="f86"/>
                </a:cxn>
                <a:cxn ang="f50">
                  <a:pos x="f87" y="f88"/>
                </a:cxn>
                <a:cxn ang="f50">
                  <a:pos x="f87" y="f89"/>
                </a:cxn>
                <a:cxn ang="f50">
                  <a:pos x="f90" y="f91"/>
                </a:cxn>
                <a:cxn ang="f50">
                  <a:pos x="f92" y="f93"/>
                </a:cxn>
                <a:cxn ang="f50">
                  <a:pos x="f94" y="f95"/>
                </a:cxn>
                <a:cxn ang="f50">
                  <a:pos x="f94" y="f96"/>
                </a:cxn>
                <a:cxn ang="f50">
                  <a:pos x="f97" y="f88"/>
                </a:cxn>
                <a:cxn ang="f50">
                  <a:pos x="f85" y="f86"/>
                </a:cxn>
              </a:cxnLst>
              <a:rect l="f81" t="f84" r="f82" b="f83"/>
              <a:pathLst>
                <a:path w="34" h="20">
                  <a:moveTo>
                    <a:pt x="f8" y="f9"/>
                  </a:moveTo>
                  <a:cubicBezTo>
                    <a:pt x="f10" y="f7"/>
                    <a:pt x="f11" y="f12"/>
                    <a:pt x="f5" y="f13"/>
                  </a:cubicBezTo>
                  <a:cubicBezTo>
                    <a:pt x="f5" y="f14"/>
                    <a:pt x="f5" y="f14"/>
                    <a:pt x="f5" y="f14"/>
                  </a:cubicBezTo>
                  <a:cubicBezTo>
                    <a:pt x="f5" y="f15"/>
                    <a:pt x="f15" y="f5"/>
                    <a:pt x="f14" y="f5"/>
                  </a:cubicBezTo>
                  <a:cubicBezTo>
                    <a:pt x="f16" y="f15"/>
                    <a:pt x="f16" y="f15"/>
                    <a:pt x="f16" y="f15"/>
                  </a:cubicBezTo>
                  <a:cubicBezTo>
                    <a:pt x="f17" y="f15"/>
                    <a:pt x="f18" y="f14"/>
                    <a:pt x="f6" y="f19"/>
                  </a:cubicBezTo>
                  <a:cubicBezTo>
                    <a:pt x="f6" y="f20"/>
                    <a:pt x="f6" y="f20"/>
                    <a:pt x="f6" y="f20"/>
                  </a:cubicBezTo>
                  <a:cubicBezTo>
                    <a:pt x="f6" y="f21"/>
                    <a:pt x="f22" y="f23"/>
                    <a:pt x="f24" y="f13"/>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0" name="Freeform 361">
              <a:extLst>
                <a:ext uri="{FF2B5EF4-FFF2-40B4-BE49-F238E27FC236}">
                  <a16:creationId xmlns:a16="http://schemas.microsoft.com/office/drawing/2014/main" id="{252C6B23-DF74-4556-AB14-1E9982E520D8}"/>
                </a:ext>
              </a:extLst>
            </p:cNvPr>
            <p:cNvSpPr/>
            <p:nvPr/>
          </p:nvSpPr>
          <p:spPr>
            <a:xfrm>
              <a:off x="7328897" y="6304751"/>
              <a:ext cx="112708" cy="106363"/>
            </a:xfrm>
            <a:custGeom>
              <a:avLst/>
              <a:gdLst>
                <a:gd name="f0" fmla="val 10800000"/>
                <a:gd name="f1" fmla="val 5400000"/>
                <a:gd name="f2" fmla="val 180"/>
                <a:gd name="f3" fmla="val w"/>
                <a:gd name="f4" fmla="val h"/>
                <a:gd name="f5" fmla="val 0"/>
                <a:gd name="f6" fmla="val 33"/>
                <a:gd name="f7" fmla="val 31"/>
                <a:gd name="f8" fmla="val 30"/>
                <a:gd name="f9" fmla="val 14"/>
                <a:gd name="f10" fmla="val 32"/>
                <a:gd name="f11" fmla="val 16"/>
                <a:gd name="f12" fmla="val 19"/>
                <a:gd name="f13" fmla="val 21"/>
                <a:gd name="f14" fmla="val 24"/>
                <a:gd name="f15" fmla="val 28"/>
                <a:gd name="f16" fmla="val 22"/>
                <a:gd name="f17" fmla="val 17"/>
                <a:gd name="f18" fmla="val 2"/>
                <a:gd name="f19" fmla="val 11"/>
                <a:gd name="f20" fmla="val 9"/>
                <a:gd name="f21" fmla="val 5"/>
                <a:gd name="f22" fmla="val 3"/>
                <a:gd name="f23" fmla="val 8"/>
                <a:gd name="f24" fmla="val 10"/>
                <a:gd name="f25" fmla="val 1"/>
                <a:gd name="f26" fmla="+- 0 0 -90"/>
                <a:gd name="f27" fmla="*/ f3 1 33"/>
                <a:gd name="f28" fmla="*/ f4 1 31"/>
                <a:gd name="f29" fmla="val f5"/>
                <a:gd name="f30" fmla="val f6"/>
                <a:gd name="f31" fmla="val f7"/>
                <a:gd name="f32" fmla="*/ f26 f0 1"/>
                <a:gd name="f33" fmla="+- f31 0 f29"/>
                <a:gd name="f34" fmla="+- f30 0 f29"/>
                <a:gd name="f35" fmla="*/ f32 1 f2"/>
                <a:gd name="f36" fmla="*/ f34 1 33"/>
                <a:gd name="f37" fmla="*/ f33 1 31"/>
                <a:gd name="f38" fmla="*/ 30 f34 1"/>
                <a:gd name="f39" fmla="*/ 14 f33 1"/>
                <a:gd name="f40" fmla="*/ 31 f34 1"/>
                <a:gd name="f41" fmla="*/ 21 f33 1"/>
                <a:gd name="f42" fmla="*/ 24 f34 1"/>
                <a:gd name="f43" fmla="*/ 28 f33 1"/>
                <a:gd name="f44" fmla="*/ 17 f34 1"/>
                <a:gd name="f45" fmla="*/ 2 f34 1"/>
                <a:gd name="f46" fmla="*/ 11 f33 1"/>
                <a:gd name="f47" fmla="*/ 3 f33 1"/>
                <a:gd name="f48" fmla="*/ 3 f34 1"/>
                <a:gd name="f49" fmla="*/ 2 f33 1"/>
                <a:gd name="f50" fmla="*/ 10 f34 1"/>
                <a:gd name="f51" fmla="*/ 1 f33 1"/>
                <a:gd name="f52" fmla="+- f35 0 f1"/>
                <a:gd name="f53" fmla="*/ f38 1 33"/>
                <a:gd name="f54" fmla="*/ f39 1 31"/>
                <a:gd name="f55" fmla="*/ f40 1 33"/>
                <a:gd name="f56" fmla="*/ f41 1 31"/>
                <a:gd name="f57" fmla="*/ f42 1 33"/>
                <a:gd name="f58" fmla="*/ f43 1 31"/>
                <a:gd name="f59" fmla="*/ f44 1 33"/>
                <a:gd name="f60" fmla="*/ f45 1 33"/>
                <a:gd name="f61" fmla="*/ f46 1 31"/>
                <a:gd name="f62" fmla="*/ f47 1 31"/>
                <a:gd name="f63" fmla="*/ f48 1 33"/>
                <a:gd name="f64" fmla="*/ f49 1 31"/>
                <a:gd name="f65" fmla="*/ f50 1 33"/>
                <a:gd name="f66" fmla="*/ f51 1 31"/>
                <a:gd name="f67" fmla="*/ 0 1 f36"/>
                <a:gd name="f68" fmla="*/ f30 1 f36"/>
                <a:gd name="f69" fmla="*/ 0 1 f37"/>
                <a:gd name="f70" fmla="*/ f31 1 f37"/>
                <a:gd name="f71" fmla="*/ f53 1 f36"/>
                <a:gd name="f72" fmla="*/ f54 1 f37"/>
                <a:gd name="f73" fmla="*/ f55 1 f36"/>
                <a:gd name="f74" fmla="*/ f56 1 f37"/>
                <a:gd name="f75" fmla="*/ f57 1 f36"/>
                <a:gd name="f76" fmla="*/ f58 1 f37"/>
                <a:gd name="f77" fmla="*/ f59 1 f36"/>
                <a:gd name="f78" fmla="*/ f60 1 f36"/>
                <a:gd name="f79" fmla="*/ f61 1 f37"/>
                <a:gd name="f80" fmla="*/ f62 1 f37"/>
                <a:gd name="f81" fmla="*/ f63 1 f36"/>
                <a:gd name="f82" fmla="*/ f64 1 f37"/>
                <a:gd name="f83" fmla="*/ f65 1 f36"/>
                <a:gd name="f84" fmla="*/ f66 1 f37"/>
                <a:gd name="f85" fmla="*/ f67 f27 1"/>
                <a:gd name="f86" fmla="*/ f68 f27 1"/>
                <a:gd name="f87" fmla="*/ f70 f28 1"/>
                <a:gd name="f88" fmla="*/ f69 f28 1"/>
                <a:gd name="f89" fmla="*/ f71 f27 1"/>
                <a:gd name="f90" fmla="*/ f72 f28 1"/>
                <a:gd name="f91" fmla="*/ f73 f27 1"/>
                <a:gd name="f92" fmla="*/ f74 f28 1"/>
                <a:gd name="f93" fmla="*/ f75 f27 1"/>
                <a:gd name="f94" fmla="*/ f76 f28 1"/>
                <a:gd name="f95" fmla="*/ f77 f27 1"/>
                <a:gd name="f96" fmla="*/ f78 f27 1"/>
                <a:gd name="f97" fmla="*/ f79 f28 1"/>
                <a:gd name="f98" fmla="*/ f80 f28 1"/>
                <a:gd name="f99" fmla="*/ f81 f27 1"/>
                <a:gd name="f100" fmla="*/ f82 f28 1"/>
                <a:gd name="f101" fmla="*/ f83 f27 1"/>
                <a:gd name="f102" fmla="*/ f84 f28 1"/>
              </a:gdLst>
              <a:ahLst/>
              <a:cxnLst>
                <a:cxn ang="3cd4">
                  <a:pos x="hc" y="t"/>
                </a:cxn>
                <a:cxn ang="0">
                  <a:pos x="r" y="vc"/>
                </a:cxn>
                <a:cxn ang="cd4">
                  <a:pos x="hc" y="b"/>
                </a:cxn>
                <a:cxn ang="cd2">
                  <a:pos x="l" y="vc"/>
                </a:cxn>
                <a:cxn ang="f52">
                  <a:pos x="f89" y="f90"/>
                </a:cxn>
                <a:cxn ang="f52">
                  <a:pos x="f91" y="f92"/>
                </a:cxn>
                <a:cxn ang="f52">
                  <a:pos x="f93" y="f94"/>
                </a:cxn>
                <a:cxn ang="f52">
                  <a:pos x="f95" y="f94"/>
                </a:cxn>
                <a:cxn ang="f52">
                  <a:pos x="f96" y="f97"/>
                </a:cxn>
                <a:cxn ang="f52">
                  <a:pos x="f96" y="f98"/>
                </a:cxn>
                <a:cxn ang="f52">
                  <a:pos x="f99" y="f100"/>
                </a:cxn>
                <a:cxn ang="f52">
                  <a:pos x="f101" y="f102"/>
                </a:cxn>
                <a:cxn ang="f52">
                  <a:pos x="f89" y="f90"/>
                </a:cxn>
              </a:cxnLst>
              <a:rect l="f85" t="f88" r="f86" b="f87"/>
              <a:pathLst>
                <a:path w="33" h="31">
                  <a:moveTo>
                    <a:pt x="f8" y="f9"/>
                  </a:moveTo>
                  <a:cubicBezTo>
                    <a:pt x="f10" y="f11"/>
                    <a:pt x="f6" y="f12"/>
                    <a:pt x="f7" y="f13"/>
                  </a:cubicBezTo>
                  <a:cubicBezTo>
                    <a:pt x="f14" y="f15"/>
                    <a:pt x="f14" y="f15"/>
                    <a:pt x="f14" y="f15"/>
                  </a:cubicBezTo>
                  <a:cubicBezTo>
                    <a:pt x="f16" y="f7"/>
                    <a:pt x="f12" y="f7"/>
                    <a:pt x="f17" y="f15"/>
                  </a:cubicBezTo>
                  <a:cubicBezTo>
                    <a:pt x="f18" y="f19"/>
                    <a:pt x="f18" y="f19"/>
                    <a:pt x="f18" y="f19"/>
                  </a:cubicBezTo>
                  <a:cubicBezTo>
                    <a:pt x="f5" y="f20"/>
                    <a:pt x="f5" y="f21"/>
                    <a:pt x="f18" y="f22"/>
                  </a:cubicBezTo>
                  <a:cubicBezTo>
                    <a:pt x="f22" y="f18"/>
                    <a:pt x="f22" y="f18"/>
                    <a:pt x="f22" y="f18"/>
                  </a:cubicBezTo>
                  <a:cubicBezTo>
                    <a:pt x="f21" y="f5"/>
                    <a:pt x="f23" y="f5"/>
                    <a:pt x="f24" y="f25"/>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1" name="Freeform 362">
              <a:extLst>
                <a:ext uri="{FF2B5EF4-FFF2-40B4-BE49-F238E27FC236}">
                  <a16:creationId xmlns:a16="http://schemas.microsoft.com/office/drawing/2014/main" id="{A5801415-B672-4A01-8C3F-1DBF1F94844D}"/>
                </a:ext>
              </a:extLst>
            </p:cNvPr>
            <p:cNvSpPr/>
            <p:nvPr/>
          </p:nvSpPr>
          <p:spPr>
            <a:xfrm>
              <a:off x="7592418" y="6530178"/>
              <a:ext cx="114300" cy="109535"/>
            </a:xfrm>
            <a:custGeom>
              <a:avLst/>
              <a:gdLst>
                <a:gd name="f0" fmla="val 10800000"/>
                <a:gd name="f1" fmla="val 5400000"/>
                <a:gd name="f2" fmla="val 180"/>
                <a:gd name="f3" fmla="val w"/>
                <a:gd name="f4" fmla="val h"/>
                <a:gd name="f5" fmla="val 0"/>
                <a:gd name="f6" fmla="val 33"/>
                <a:gd name="f7" fmla="val 32"/>
                <a:gd name="f8" fmla="val 3"/>
                <a:gd name="f9" fmla="val 17"/>
                <a:gd name="f10" fmla="val 16"/>
                <a:gd name="f11" fmla="val 13"/>
                <a:gd name="f12" fmla="val 2"/>
                <a:gd name="f13" fmla="val 10"/>
                <a:gd name="f14" fmla="val 9"/>
                <a:gd name="f15" fmla="val 14"/>
                <a:gd name="f16" fmla="val 15"/>
                <a:gd name="f17" fmla="val 31"/>
                <a:gd name="f18" fmla="val 20"/>
                <a:gd name="f19" fmla="val 23"/>
                <a:gd name="f20" fmla="val 26"/>
                <a:gd name="f21" fmla="val 28"/>
                <a:gd name="f22" fmla="val 30"/>
                <a:gd name="f23" fmla="val 29"/>
                <a:gd name="f24" fmla="val 25"/>
                <a:gd name="f25" fmla="val 22"/>
                <a:gd name="f26" fmla="+- 0 0 -90"/>
                <a:gd name="f27" fmla="*/ f3 1 33"/>
                <a:gd name="f28" fmla="*/ f4 1 32"/>
                <a:gd name="f29" fmla="val f5"/>
                <a:gd name="f30" fmla="val f6"/>
                <a:gd name="f31" fmla="val f7"/>
                <a:gd name="f32" fmla="*/ f26 f0 1"/>
                <a:gd name="f33" fmla="+- f31 0 f29"/>
                <a:gd name="f34" fmla="+- f30 0 f29"/>
                <a:gd name="f35" fmla="*/ f32 1 f2"/>
                <a:gd name="f36" fmla="*/ f34 1 33"/>
                <a:gd name="f37" fmla="*/ f33 1 32"/>
                <a:gd name="f38" fmla="*/ 3 f34 1"/>
                <a:gd name="f39" fmla="*/ 17 f33 1"/>
                <a:gd name="f40" fmla="*/ 2 f34 1"/>
                <a:gd name="f41" fmla="*/ 10 f33 1"/>
                <a:gd name="f42" fmla="*/ 9 f34 1"/>
                <a:gd name="f43" fmla="*/ 3 f33 1"/>
                <a:gd name="f44" fmla="*/ 15 f34 1"/>
                <a:gd name="f45" fmla="*/ 31 f34 1"/>
                <a:gd name="f46" fmla="*/ 20 f33 1"/>
                <a:gd name="f47" fmla="*/ 28 f33 1"/>
                <a:gd name="f48" fmla="*/ 30 f34 1"/>
                <a:gd name="f49" fmla="*/ 29 f33 1"/>
                <a:gd name="f50" fmla="*/ 22 f34 1"/>
                <a:gd name="f51" fmla="*/ 30 f33 1"/>
                <a:gd name="f52" fmla="+- f35 0 f1"/>
                <a:gd name="f53" fmla="*/ f38 1 33"/>
                <a:gd name="f54" fmla="*/ f39 1 32"/>
                <a:gd name="f55" fmla="*/ f40 1 33"/>
                <a:gd name="f56" fmla="*/ f41 1 32"/>
                <a:gd name="f57" fmla="*/ f42 1 33"/>
                <a:gd name="f58" fmla="*/ f43 1 32"/>
                <a:gd name="f59" fmla="*/ f44 1 33"/>
                <a:gd name="f60" fmla="*/ f45 1 33"/>
                <a:gd name="f61" fmla="*/ f46 1 32"/>
                <a:gd name="f62" fmla="*/ f47 1 32"/>
                <a:gd name="f63" fmla="*/ f48 1 33"/>
                <a:gd name="f64" fmla="*/ f49 1 32"/>
                <a:gd name="f65" fmla="*/ f50 1 33"/>
                <a:gd name="f66" fmla="*/ f51 1 32"/>
                <a:gd name="f67" fmla="*/ 0 1 f36"/>
                <a:gd name="f68" fmla="*/ f30 1 f36"/>
                <a:gd name="f69" fmla="*/ 0 1 f37"/>
                <a:gd name="f70" fmla="*/ f31 1 f37"/>
                <a:gd name="f71" fmla="*/ f53 1 f36"/>
                <a:gd name="f72" fmla="*/ f54 1 f37"/>
                <a:gd name="f73" fmla="*/ f55 1 f36"/>
                <a:gd name="f74" fmla="*/ f56 1 f37"/>
                <a:gd name="f75" fmla="*/ f57 1 f36"/>
                <a:gd name="f76" fmla="*/ f58 1 f37"/>
                <a:gd name="f77" fmla="*/ f59 1 f36"/>
                <a:gd name="f78" fmla="*/ f60 1 f36"/>
                <a:gd name="f79" fmla="*/ f61 1 f37"/>
                <a:gd name="f80" fmla="*/ f62 1 f37"/>
                <a:gd name="f81" fmla="*/ f63 1 f36"/>
                <a:gd name="f82" fmla="*/ f64 1 f37"/>
                <a:gd name="f83" fmla="*/ f65 1 f36"/>
                <a:gd name="f84" fmla="*/ f66 1 f37"/>
                <a:gd name="f85" fmla="*/ f67 f27 1"/>
                <a:gd name="f86" fmla="*/ f68 f27 1"/>
                <a:gd name="f87" fmla="*/ f70 f28 1"/>
                <a:gd name="f88" fmla="*/ f69 f28 1"/>
                <a:gd name="f89" fmla="*/ f71 f27 1"/>
                <a:gd name="f90" fmla="*/ f72 f28 1"/>
                <a:gd name="f91" fmla="*/ f73 f27 1"/>
                <a:gd name="f92" fmla="*/ f74 f28 1"/>
                <a:gd name="f93" fmla="*/ f75 f27 1"/>
                <a:gd name="f94" fmla="*/ f76 f28 1"/>
                <a:gd name="f95" fmla="*/ f77 f27 1"/>
                <a:gd name="f96" fmla="*/ f78 f27 1"/>
                <a:gd name="f97" fmla="*/ f79 f28 1"/>
                <a:gd name="f98" fmla="*/ f80 f28 1"/>
                <a:gd name="f99" fmla="*/ f81 f27 1"/>
                <a:gd name="f100" fmla="*/ f82 f28 1"/>
                <a:gd name="f101" fmla="*/ f83 f27 1"/>
                <a:gd name="f102" fmla="*/ f84 f28 1"/>
              </a:gdLst>
              <a:ahLst/>
              <a:cxnLst>
                <a:cxn ang="3cd4">
                  <a:pos x="hc" y="t"/>
                </a:cxn>
                <a:cxn ang="0">
                  <a:pos x="r" y="vc"/>
                </a:cxn>
                <a:cxn ang="cd4">
                  <a:pos x="hc" y="b"/>
                </a:cxn>
                <a:cxn ang="cd2">
                  <a:pos x="l" y="vc"/>
                </a:cxn>
                <a:cxn ang="f52">
                  <a:pos x="f89" y="f90"/>
                </a:cxn>
                <a:cxn ang="f52">
                  <a:pos x="f91" y="f92"/>
                </a:cxn>
                <a:cxn ang="f52">
                  <a:pos x="f93" y="f94"/>
                </a:cxn>
                <a:cxn ang="f52">
                  <a:pos x="f95" y="f94"/>
                </a:cxn>
                <a:cxn ang="f52">
                  <a:pos x="f96" y="f97"/>
                </a:cxn>
                <a:cxn ang="f52">
                  <a:pos x="f96" y="f98"/>
                </a:cxn>
                <a:cxn ang="f52">
                  <a:pos x="f99" y="f100"/>
                </a:cxn>
                <a:cxn ang="f52">
                  <a:pos x="f101" y="f102"/>
                </a:cxn>
                <a:cxn ang="f52">
                  <a:pos x="f89" y="f90"/>
                </a:cxn>
              </a:cxnLst>
              <a:rect l="f85" t="f88" r="f86" b="f87"/>
              <a:pathLst>
                <a:path w="33" h="32">
                  <a:moveTo>
                    <a:pt x="f8" y="f9"/>
                  </a:moveTo>
                  <a:cubicBezTo>
                    <a:pt x="f5" y="f10"/>
                    <a:pt x="f5" y="f11"/>
                    <a:pt x="f12" y="f13"/>
                  </a:cubicBezTo>
                  <a:cubicBezTo>
                    <a:pt x="f14" y="f8"/>
                    <a:pt x="f14" y="f8"/>
                    <a:pt x="f14" y="f8"/>
                  </a:cubicBezTo>
                  <a:cubicBezTo>
                    <a:pt x="f13" y="f5"/>
                    <a:pt x="f15" y="f5"/>
                    <a:pt x="f16" y="f8"/>
                  </a:cubicBezTo>
                  <a:cubicBezTo>
                    <a:pt x="f17" y="f18"/>
                    <a:pt x="f17" y="f18"/>
                    <a:pt x="f17" y="f18"/>
                  </a:cubicBezTo>
                  <a:cubicBezTo>
                    <a:pt x="f6" y="f19"/>
                    <a:pt x="f6" y="f20"/>
                    <a:pt x="f17" y="f21"/>
                  </a:cubicBezTo>
                  <a:cubicBezTo>
                    <a:pt x="f22" y="f23"/>
                    <a:pt x="f22" y="f23"/>
                    <a:pt x="f22" y="f23"/>
                  </a:cubicBezTo>
                  <a:cubicBezTo>
                    <a:pt x="f21" y="f17"/>
                    <a:pt x="f24" y="f7"/>
                    <a:pt x="f25" y="f22"/>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2" name="Freeform 363">
              <a:extLst>
                <a:ext uri="{FF2B5EF4-FFF2-40B4-BE49-F238E27FC236}">
                  <a16:creationId xmlns:a16="http://schemas.microsoft.com/office/drawing/2014/main" id="{C2B7A9B8-EBBE-41E2-90E4-9DDED79A6CF9}"/>
                </a:ext>
              </a:extLst>
            </p:cNvPr>
            <p:cNvSpPr/>
            <p:nvPr/>
          </p:nvSpPr>
          <p:spPr>
            <a:xfrm>
              <a:off x="7349526" y="6547643"/>
              <a:ext cx="106363" cy="109535"/>
            </a:xfrm>
            <a:custGeom>
              <a:avLst/>
              <a:gdLst>
                <a:gd name="f0" fmla="val 10800000"/>
                <a:gd name="f1" fmla="val 5400000"/>
                <a:gd name="f2" fmla="val 180"/>
                <a:gd name="f3" fmla="val w"/>
                <a:gd name="f4" fmla="val h"/>
                <a:gd name="f5" fmla="val 0"/>
                <a:gd name="f6" fmla="val 31"/>
                <a:gd name="f7" fmla="val 32"/>
                <a:gd name="f8" fmla="val 14"/>
                <a:gd name="f9" fmla="val 2"/>
                <a:gd name="f10" fmla="val 16"/>
                <a:gd name="f11" fmla="val 19"/>
                <a:gd name="f12" fmla="val 21"/>
                <a:gd name="f13" fmla="val 1"/>
                <a:gd name="f14" fmla="val 29"/>
                <a:gd name="f15" fmla="val 8"/>
                <a:gd name="f16" fmla="val 10"/>
                <a:gd name="f17" fmla="val 13"/>
                <a:gd name="f18" fmla="val 15"/>
                <a:gd name="f19" fmla="val 11"/>
                <a:gd name="f20" fmla="val 30"/>
                <a:gd name="f21" fmla="val 9"/>
                <a:gd name="f22" fmla="val 5"/>
                <a:gd name="f23" fmla="val 3"/>
                <a:gd name="f24" fmla="val 28"/>
                <a:gd name="f25" fmla="val 24"/>
                <a:gd name="f26" fmla="val 22"/>
                <a:gd name="f27" fmla="+- 0 0 -90"/>
                <a:gd name="f28" fmla="*/ f3 1 31"/>
                <a:gd name="f29" fmla="*/ f4 1 32"/>
                <a:gd name="f30" fmla="val f5"/>
                <a:gd name="f31" fmla="val f6"/>
                <a:gd name="f32" fmla="val f7"/>
                <a:gd name="f33" fmla="*/ f27 f0 1"/>
                <a:gd name="f34" fmla="+- f32 0 f30"/>
                <a:gd name="f35" fmla="+- f31 0 f30"/>
                <a:gd name="f36" fmla="*/ f33 1 f2"/>
                <a:gd name="f37" fmla="*/ f35 1 31"/>
                <a:gd name="f38" fmla="*/ f34 1 32"/>
                <a:gd name="f39" fmla="*/ 14 f35 1"/>
                <a:gd name="f40" fmla="*/ 2 f34 1"/>
                <a:gd name="f41" fmla="*/ 21 f35 1"/>
                <a:gd name="f42" fmla="*/ 1 f34 1"/>
                <a:gd name="f43" fmla="*/ 29 f35 1"/>
                <a:gd name="f44" fmla="*/ 8 f34 1"/>
                <a:gd name="f45" fmla="*/ 15 f34 1"/>
                <a:gd name="f46" fmla="*/ 11 f35 1"/>
                <a:gd name="f47" fmla="*/ 30 f34 1"/>
                <a:gd name="f48" fmla="*/ 3 f35 1"/>
                <a:gd name="f49" fmla="*/ 1 f35 1"/>
                <a:gd name="f50" fmla="*/ 22 f34 1"/>
                <a:gd name="f51" fmla="+- f36 0 f1"/>
                <a:gd name="f52" fmla="*/ f39 1 31"/>
                <a:gd name="f53" fmla="*/ f40 1 32"/>
                <a:gd name="f54" fmla="*/ f41 1 31"/>
                <a:gd name="f55" fmla="*/ f42 1 32"/>
                <a:gd name="f56" fmla="*/ f43 1 31"/>
                <a:gd name="f57" fmla="*/ f44 1 32"/>
                <a:gd name="f58" fmla="*/ f45 1 32"/>
                <a:gd name="f59" fmla="*/ f46 1 31"/>
                <a:gd name="f60" fmla="*/ f47 1 32"/>
                <a:gd name="f61" fmla="*/ f48 1 31"/>
                <a:gd name="f62" fmla="*/ f49 1 31"/>
                <a:gd name="f63" fmla="*/ f50 1 32"/>
                <a:gd name="f64" fmla="*/ 0 1 f37"/>
                <a:gd name="f65" fmla="*/ f31 1 f37"/>
                <a:gd name="f66" fmla="*/ 0 1 f38"/>
                <a:gd name="f67" fmla="*/ f32 1 f38"/>
                <a:gd name="f68" fmla="*/ f52 1 f37"/>
                <a:gd name="f69" fmla="*/ f53 1 f38"/>
                <a:gd name="f70" fmla="*/ f54 1 f37"/>
                <a:gd name="f71" fmla="*/ f55 1 f38"/>
                <a:gd name="f72" fmla="*/ f56 1 f37"/>
                <a:gd name="f73" fmla="*/ f57 1 f38"/>
                <a:gd name="f74" fmla="*/ f58 1 f38"/>
                <a:gd name="f75" fmla="*/ f59 1 f37"/>
                <a:gd name="f76" fmla="*/ f60 1 f38"/>
                <a:gd name="f77" fmla="*/ f61 1 f37"/>
                <a:gd name="f78" fmla="*/ f62 1 f37"/>
                <a:gd name="f79" fmla="*/ f63 1 f38"/>
                <a:gd name="f80" fmla="*/ f64 f28 1"/>
                <a:gd name="f81" fmla="*/ f65 f28 1"/>
                <a:gd name="f82" fmla="*/ f67 f29 1"/>
                <a:gd name="f83" fmla="*/ f66 f29 1"/>
                <a:gd name="f84" fmla="*/ f68 f28 1"/>
                <a:gd name="f85" fmla="*/ f69 f29 1"/>
                <a:gd name="f86" fmla="*/ f70 f28 1"/>
                <a:gd name="f87" fmla="*/ f71 f29 1"/>
                <a:gd name="f88" fmla="*/ f72 f28 1"/>
                <a:gd name="f89" fmla="*/ f73 f29 1"/>
                <a:gd name="f90" fmla="*/ f74 f29 1"/>
                <a:gd name="f91" fmla="*/ f75 f28 1"/>
                <a:gd name="f92" fmla="*/ f76 f29 1"/>
                <a:gd name="f93" fmla="*/ f77 f28 1"/>
                <a:gd name="f94" fmla="*/ f78 f28 1"/>
                <a:gd name="f95" fmla="*/ f79 f29 1"/>
              </a:gdLst>
              <a:ahLst/>
              <a:cxnLst>
                <a:cxn ang="3cd4">
                  <a:pos x="hc" y="t"/>
                </a:cxn>
                <a:cxn ang="0">
                  <a:pos x="r" y="vc"/>
                </a:cxn>
                <a:cxn ang="cd4">
                  <a:pos x="hc" y="b"/>
                </a:cxn>
                <a:cxn ang="cd2">
                  <a:pos x="l" y="vc"/>
                </a:cxn>
                <a:cxn ang="f51">
                  <a:pos x="f84" y="f85"/>
                </a:cxn>
                <a:cxn ang="f51">
                  <a:pos x="f86" y="f87"/>
                </a:cxn>
                <a:cxn ang="f51">
                  <a:pos x="f88" y="f89"/>
                </a:cxn>
                <a:cxn ang="f51">
                  <a:pos x="f88" y="f90"/>
                </a:cxn>
                <a:cxn ang="f51">
                  <a:pos x="f91" y="f92"/>
                </a:cxn>
                <a:cxn ang="f51">
                  <a:pos x="f93" y="f92"/>
                </a:cxn>
                <a:cxn ang="f51">
                  <a:pos x="f93" y="f92"/>
                </a:cxn>
                <a:cxn ang="f51">
                  <a:pos x="f94" y="f95"/>
                </a:cxn>
                <a:cxn ang="f51">
                  <a:pos x="f84" y="f85"/>
                </a:cxn>
              </a:cxnLst>
              <a:rect l="f80" t="f83" r="f81" b="f82"/>
              <a:pathLst>
                <a:path w="31" h="32">
                  <a:moveTo>
                    <a:pt x="f8" y="f9"/>
                  </a:moveTo>
                  <a:cubicBezTo>
                    <a:pt x="f10" y="f5"/>
                    <a:pt x="f11" y="f5"/>
                    <a:pt x="f12" y="f13"/>
                  </a:cubicBezTo>
                  <a:cubicBezTo>
                    <a:pt x="f14" y="f15"/>
                    <a:pt x="f14" y="f15"/>
                    <a:pt x="f14" y="f15"/>
                  </a:cubicBezTo>
                  <a:cubicBezTo>
                    <a:pt x="f6" y="f16"/>
                    <a:pt x="f6" y="f17"/>
                    <a:pt x="f14" y="f18"/>
                  </a:cubicBezTo>
                  <a:cubicBezTo>
                    <a:pt x="f19" y="f20"/>
                    <a:pt x="f19" y="f20"/>
                    <a:pt x="f19" y="f20"/>
                  </a:cubicBezTo>
                  <a:cubicBezTo>
                    <a:pt x="f21" y="f7"/>
                    <a:pt x="f22" y="f7"/>
                    <a:pt x="f23" y="f20"/>
                  </a:cubicBezTo>
                  <a:cubicBezTo>
                    <a:pt x="f23" y="f20"/>
                    <a:pt x="f23" y="f20"/>
                    <a:pt x="f23" y="f20"/>
                  </a:cubicBezTo>
                  <a:cubicBezTo>
                    <a:pt x="f5" y="f24"/>
                    <a:pt x="f5" y="f25"/>
                    <a:pt x="f13" y="f26"/>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3" name="Freeform 364">
              <a:extLst>
                <a:ext uri="{FF2B5EF4-FFF2-40B4-BE49-F238E27FC236}">
                  <a16:creationId xmlns:a16="http://schemas.microsoft.com/office/drawing/2014/main" id="{196103C3-0F3B-4F38-8A6D-3EF50C27FBDE}"/>
                </a:ext>
              </a:extLst>
            </p:cNvPr>
            <p:cNvSpPr/>
            <p:nvPr/>
          </p:nvSpPr>
          <p:spPr>
            <a:xfrm>
              <a:off x="7579717" y="6285704"/>
              <a:ext cx="106363" cy="111127"/>
            </a:xfrm>
            <a:custGeom>
              <a:avLst/>
              <a:gdLst>
                <a:gd name="f0" fmla="val 10800000"/>
                <a:gd name="f1" fmla="val 5400000"/>
                <a:gd name="f2" fmla="val 180"/>
                <a:gd name="f3" fmla="val w"/>
                <a:gd name="f4" fmla="val h"/>
                <a:gd name="f5" fmla="val 0"/>
                <a:gd name="f6" fmla="val 31"/>
                <a:gd name="f7" fmla="val 33"/>
                <a:gd name="f8" fmla="val 16"/>
                <a:gd name="f9" fmla="val 30"/>
                <a:gd name="f10" fmla="val 15"/>
                <a:gd name="f11" fmla="val 32"/>
                <a:gd name="f12" fmla="val 12"/>
                <a:gd name="f13" fmla="val 10"/>
                <a:gd name="f14" fmla="val 2"/>
                <a:gd name="f15" fmla="val 24"/>
                <a:gd name="f16" fmla="val 22"/>
                <a:gd name="f17" fmla="val 19"/>
                <a:gd name="f18" fmla="val 17"/>
                <a:gd name="f19" fmla="val 20"/>
                <a:gd name="f20" fmla="val 25"/>
                <a:gd name="f21" fmla="val 28"/>
                <a:gd name="f22" fmla="val 4"/>
                <a:gd name="f23" fmla="val 8"/>
                <a:gd name="f24" fmla="val 29"/>
                <a:gd name="f25" fmla="+- 0 0 -90"/>
                <a:gd name="f26" fmla="*/ f3 1 31"/>
                <a:gd name="f27" fmla="*/ f4 1 33"/>
                <a:gd name="f28" fmla="val f5"/>
                <a:gd name="f29" fmla="val f6"/>
                <a:gd name="f30" fmla="val f7"/>
                <a:gd name="f31" fmla="*/ f25 f0 1"/>
                <a:gd name="f32" fmla="+- f30 0 f28"/>
                <a:gd name="f33" fmla="+- f29 0 f28"/>
                <a:gd name="f34" fmla="*/ f31 1 f2"/>
                <a:gd name="f35" fmla="*/ f33 1 31"/>
                <a:gd name="f36" fmla="*/ f32 1 33"/>
                <a:gd name="f37" fmla="*/ 16 f33 1"/>
                <a:gd name="f38" fmla="*/ 30 f32 1"/>
                <a:gd name="f39" fmla="*/ 10 f33 1"/>
                <a:gd name="f40" fmla="*/ 31 f32 1"/>
                <a:gd name="f41" fmla="*/ 2 f33 1"/>
                <a:gd name="f42" fmla="*/ 24 f32 1"/>
                <a:gd name="f43" fmla="*/ 17 f32 1"/>
                <a:gd name="f44" fmla="*/ 20 f33 1"/>
                <a:gd name="f45" fmla="*/ 2 f32 1"/>
                <a:gd name="f46" fmla="*/ 28 f33 1"/>
                <a:gd name="f47" fmla="*/ 29 f33 1"/>
                <a:gd name="f48" fmla="*/ 10 f32 1"/>
                <a:gd name="f49" fmla="+- f34 0 f1"/>
                <a:gd name="f50" fmla="*/ f37 1 31"/>
                <a:gd name="f51" fmla="*/ f38 1 33"/>
                <a:gd name="f52" fmla="*/ f39 1 31"/>
                <a:gd name="f53" fmla="*/ f40 1 33"/>
                <a:gd name="f54" fmla="*/ f41 1 31"/>
                <a:gd name="f55" fmla="*/ f42 1 33"/>
                <a:gd name="f56" fmla="*/ f43 1 33"/>
                <a:gd name="f57" fmla="*/ f44 1 31"/>
                <a:gd name="f58" fmla="*/ f45 1 33"/>
                <a:gd name="f59" fmla="*/ f46 1 31"/>
                <a:gd name="f60" fmla="*/ f47 1 31"/>
                <a:gd name="f61" fmla="*/ f48 1 33"/>
                <a:gd name="f62" fmla="*/ 0 1 f35"/>
                <a:gd name="f63" fmla="*/ f29 1 f35"/>
                <a:gd name="f64" fmla="*/ 0 1 f36"/>
                <a:gd name="f65" fmla="*/ f30 1 f36"/>
                <a:gd name="f66" fmla="*/ f50 1 f35"/>
                <a:gd name="f67" fmla="*/ f51 1 f36"/>
                <a:gd name="f68" fmla="*/ f52 1 f35"/>
                <a:gd name="f69" fmla="*/ f53 1 f36"/>
                <a:gd name="f70" fmla="*/ f54 1 f35"/>
                <a:gd name="f71" fmla="*/ f55 1 f36"/>
                <a:gd name="f72" fmla="*/ f56 1 f36"/>
                <a:gd name="f73" fmla="*/ f57 1 f35"/>
                <a:gd name="f74" fmla="*/ f58 1 f36"/>
                <a:gd name="f75" fmla="*/ f59 1 f35"/>
                <a:gd name="f76" fmla="*/ f60 1 f35"/>
                <a:gd name="f77" fmla="*/ f61 1 f36"/>
                <a:gd name="f78" fmla="*/ f62 f26 1"/>
                <a:gd name="f79" fmla="*/ f63 f26 1"/>
                <a:gd name="f80" fmla="*/ f65 f27 1"/>
                <a:gd name="f81" fmla="*/ f64 f27 1"/>
                <a:gd name="f82" fmla="*/ f66 f26 1"/>
                <a:gd name="f83" fmla="*/ f67 f27 1"/>
                <a:gd name="f84" fmla="*/ f68 f26 1"/>
                <a:gd name="f85" fmla="*/ f69 f27 1"/>
                <a:gd name="f86" fmla="*/ f70 f26 1"/>
                <a:gd name="f87" fmla="*/ f71 f27 1"/>
                <a:gd name="f88" fmla="*/ f72 f27 1"/>
                <a:gd name="f89" fmla="*/ f73 f26 1"/>
                <a:gd name="f90" fmla="*/ f74 f27 1"/>
                <a:gd name="f91" fmla="*/ f75 f26 1"/>
                <a:gd name="f92" fmla="*/ f76 f26 1"/>
                <a:gd name="f93" fmla="*/ f77 f27 1"/>
              </a:gdLst>
              <a:ahLst/>
              <a:cxnLst>
                <a:cxn ang="3cd4">
                  <a:pos x="hc" y="t"/>
                </a:cxn>
                <a:cxn ang="0">
                  <a:pos x="r" y="vc"/>
                </a:cxn>
                <a:cxn ang="cd4">
                  <a:pos x="hc" y="b"/>
                </a:cxn>
                <a:cxn ang="cd2">
                  <a:pos x="l" y="vc"/>
                </a:cxn>
                <a:cxn ang="f49">
                  <a:pos x="f82" y="f83"/>
                </a:cxn>
                <a:cxn ang="f49">
                  <a:pos x="f84" y="f85"/>
                </a:cxn>
                <a:cxn ang="f49">
                  <a:pos x="f86" y="f87"/>
                </a:cxn>
                <a:cxn ang="f49">
                  <a:pos x="f86" y="f88"/>
                </a:cxn>
                <a:cxn ang="f49">
                  <a:pos x="f89" y="f90"/>
                </a:cxn>
                <a:cxn ang="f49">
                  <a:pos x="f91" y="f90"/>
                </a:cxn>
                <a:cxn ang="f49">
                  <a:pos x="f91" y="f90"/>
                </a:cxn>
                <a:cxn ang="f49">
                  <a:pos x="f92" y="f93"/>
                </a:cxn>
                <a:cxn ang="f49">
                  <a:pos x="f82" y="f83"/>
                </a:cxn>
              </a:cxnLst>
              <a:rect l="f78" t="f81" r="f79" b="f80"/>
              <a:pathLst>
                <a:path w="31" h="33">
                  <a:moveTo>
                    <a:pt x="f8" y="f9"/>
                  </a:moveTo>
                  <a:cubicBezTo>
                    <a:pt x="f10" y="f11"/>
                    <a:pt x="f12" y="f7"/>
                    <a:pt x="f13" y="f6"/>
                  </a:cubicBezTo>
                  <a:cubicBezTo>
                    <a:pt x="f14" y="f15"/>
                    <a:pt x="f14" y="f15"/>
                    <a:pt x="f14" y="f15"/>
                  </a:cubicBezTo>
                  <a:cubicBezTo>
                    <a:pt x="f5" y="f16"/>
                    <a:pt x="f5" y="f17"/>
                    <a:pt x="f14" y="f18"/>
                  </a:cubicBezTo>
                  <a:cubicBezTo>
                    <a:pt x="f19" y="f14"/>
                    <a:pt x="f19" y="f14"/>
                    <a:pt x="f19" y="f14"/>
                  </a:cubicBezTo>
                  <a:cubicBezTo>
                    <a:pt x="f16" y="f5"/>
                    <a:pt x="f20" y="f5"/>
                    <a:pt x="f21" y="f14"/>
                  </a:cubicBezTo>
                  <a:cubicBezTo>
                    <a:pt x="f21" y="f14"/>
                    <a:pt x="f21" y="f14"/>
                    <a:pt x="f21" y="f14"/>
                  </a:cubicBezTo>
                  <a:cubicBezTo>
                    <a:pt x="f9" y="f22"/>
                    <a:pt x="f6" y="f23"/>
                    <a:pt x="f24" y="f13"/>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4" name="Freeform 365">
              <a:extLst>
                <a:ext uri="{FF2B5EF4-FFF2-40B4-BE49-F238E27FC236}">
                  <a16:creationId xmlns:a16="http://schemas.microsoft.com/office/drawing/2014/main" id="{6EB4BCEB-73C7-4AAB-AB8A-66164CD4AF24}"/>
                </a:ext>
              </a:extLst>
            </p:cNvPr>
            <p:cNvSpPr/>
            <p:nvPr/>
          </p:nvSpPr>
          <p:spPr>
            <a:xfrm>
              <a:off x="7393984" y="6253956"/>
              <a:ext cx="93661" cy="119064"/>
            </a:xfrm>
            <a:custGeom>
              <a:avLst/>
              <a:gdLst>
                <a:gd name="f0" fmla="val 10800000"/>
                <a:gd name="f1" fmla="val 5400000"/>
                <a:gd name="f2" fmla="val 180"/>
                <a:gd name="f3" fmla="val w"/>
                <a:gd name="f4" fmla="val h"/>
                <a:gd name="f5" fmla="val 0"/>
                <a:gd name="f6" fmla="val 27"/>
                <a:gd name="f7" fmla="val 35"/>
                <a:gd name="f8" fmla="val 26"/>
                <a:gd name="f9" fmla="val 22"/>
                <a:gd name="f10" fmla="val 25"/>
                <a:gd name="f11" fmla="val 24"/>
                <a:gd name="f12" fmla="val 29"/>
                <a:gd name="f13" fmla="val 15"/>
                <a:gd name="f14" fmla="val 33"/>
                <a:gd name="f15" fmla="val 12"/>
                <a:gd name="f16" fmla="val 10"/>
                <a:gd name="f17" fmla="val 34"/>
                <a:gd name="f18" fmla="val 9"/>
                <a:gd name="f19" fmla="val 31"/>
                <a:gd name="f20" fmla="val 1"/>
                <a:gd name="f21" fmla="val 6"/>
                <a:gd name="f22" fmla="val 2"/>
                <a:gd name="f23" fmla="val 3"/>
                <a:gd name="f24" fmla="val 4"/>
                <a:gd name="f25" fmla="val 5"/>
                <a:gd name="f26" fmla="val 7"/>
                <a:gd name="f27" fmla="val 11"/>
                <a:gd name="f28" fmla="+- 0 0 -90"/>
                <a:gd name="f29" fmla="*/ f3 1 27"/>
                <a:gd name="f30" fmla="*/ f4 1 35"/>
                <a:gd name="f31" fmla="val f5"/>
                <a:gd name="f32" fmla="val f6"/>
                <a:gd name="f33" fmla="val f7"/>
                <a:gd name="f34" fmla="*/ f28 f0 1"/>
                <a:gd name="f35" fmla="+- f33 0 f31"/>
                <a:gd name="f36" fmla="+- f32 0 f31"/>
                <a:gd name="f37" fmla="*/ f34 1 f2"/>
                <a:gd name="f38" fmla="*/ f36 1 27"/>
                <a:gd name="f39" fmla="*/ f35 1 35"/>
                <a:gd name="f40" fmla="*/ 26 f36 1"/>
                <a:gd name="f41" fmla="*/ 22 f35 1"/>
                <a:gd name="f42" fmla="*/ 24 f36 1"/>
                <a:gd name="f43" fmla="*/ 29 f35 1"/>
                <a:gd name="f44" fmla="*/ 15 f36 1"/>
                <a:gd name="f45" fmla="*/ 33 f35 1"/>
                <a:gd name="f46" fmla="*/ 9 f36 1"/>
                <a:gd name="f47" fmla="*/ 31 f35 1"/>
                <a:gd name="f48" fmla="*/ 1 f36 1"/>
                <a:gd name="f49" fmla="*/ 9 f35 1"/>
                <a:gd name="f50" fmla="*/ 4 f36 1"/>
                <a:gd name="f51" fmla="*/ 1 f35 1"/>
                <a:gd name="f52" fmla="*/ 5 f36 1"/>
                <a:gd name="f53" fmla="*/ 12 f36 1"/>
                <a:gd name="f54" fmla="*/ 3 f35 1"/>
                <a:gd name="f55" fmla="+- f37 0 f1"/>
                <a:gd name="f56" fmla="*/ f40 1 27"/>
                <a:gd name="f57" fmla="*/ f41 1 35"/>
                <a:gd name="f58" fmla="*/ f42 1 27"/>
                <a:gd name="f59" fmla="*/ f43 1 35"/>
                <a:gd name="f60" fmla="*/ f44 1 27"/>
                <a:gd name="f61" fmla="*/ f45 1 35"/>
                <a:gd name="f62" fmla="*/ f46 1 27"/>
                <a:gd name="f63" fmla="*/ f47 1 35"/>
                <a:gd name="f64" fmla="*/ f48 1 27"/>
                <a:gd name="f65" fmla="*/ f49 1 35"/>
                <a:gd name="f66" fmla="*/ f50 1 27"/>
                <a:gd name="f67" fmla="*/ f51 1 35"/>
                <a:gd name="f68" fmla="*/ f52 1 27"/>
                <a:gd name="f69" fmla="*/ f53 1 27"/>
                <a:gd name="f70" fmla="*/ f54 1 35"/>
                <a:gd name="f71" fmla="*/ 0 1 f38"/>
                <a:gd name="f72" fmla="*/ f32 1 f38"/>
                <a:gd name="f73" fmla="*/ 0 1 f39"/>
                <a:gd name="f74" fmla="*/ f33 1 f39"/>
                <a:gd name="f75" fmla="*/ f56 1 f38"/>
                <a:gd name="f76" fmla="*/ f57 1 f39"/>
                <a:gd name="f77" fmla="*/ f58 1 f38"/>
                <a:gd name="f78" fmla="*/ f59 1 f39"/>
                <a:gd name="f79" fmla="*/ f60 1 f38"/>
                <a:gd name="f80" fmla="*/ f61 1 f39"/>
                <a:gd name="f81" fmla="*/ f62 1 f38"/>
                <a:gd name="f82" fmla="*/ f63 1 f39"/>
                <a:gd name="f83" fmla="*/ f64 1 f38"/>
                <a:gd name="f84" fmla="*/ f65 1 f39"/>
                <a:gd name="f85" fmla="*/ f66 1 f38"/>
                <a:gd name="f86" fmla="*/ f67 1 f39"/>
                <a:gd name="f87" fmla="*/ f68 1 f38"/>
                <a:gd name="f88" fmla="*/ f69 1 f38"/>
                <a:gd name="f89" fmla="*/ f70 1 f39"/>
                <a:gd name="f90" fmla="*/ f71 f29 1"/>
                <a:gd name="f91" fmla="*/ f72 f29 1"/>
                <a:gd name="f92" fmla="*/ f74 f30 1"/>
                <a:gd name="f93" fmla="*/ f73 f30 1"/>
                <a:gd name="f94" fmla="*/ f75 f29 1"/>
                <a:gd name="f95" fmla="*/ f76 f30 1"/>
                <a:gd name="f96" fmla="*/ f77 f29 1"/>
                <a:gd name="f97" fmla="*/ f78 f30 1"/>
                <a:gd name="f98" fmla="*/ f79 f29 1"/>
                <a:gd name="f99" fmla="*/ f80 f30 1"/>
                <a:gd name="f100" fmla="*/ f81 f29 1"/>
                <a:gd name="f101" fmla="*/ f82 f30 1"/>
                <a:gd name="f102" fmla="*/ f83 f29 1"/>
                <a:gd name="f103" fmla="*/ f84 f30 1"/>
                <a:gd name="f104" fmla="*/ f85 f29 1"/>
                <a:gd name="f105" fmla="*/ f86 f30 1"/>
                <a:gd name="f106" fmla="*/ f87 f29 1"/>
                <a:gd name="f107" fmla="*/ f88 f29 1"/>
                <a:gd name="f108" fmla="*/ f89 f30 1"/>
              </a:gdLst>
              <a:ahLst/>
              <a:cxnLst>
                <a:cxn ang="3cd4">
                  <a:pos x="hc" y="t"/>
                </a:cxn>
                <a:cxn ang="0">
                  <a:pos x="r" y="vc"/>
                </a:cxn>
                <a:cxn ang="cd4">
                  <a:pos x="hc" y="b"/>
                </a:cxn>
                <a:cxn ang="cd2">
                  <a:pos x="l" y="vc"/>
                </a:cxn>
                <a:cxn ang="f55">
                  <a:pos x="f94" y="f95"/>
                </a:cxn>
                <a:cxn ang="f55">
                  <a:pos x="f96" y="f97"/>
                </a:cxn>
                <a:cxn ang="f55">
                  <a:pos x="f98" y="f99"/>
                </a:cxn>
                <a:cxn ang="f55">
                  <a:pos x="f100" y="f101"/>
                </a:cxn>
                <a:cxn ang="f55">
                  <a:pos x="f102" y="f103"/>
                </a:cxn>
                <a:cxn ang="f55">
                  <a:pos x="f104" y="f105"/>
                </a:cxn>
                <a:cxn ang="f55">
                  <a:pos x="f106" y="f105"/>
                </a:cxn>
                <a:cxn ang="f55">
                  <a:pos x="f107" y="f108"/>
                </a:cxn>
                <a:cxn ang="f55">
                  <a:pos x="f94" y="f95"/>
                </a:cxn>
              </a:cxnLst>
              <a:rect l="f90" t="f93" r="f91" b="f92"/>
              <a:pathLst>
                <a:path w="27" h="35">
                  <a:moveTo>
                    <a:pt x="f8" y="f9"/>
                  </a:moveTo>
                  <a:cubicBezTo>
                    <a:pt x="f6" y="f10"/>
                    <a:pt x="f6" y="f6"/>
                    <a:pt x="f11" y="f12"/>
                  </a:cubicBezTo>
                  <a:cubicBezTo>
                    <a:pt x="f13" y="f14"/>
                    <a:pt x="f13" y="f14"/>
                    <a:pt x="f13" y="f14"/>
                  </a:cubicBezTo>
                  <a:cubicBezTo>
                    <a:pt x="f15" y="f7"/>
                    <a:pt x="f16" y="f17"/>
                    <a:pt x="f18" y="f19"/>
                  </a:cubicBezTo>
                  <a:cubicBezTo>
                    <a:pt x="f20" y="f18"/>
                    <a:pt x="f20" y="f18"/>
                    <a:pt x="f20" y="f18"/>
                  </a:cubicBezTo>
                  <a:cubicBezTo>
                    <a:pt x="f5" y="f21"/>
                    <a:pt x="f22" y="f23"/>
                    <a:pt x="f24" y="f20"/>
                  </a:cubicBezTo>
                  <a:cubicBezTo>
                    <a:pt x="f25" y="f20"/>
                    <a:pt x="f25" y="f20"/>
                    <a:pt x="f25" y="f20"/>
                  </a:cubicBezTo>
                  <a:cubicBezTo>
                    <a:pt x="f26" y="f5"/>
                    <a:pt x="f27" y="f20"/>
                    <a:pt x="f15" y="f23"/>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5" name="Freeform 366">
              <a:extLst>
                <a:ext uri="{FF2B5EF4-FFF2-40B4-BE49-F238E27FC236}">
                  <a16:creationId xmlns:a16="http://schemas.microsoft.com/office/drawing/2014/main" id="{AE3DF732-DC54-4C1B-8491-0502C1ED51A1}"/>
                </a:ext>
              </a:extLst>
            </p:cNvPr>
            <p:cNvSpPr/>
            <p:nvPr/>
          </p:nvSpPr>
          <p:spPr>
            <a:xfrm>
              <a:off x="7544796" y="6568281"/>
              <a:ext cx="96834" cy="119064"/>
            </a:xfrm>
            <a:custGeom>
              <a:avLst/>
              <a:gdLst>
                <a:gd name="f0" fmla="val 10800000"/>
                <a:gd name="f1" fmla="val 5400000"/>
                <a:gd name="f2" fmla="val 180"/>
                <a:gd name="f3" fmla="val w"/>
                <a:gd name="f4" fmla="val h"/>
                <a:gd name="f5" fmla="val 0"/>
                <a:gd name="f6" fmla="val 28"/>
                <a:gd name="f7" fmla="val 35"/>
                <a:gd name="f8" fmla="val 2"/>
                <a:gd name="f9" fmla="val 13"/>
                <a:gd name="f10" fmla="val 11"/>
                <a:gd name="f11" fmla="val 1"/>
                <a:gd name="f12" fmla="val 8"/>
                <a:gd name="f13" fmla="val 4"/>
                <a:gd name="f14" fmla="val 6"/>
                <a:gd name="f15" fmla="val 15"/>
                <a:gd name="f16" fmla="val 18"/>
                <a:gd name="f17" fmla="val 19"/>
                <a:gd name="f18" fmla="val 27"/>
                <a:gd name="f19" fmla="val 26"/>
                <a:gd name="f20" fmla="val 29"/>
                <a:gd name="f21" fmla="val 32"/>
                <a:gd name="f22" fmla="val 24"/>
                <a:gd name="f23" fmla="val 34"/>
                <a:gd name="f24" fmla="val 23"/>
                <a:gd name="f25" fmla="val 20"/>
                <a:gd name="f26" fmla="val 17"/>
                <a:gd name="f27" fmla="+- 0 0 -90"/>
                <a:gd name="f28" fmla="*/ f3 1 28"/>
                <a:gd name="f29" fmla="*/ f4 1 35"/>
                <a:gd name="f30" fmla="val f5"/>
                <a:gd name="f31" fmla="val f6"/>
                <a:gd name="f32" fmla="val f7"/>
                <a:gd name="f33" fmla="*/ f27 f0 1"/>
                <a:gd name="f34" fmla="+- f32 0 f30"/>
                <a:gd name="f35" fmla="+- f31 0 f30"/>
                <a:gd name="f36" fmla="*/ f33 1 f2"/>
                <a:gd name="f37" fmla="*/ f35 1 28"/>
                <a:gd name="f38" fmla="*/ f34 1 35"/>
                <a:gd name="f39" fmla="*/ 2 f35 1"/>
                <a:gd name="f40" fmla="*/ 13 f34 1"/>
                <a:gd name="f41" fmla="*/ 4 f35 1"/>
                <a:gd name="f42" fmla="*/ 6 f34 1"/>
                <a:gd name="f43" fmla="*/ 13 f35 1"/>
                <a:gd name="f44" fmla="*/ 2 f34 1"/>
                <a:gd name="f45" fmla="*/ 19 f35 1"/>
                <a:gd name="f46" fmla="*/ 4 f34 1"/>
                <a:gd name="f47" fmla="*/ 27 f35 1"/>
                <a:gd name="f48" fmla="*/ 26 f34 1"/>
                <a:gd name="f49" fmla="*/ 24 f35 1"/>
                <a:gd name="f50" fmla="*/ 34 f34 1"/>
                <a:gd name="f51" fmla="*/ 23 f35 1"/>
                <a:gd name="f52" fmla="*/ 15 f35 1"/>
                <a:gd name="f53" fmla="*/ 32 f34 1"/>
                <a:gd name="f54" fmla="+- f36 0 f1"/>
                <a:gd name="f55" fmla="*/ f39 1 28"/>
                <a:gd name="f56" fmla="*/ f40 1 35"/>
                <a:gd name="f57" fmla="*/ f41 1 28"/>
                <a:gd name="f58" fmla="*/ f42 1 35"/>
                <a:gd name="f59" fmla="*/ f43 1 28"/>
                <a:gd name="f60" fmla="*/ f44 1 35"/>
                <a:gd name="f61" fmla="*/ f45 1 28"/>
                <a:gd name="f62" fmla="*/ f46 1 35"/>
                <a:gd name="f63" fmla="*/ f47 1 28"/>
                <a:gd name="f64" fmla="*/ f48 1 35"/>
                <a:gd name="f65" fmla="*/ f49 1 28"/>
                <a:gd name="f66" fmla="*/ f50 1 35"/>
                <a:gd name="f67" fmla="*/ f51 1 28"/>
                <a:gd name="f68" fmla="*/ f52 1 28"/>
                <a:gd name="f69" fmla="*/ f53 1 35"/>
                <a:gd name="f70" fmla="*/ 0 1 f37"/>
                <a:gd name="f71" fmla="*/ f31 1 f37"/>
                <a:gd name="f72" fmla="*/ 0 1 f38"/>
                <a:gd name="f73" fmla="*/ f32 1 f38"/>
                <a:gd name="f74" fmla="*/ f55 1 f37"/>
                <a:gd name="f75" fmla="*/ f56 1 f38"/>
                <a:gd name="f76" fmla="*/ f57 1 f37"/>
                <a:gd name="f77" fmla="*/ f58 1 f38"/>
                <a:gd name="f78" fmla="*/ f59 1 f37"/>
                <a:gd name="f79" fmla="*/ f60 1 f38"/>
                <a:gd name="f80" fmla="*/ f61 1 f37"/>
                <a:gd name="f81" fmla="*/ f62 1 f38"/>
                <a:gd name="f82" fmla="*/ f63 1 f37"/>
                <a:gd name="f83" fmla="*/ f64 1 f38"/>
                <a:gd name="f84" fmla="*/ f65 1 f37"/>
                <a:gd name="f85" fmla="*/ f66 1 f38"/>
                <a:gd name="f86" fmla="*/ f67 1 f37"/>
                <a:gd name="f87" fmla="*/ f68 1 f37"/>
                <a:gd name="f88" fmla="*/ f69 1 f38"/>
                <a:gd name="f89" fmla="*/ f70 f28 1"/>
                <a:gd name="f90" fmla="*/ f71 f28 1"/>
                <a:gd name="f91" fmla="*/ f73 f29 1"/>
                <a:gd name="f92" fmla="*/ f72 f29 1"/>
                <a:gd name="f93" fmla="*/ f74 f28 1"/>
                <a:gd name="f94" fmla="*/ f75 f29 1"/>
                <a:gd name="f95" fmla="*/ f76 f28 1"/>
                <a:gd name="f96" fmla="*/ f77 f29 1"/>
                <a:gd name="f97" fmla="*/ f78 f28 1"/>
                <a:gd name="f98" fmla="*/ f79 f29 1"/>
                <a:gd name="f99" fmla="*/ f80 f28 1"/>
                <a:gd name="f100" fmla="*/ f81 f29 1"/>
                <a:gd name="f101" fmla="*/ f82 f28 1"/>
                <a:gd name="f102" fmla="*/ f83 f29 1"/>
                <a:gd name="f103" fmla="*/ f84 f28 1"/>
                <a:gd name="f104" fmla="*/ f85 f29 1"/>
                <a:gd name="f105" fmla="*/ f86 f28 1"/>
                <a:gd name="f106" fmla="*/ f87 f28 1"/>
                <a:gd name="f107" fmla="*/ f88 f29 1"/>
              </a:gdLst>
              <a:ahLst/>
              <a:cxnLst>
                <a:cxn ang="3cd4">
                  <a:pos x="hc" y="t"/>
                </a:cxn>
                <a:cxn ang="0">
                  <a:pos x="r" y="vc"/>
                </a:cxn>
                <a:cxn ang="cd4">
                  <a:pos x="hc" y="b"/>
                </a:cxn>
                <a:cxn ang="cd2">
                  <a:pos x="l" y="vc"/>
                </a:cxn>
                <a:cxn ang="f54">
                  <a:pos x="f93" y="f94"/>
                </a:cxn>
                <a:cxn ang="f54">
                  <a:pos x="f95" y="f96"/>
                </a:cxn>
                <a:cxn ang="f54">
                  <a:pos x="f97" y="f98"/>
                </a:cxn>
                <a:cxn ang="f54">
                  <a:pos x="f99" y="f100"/>
                </a:cxn>
                <a:cxn ang="f54">
                  <a:pos x="f101" y="f102"/>
                </a:cxn>
                <a:cxn ang="f54">
                  <a:pos x="f103" y="f104"/>
                </a:cxn>
                <a:cxn ang="f54">
                  <a:pos x="f105" y="f104"/>
                </a:cxn>
                <a:cxn ang="f54">
                  <a:pos x="f106" y="f107"/>
                </a:cxn>
                <a:cxn ang="f54">
                  <a:pos x="f93" y="f94"/>
                </a:cxn>
              </a:cxnLst>
              <a:rect l="f89" t="f92" r="f90" b="f91"/>
              <a:pathLst>
                <a:path w="28" h="35">
                  <a:moveTo>
                    <a:pt x="f8" y="f9"/>
                  </a:moveTo>
                  <a:cubicBezTo>
                    <a:pt x="f5" y="f10"/>
                    <a:pt x="f11" y="f12"/>
                    <a:pt x="f13" y="f14"/>
                  </a:cubicBezTo>
                  <a:cubicBezTo>
                    <a:pt x="f9" y="f8"/>
                    <a:pt x="f9" y="f8"/>
                    <a:pt x="f9" y="f8"/>
                  </a:cubicBezTo>
                  <a:cubicBezTo>
                    <a:pt x="f15" y="f5"/>
                    <a:pt x="f16" y="f8"/>
                    <a:pt x="f17" y="f13"/>
                  </a:cubicBezTo>
                  <a:cubicBezTo>
                    <a:pt x="f18" y="f19"/>
                    <a:pt x="f18" y="f19"/>
                    <a:pt x="f18" y="f19"/>
                  </a:cubicBezTo>
                  <a:cubicBezTo>
                    <a:pt x="f6" y="f20"/>
                    <a:pt x="f19" y="f21"/>
                    <a:pt x="f22" y="f23"/>
                  </a:cubicBezTo>
                  <a:cubicBezTo>
                    <a:pt x="f24" y="f23"/>
                    <a:pt x="f24" y="f23"/>
                    <a:pt x="f24" y="f23"/>
                  </a:cubicBezTo>
                  <a:cubicBezTo>
                    <a:pt x="f25" y="f7"/>
                    <a:pt x="f26" y="f7"/>
                    <a:pt x="f15" y="f21"/>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6" name="Freeform 367">
              <a:extLst>
                <a:ext uri="{FF2B5EF4-FFF2-40B4-BE49-F238E27FC236}">
                  <a16:creationId xmlns:a16="http://schemas.microsoft.com/office/drawing/2014/main" id="{71EE9523-2913-46C9-9333-399061A26F56}"/>
                </a:ext>
              </a:extLst>
            </p:cNvPr>
            <p:cNvSpPr/>
            <p:nvPr/>
          </p:nvSpPr>
          <p:spPr>
            <a:xfrm>
              <a:off x="7298731" y="6500021"/>
              <a:ext cx="119064" cy="92070"/>
            </a:xfrm>
            <a:custGeom>
              <a:avLst/>
              <a:gdLst>
                <a:gd name="f0" fmla="val 10800000"/>
                <a:gd name="f1" fmla="val 5400000"/>
                <a:gd name="f2" fmla="val 180"/>
                <a:gd name="f3" fmla="val w"/>
                <a:gd name="f4" fmla="val h"/>
                <a:gd name="f5" fmla="val 0"/>
                <a:gd name="f6" fmla="val 35"/>
                <a:gd name="f7" fmla="val 27"/>
                <a:gd name="f8" fmla="val 23"/>
                <a:gd name="f9" fmla="val 2"/>
                <a:gd name="f10" fmla="val 25"/>
                <a:gd name="f11" fmla="val 28"/>
                <a:gd name="f12" fmla="val 1"/>
                <a:gd name="f13" fmla="val 29"/>
                <a:gd name="f14" fmla="val 3"/>
                <a:gd name="f15" fmla="val 34"/>
                <a:gd name="f16" fmla="val 13"/>
                <a:gd name="f17" fmla="val 15"/>
                <a:gd name="f18" fmla="val 18"/>
                <a:gd name="f19" fmla="val 31"/>
                <a:gd name="f20" fmla="val 19"/>
                <a:gd name="f21" fmla="val 9"/>
                <a:gd name="f22" fmla="val 26"/>
                <a:gd name="f23" fmla="val 6"/>
                <a:gd name="f24" fmla="val 20"/>
                <a:gd name="f25" fmla="val 17"/>
                <a:gd name="f26" fmla="+- 0 0 -90"/>
                <a:gd name="f27" fmla="*/ f3 1 35"/>
                <a:gd name="f28" fmla="*/ f4 1 27"/>
                <a:gd name="f29" fmla="val f5"/>
                <a:gd name="f30" fmla="val f6"/>
                <a:gd name="f31" fmla="val f7"/>
                <a:gd name="f32" fmla="*/ f26 f0 1"/>
                <a:gd name="f33" fmla="+- f31 0 f29"/>
                <a:gd name="f34" fmla="+- f30 0 f29"/>
                <a:gd name="f35" fmla="*/ f32 1 f2"/>
                <a:gd name="f36" fmla="*/ f34 1 35"/>
                <a:gd name="f37" fmla="*/ f33 1 27"/>
                <a:gd name="f38" fmla="*/ 23 f34 1"/>
                <a:gd name="f39" fmla="*/ 2 f33 1"/>
                <a:gd name="f40" fmla="*/ 29 f34 1"/>
                <a:gd name="f41" fmla="*/ 3 f33 1"/>
                <a:gd name="f42" fmla="*/ 34 f34 1"/>
                <a:gd name="f43" fmla="*/ 13 f33 1"/>
                <a:gd name="f44" fmla="*/ 31 f34 1"/>
                <a:gd name="f45" fmla="*/ 19 f33 1"/>
                <a:gd name="f46" fmla="*/ 9 f34 1"/>
                <a:gd name="f47" fmla="*/ 26 f33 1"/>
                <a:gd name="f48" fmla="*/ 2 f34 1"/>
                <a:gd name="f49" fmla="*/ 23 f33 1"/>
                <a:gd name="f50" fmla="*/ 1 f34 1"/>
                <a:gd name="f51" fmla="*/ 3 f34 1"/>
                <a:gd name="f52" fmla="*/ 15 f33 1"/>
                <a:gd name="f53" fmla="+- f35 0 f1"/>
                <a:gd name="f54" fmla="*/ f38 1 35"/>
                <a:gd name="f55" fmla="*/ f39 1 27"/>
                <a:gd name="f56" fmla="*/ f40 1 35"/>
                <a:gd name="f57" fmla="*/ f41 1 27"/>
                <a:gd name="f58" fmla="*/ f42 1 35"/>
                <a:gd name="f59" fmla="*/ f43 1 27"/>
                <a:gd name="f60" fmla="*/ f44 1 35"/>
                <a:gd name="f61" fmla="*/ f45 1 27"/>
                <a:gd name="f62" fmla="*/ f46 1 35"/>
                <a:gd name="f63" fmla="*/ f47 1 27"/>
                <a:gd name="f64" fmla="*/ f48 1 35"/>
                <a:gd name="f65" fmla="*/ f49 1 27"/>
                <a:gd name="f66" fmla="*/ f50 1 35"/>
                <a:gd name="f67" fmla="*/ f51 1 35"/>
                <a:gd name="f68" fmla="*/ f52 1 27"/>
                <a:gd name="f69" fmla="*/ 0 1 f36"/>
                <a:gd name="f70" fmla="*/ f30 1 f36"/>
                <a:gd name="f71" fmla="*/ 0 1 f37"/>
                <a:gd name="f72" fmla="*/ f31 1 f37"/>
                <a:gd name="f73" fmla="*/ f54 1 f36"/>
                <a:gd name="f74" fmla="*/ f55 1 f37"/>
                <a:gd name="f75" fmla="*/ f56 1 f36"/>
                <a:gd name="f76" fmla="*/ f57 1 f37"/>
                <a:gd name="f77" fmla="*/ f58 1 f36"/>
                <a:gd name="f78" fmla="*/ f59 1 f37"/>
                <a:gd name="f79" fmla="*/ f60 1 f36"/>
                <a:gd name="f80" fmla="*/ f61 1 f37"/>
                <a:gd name="f81" fmla="*/ f62 1 f36"/>
                <a:gd name="f82" fmla="*/ f63 1 f37"/>
                <a:gd name="f83" fmla="*/ f64 1 f36"/>
                <a:gd name="f84" fmla="*/ f65 1 f37"/>
                <a:gd name="f85" fmla="*/ f66 1 f36"/>
                <a:gd name="f86" fmla="*/ f67 1 f36"/>
                <a:gd name="f87" fmla="*/ f68 1 f37"/>
                <a:gd name="f88" fmla="*/ f69 f27 1"/>
                <a:gd name="f89" fmla="*/ f70 f27 1"/>
                <a:gd name="f90" fmla="*/ f72 f28 1"/>
                <a:gd name="f91" fmla="*/ f71 f28 1"/>
                <a:gd name="f92" fmla="*/ f73 f27 1"/>
                <a:gd name="f93" fmla="*/ f74 f28 1"/>
                <a:gd name="f94" fmla="*/ f75 f27 1"/>
                <a:gd name="f95" fmla="*/ f76 f28 1"/>
                <a:gd name="f96" fmla="*/ f77 f27 1"/>
                <a:gd name="f97" fmla="*/ f78 f28 1"/>
                <a:gd name="f98" fmla="*/ f79 f27 1"/>
                <a:gd name="f99" fmla="*/ f80 f28 1"/>
                <a:gd name="f100" fmla="*/ f81 f27 1"/>
                <a:gd name="f101" fmla="*/ f82 f28 1"/>
                <a:gd name="f102" fmla="*/ f83 f27 1"/>
                <a:gd name="f103" fmla="*/ f84 f28 1"/>
                <a:gd name="f104" fmla="*/ f85 f27 1"/>
                <a:gd name="f105" fmla="*/ f86 f27 1"/>
                <a:gd name="f106" fmla="*/ f87 f28 1"/>
              </a:gdLst>
              <a:ahLst/>
              <a:cxnLst>
                <a:cxn ang="3cd4">
                  <a:pos x="hc" y="t"/>
                </a:cxn>
                <a:cxn ang="0">
                  <a:pos x="r" y="vc"/>
                </a:cxn>
                <a:cxn ang="cd4">
                  <a:pos x="hc" y="b"/>
                </a:cxn>
                <a:cxn ang="cd2">
                  <a:pos x="l" y="vc"/>
                </a:cxn>
                <a:cxn ang="f53">
                  <a:pos x="f92" y="f93"/>
                </a:cxn>
                <a:cxn ang="f53">
                  <a:pos x="f94" y="f95"/>
                </a:cxn>
                <a:cxn ang="f53">
                  <a:pos x="f96" y="f97"/>
                </a:cxn>
                <a:cxn ang="f53">
                  <a:pos x="f98" y="f99"/>
                </a:cxn>
                <a:cxn ang="f53">
                  <a:pos x="f100" y="f101"/>
                </a:cxn>
                <a:cxn ang="f53">
                  <a:pos x="f102" y="f103"/>
                </a:cxn>
                <a:cxn ang="f53">
                  <a:pos x="f104" y="f103"/>
                </a:cxn>
                <a:cxn ang="f53">
                  <a:pos x="f105" y="f106"/>
                </a:cxn>
                <a:cxn ang="f53">
                  <a:pos x="f92" y="f93"/>
                </a:cxn>
              </a:cxnLst>
              <a:rect l="f88" t="f91" r="f89" b="f90"/>
              <a:pathLst>
                <a:path w="35" h="27">
                  <a:moveTo>
                    <a:pt x="f8" y="f9"/>
                  </a:moveTo>
                  <a:cubicBezTo>
                    <a:pt x="f10" y="f5"/>
                    <a:pt x="f11" y="f12"/>
                    <a:pt x="f13" y="f14"/>
                  </a:cubicBezTo>
                  <a:cubicBezTo>
                    <a:pt x="f15" y="f16"/>
                    <a:pt x="f15" y="f16"/>
                    <a:pt x="f15" y="f16"/>
                  </a:cubicBezTo>
                  <a:cubicBezTo>
                    <a:pt x="f6" y="f17"/>
                    <a:pt x="f15" y="f18"/>
                    <a:pt x="f19" y="f20"/>
                  </a:cubicBezTo>
                  <a:cubicBezTo>
                    <a:pt x="f21" y="f22"/>
                    <a:pt x="f21" y="f22"/>
                    <a:pt x="f21" y="f22"/>
                  </a:cubicBezTo>
                  <a:cubicBezTo>
                    <a:pt x="f23" y="f7"/>
                    <a:pt x="f14" y="f22"/>
                    <a:pt x="f9" y="f8"/>
                  </a:cubicBezTo>
                  <a:cubicBezTo>
                    <a:pt x="f12" y="f8"/>
                    <a:pt x="f12" y="f8"/>
                    <a:pt x="f12" y="f8"/>
                  </a:cubicBezTo>
                  <a:cubicBezTo>
                    <a:pt x="f5" y="f24"/>
                    <a:pt x="f12" y="f25"/>
                    <a:pt x="f14" y="f17"/>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7" name="Freeform 368">
              <a:extLst>
                <a:ext uri="{FF2B5EF4-FFF2-40B4-BE49-F238E27FC236}">
                  <a16:creationId xmlns:a16="http://schemas.microsoft.com/office/drawing/2014/main" id="{D0524EC9-8283-45BE-A93C-49B0D6A21F14}"/>
                </a:ext>
              </a:extLst>
            </p:cNvPr>
            <p:cNvSpPr/>
            <p:nvPr/>
          </p:nvSpPr>
          <p:spPr>
            <a:xfrm>
              <a:off x="7616229" y="6349209"/>
              <a:ext cx="120645" cy="92070"/>
            </a:xfrm>
            <a:custGeom>
              <a:avLst/>
              <a:gdLst>
                <a:gd name="f0" fmla="val 10800000"/>
                <a:gd name="f1" fmla="val 5400000"/>
                <a:gd name="f2" fmla="val 180"/>
                <a:gd name="f3" fmla="val w"/>
                <a:gd name="f4" fmla="val h"/>
                <a:gd name="f5" fmla="val 0"/>
                <a:gd name="f6" fmla="val 35"/>
                <a:gd name="f7" fmla="val 27"/>
                <a:gd name="f8" fmla="val 12"/>
                <a:gd name="f9" fmla="val 26"/>
                <a:gd name="f10" fmla="val 10"/>
                <a:gd name="f11" fmla="val 7"/>
                <a:gd name="f12" fmla="val 6"/>
                <a:gd name="f13" fmla="val 24"/>
                <a:gd name="f14" fmla="val 1"/>
                <a:gd name="f15" fmla="val 15"/>
                <a:gd name="f16" fmla="val 9"/>
                <a:gd name="f17" fmla="val 4"/>
                <a:gd name="f18" fmla="val 8"/>
                <a:gd name="f19" fmla="val 28"/>
                <a:gd name="f20" fmla="val 32"/>
                <a:gd name="f21" fmla="val 33"/>
                <a:gd name="f22" fmla="val 5"/>
                <a:gd name="f23" fmla="val 34"/>
                <a:gd name="f24" fmla="val 11"/>
                <a:gd name="f25" fmla="+- 0 0 -90"/>
                <a:gd name="f26" fmla="*/ f3 1 35"/>
                <a:gd name="f27" fmla="*/ f4 1 27"/>
                <a:gd name="f28" fmla="val f5"/>
                <a:gd name="f29" fmla="val f6"/>
                <a:gd name="f30" fmla="val f7"/>
                <a:gd name="f31" fmla="*/ f25 f0 1"/>
                <a:gd name="f32" fmla="+- f30 0 f28"/>
                <a:gd name="f33" fmla="+- f29 0 f28"/>
                <a:gd name="f34" fmla="*/ f31 1 f2"/>
                <a:gd name="f35" fmla="*/ f33 1 35"/>
                <a:gd name="f36" fmla="*/ f32 1 27"/>
                <a:gd name="f37" fmla="*/ 12 f33 1"/>
                <a:gd name="f38" fmla="*/ 26 f32 1"/>
                <a:gd name="f39" fmla="*/ 6 f33 1"/>
                <a:gd name="f40" fmla="*/ 24 f32 1"/>
                <a:gd name="f41" fmla="*/ 1 f33 1"/>
                <a:gd name="f42" fmla="*/ 15 f32 1"/>
                <a:gd name="f43" fmla="*/ 4 f33 1"/>
                <a:gd name="f44" fmla="*/ 8 f32 1"/>
                <a:gd name="f45" fmla="*/ 26 f33 1"/>
                <a:gd name="f46" fmla="*/ 1 f32 1"/>
                <a:gd name="f47" fmla="*/ 33 f33 1"/>
                <a:gd name="f48" fmla="*/ 4 f32 1"/>
                <a:gd name="f49" fmla="*/ 5 f32 1"/>
                <a:gd name="f50" fmla="*/ 32 f33 1"/>
                <a:gd name="f51" fmla="*/ 12 f32 1"/>
                <a:gd name="f52" fmla="+- f34 0 f1"/>
                <a:gd name="f53" fmla="*/ f37 1 35"/>
                <a:gd name="f54" fmla="*/ f38 1 27"/>
                <a:gd name="f55" fmla="*/ f39 1 35"/>
                <a:gd name="f56" fmla="*/ f40 1 27"/>
                <a:gd name="f57" fmla="*/ f41 1 35"/>
                <a:gd name="f58" fmla="*/ f42 1 27"/>
                <a:gd name="f59" fmla="*/ f43 1 35"/>
                <a:gd name="f60" fmla="*/ f44 1 27"/>
                <a:gd name="f61" fmla="*/ f45 1 35"/>
                <a:gd name="f62" fmla="*/ f46 1 27"/>
                <a:gd name="f63" fmla="*/ f47 1 35"/>
                <a:gd name="f64" fmla="*/ f48 1 27"/>
                <a:gd name="f65" fmla="*/ f49 1 27"/>
                <a:gd name="f66" fmla="*/ f50 1 35"/>
                <a:gd name="f67" fmla="*/ f51 1 27"/>
                <a:gd name="f68" fmla="*/ 0 1 f35"/>
                <a:gd name="f69" fmla="*/ f29 1 f35"/>
                <a:gd name="f70" fmla="*/ 0 1 f36"/>
                <a:gd name="f71" fmla="*/ f30 1 f36"/>
                <a:gd name="f72" fmla="*/ f53 1 f35"/>
                <a:gd name="f73" fmla="*/ f54 1 f36"/>
                <a:gd name="f74" fmla="*/ f55 1 f35"/>
                <a:gd name="f75" fmla="*/ f56 1 f36"/>
                <a:gd name="f76" fmla="*/ f57 1 f35"/>
                <a:gd name="f77" fmla="*/ f58 1 f36"/>
                <a:gd name="f78" fmla="*/ f59 1 f35"/>
                <a:gd name="f79" fmla="*/ f60 1 f36"/>
                <a:gd name="f80" fmla="*/ f61 1 f35"/>
                <a:gd name="f81" fmla="*/ f62 1 f36"/>
                <a:gd name="f82" fmla="*/ f63 1 f35"/>
                <a:gd name="f83" fmla="*/ f64 1 f36"/>
                <a:gd name="f84" fmla="*/ f65 1 f36"/>
                <a:gd name="f85" fmla="*/ f66 1 f35"/>
                <a:gd name="f86" fmla="*/ f67 1 f36"/>
                <a:gd name="f87" fmla="*/ f68 f26 1"/>
                <a:gd name="f88" fmla="*/ f69 f26 1"/>
                <a:gd name="f89" fmla="*/ f71 f27 1"/>
                <a:gd name="f90" fmla="*/ f70 f27 1"/>
                <a:gd name="f91" fmla="*/ f72 f26 1"/>
                <a:gd name="f92" fmla="*/ f73 f27 1"/>
                <a:gd name="f93" fmla="*/ f74 f26 1"/>
                <a:gd name="f94" fmla="*/ f75 f27 1"/>
                <a:gd name="f95" fmla="*/ f76 f26 1"/>
                <a:gd name="f96" fmla="*/ f77 f27 1"/>
                <a:gd name="f97" fmla="*/ f78 f26 1"/>
                <a:gd name="f98" fmla="*/ f79 f27 1"/>
                <a:gd name="f99" fmla="*/ f80 f26 1"/>
                <a:gd name="f100" fmla="*/ f81 f27 1"/>
                <a:gd name="f101" fmla="*/ f82 f26 1"/>
                <a:gd name="f102" fmla="*/ f83 f27 1"/>
                <a:gd name="f103" fmla="*/ f84 f27 1"/>
                <a:gd name="f104" fmla="*/ f85 f26 1"/>
                <a:gd name="f105" fmla="*/ f86 f27 1"/>
              </a:gdLst>
              <a:ahLst/>
              <a:cxnLst>
                <a:cxn ang="3cd4">
                  <a:pos x="hc" y="t"/>
                </a:cxn>
                <a:cxn ang="0">
                  <a:pos x="r" y="vc"/>
                </a:cxn>
                <a:cxn ang="cd4">
                  <a:pos x="hc" y="b"/>
                </a:cxn>
                <a:cxn ang="cd2">
                  <a:pos x="l" y="vc"/>
                </a:cxn>
                <a:cxn ang="f52">
                  <a:pos x="f91" y="f92"/>
                </a:cxn>
                <a:cxn ang="f52">
                  <a:pos x="f93" y="f94"/>
                </a:cxn>
                <a:cxn ang="f52">
                  <a:pos x="f95" y="f96"/>
                </a:cxn>
                <a:cxn ang="f52">
                  <a:pos x="f97" y="f98"/>
                </a:cxn>
                <a:cxn ang="f52">
                  <a:pos x="f99" y="f100"/>
                </a:cxn>
                <a:cxn ang="f52">
                  <a:pos x="f101" y="f102"/>
                </a:cxn>
                <a:cxn ang="f52">
                  <a:pos x="f101" y="f103"/>
                </a:cxn>
                <a:cxn ang="f52">
                  <a:pos x="f104" y="f105"/>
                </a:cxn>
                <a:cxn ang="f52">
                  <a:pos x="f91" y="f92"/>
                </a:cxn>
              </a:cxnLst>
              <a:rect l="f87" t="f90" r="f88" b="f89"/>
              <a:pathLst>
                <a:path w="35" h="27">
                  <a:moveTo>
                    <a:pt x="f8" y="f9"/>
                  </a:moveTo>
                  <a:cubicBezTo>
                    <a:pt x="f10" y="f7"/>
                    <a:pt x="f11" y="f9"/>
                    <a:pt x="f12" y="f13"/>
                  </a:cubicBezTo>
                  <a:cubicBezTo>
                    <a:pt x="f14" y="f15"/>
                    <a:pt x="f14" y="f15"/>
                    <a:pt x="f14" y="f15"/>
                  </a:cubicBezTo>
                  <a:cubicBezTo>
                    <a:pt x="f5" y="f8"/>
                    <a:pt x="f14" y="f16"/>
                    <a:pt x="f17" y="f18"/>
                  </a:cubicBezTo>
                  <a:cubicBezTo>
                    <a:pt x="f9" y="f14"/>
                    <a:pt x="f9" y="f14"/>
                    <a:pt x="f9" y="f14"/>
                  </a:cubicBezTo>
                  <a:cubicBezTo>
                    <a:pt x="f19" y="f5"/>
                    <a:pt x="f20" y="f14"/>
                    <a:pt x="f21" y="f17"/>
                  </a:cubicBezTo>
                  <a:cubicBezTo>
                    <a:pt x="f21" y="f22"/>
                    <a:pt x="f21" y="f22"/>
                    <a:pt x="f21" y="f22"/>
                  </a:cubicBezTo>
                  <a:cubicBezTo>
                    <a:pt x="f6" y="f11"/>
                    <a:pt x="f23" y="f24"/>
                    <a:pt x="f20" y="f8"/>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8" name="Freeform 369">
              <a:extLst>
                <a:ext uri="{FF2B5EF4-FFF2-40B4-BE49-F238E27FC236}">
                  <a16:creationId xmlns:a16="http://schemas.microsoft.com/office/drawing/2014/main" id="{89794E71-410E-4BCB-844A-01AC796347EF}"/>
                </a:ext>
              </a:extLst>
            </p:cNvPr>
            <p:cNvSpPr/>
            <p:nvPr/>
          </p:nvSpPr>
          <p:spPr>
            <a:xfrm>
              <a:off x="7287621" y="6380957"/>
              <a:ext cx="120645" cy="80960"/>
            </a:xfrm>
            <a:custGeom>
              <a:avLst/>
              <a:gdLst>
                <a:gd name="f0" fmla="val 10800000"/>
                <a:gd name="f1" fmla="val 5400000"/>
                <a:gd name="f2" fmla="val 180"/>
                <a:gd name="f3" fmla="val w"/>
                <a:gd name="f4" fmla="val h"/>
                <a:gd name="f5" fmla="val 0"/>
                <a:gd name="f6" fmla="val 35"/>
                <a:gd name="f7" fmla="val 24"/>
                <a:gd name="f8" fmla="val 31"/>
                <a:gd name="f9" fmla="val 4"/>
                <a:gd name="f10" fmla="val 33"/>
                <a:gd name="f11" fmla="val 5"/>
                <a:gd name="f12" fmla="val 8"/>
                <a:gd name="f13" fmla="val 34"/>
                <a:gd name="f14" fmla="val 10"/>
                <a:gd name="f15" fmla="val 20"/>
                <a:gd name="f16" fmla="val 30"/>
                <a:gd name="f17" fmla="val 23"/>
                <a:gd name="f18" fmla="val 27"/>
                <a:gd name="f19" fmla="val 25"/>
                <a:gd name="f20" fmla="val 3"/>
                <a:gd name="f21" fmla="val 12"/>
                <a:gd name="f22" fmla="val 1"/>
                <a:gd name="f23" fmla="val 11"/>
                <a:gd name="f24" fmla="val 2"/>
                <a:gd name="f25" fmla="val 7"/>
                <a:gd name="f26" fmla="+- 0 0 -90"/>
                <a:gd name="f27" fmla="*/ f3 1 35"/>
                <a:gd name="f28" fmla="*/ f4 1 24"/>
                <a:gd name="f29" fmla="val f5"/>
                <a:gd name="f30" fmla="val f6"/>
                <a:gd name="f31" fmla="val f7"/>
                <a:gd name="f32" fmla="*/ f26 f0 1"/>
                <a:gd name="f33" fmla="+- f31 0 f29"/>
                <a:gd name="f34" fmla="+- f30 0 f29"/>
                <a:gd name="f35" fmla="*/ f32 1 f2"/>
                <a:gd name="f36" fmla="*/ f34 1 35"/>
                <a:gd name="f37" fmla="*/ f33 1 24"/>
                <a:gd name="f38" fmla="*/ 31 f34 1"/>
                <a:gd name="f39" fmla="*/ 4 f33 1"/>
                <a:gd name="f40" fmla="*/ 34 f34 1"/>
                <a:gd name="f41" fmla="*/ 10 f33 1"/>
                <a:gd name="f42" fmla="*/ 20 f33 1"/>
                <a:gd name="f43" fmla="*/ 25 f34 1"/>
                <a:gd name="f44" fmla="*/ 23 f33 1"/>
                <a:gd name="f45" fmla="*/ 3 f34 1"/>
                <a:gd name="f46" fmla="*/ 12 f33 1"/>
                <a:gd name="f47" fmla="*/ 0 f34 1"/>
                <a:gd name="f48" fmla="*/ 5 f33 1"/>
                <a:gd name="f49" fmla="*/ 1 f34 1"/>
                <a:gd name="f50" fmla="*/ 7 f34 1"/>
                <a:gd name="f51" fmla="*/ 0 f33 1"/>
                <a:gd name="f52" fmla="+- f35 0 f1"/>
                <a:gd name="f53" fmla="*/ f38 1 35"/>
                <a:gd name="f54" fmla="*/ f39 1 24"/>
                <a:gd name="f55" fmla="*/ f40 1 35"/>
                <a:gd name="f56" fmla="*/ f41 1 24"/>
                <a:gd name="f57" fmla="*/ f42 1 24"/>
                <a:gd name="f58" fmla="*/ f43 1 35"/>
                <a:gd name="f59" fmla="*/ f44 1 24"/>
                <a:gd name="f60" fmla="*/ f45 1 35"/>
                <a:gd name="f61" fmla="*/ f46 1 24"/>
                <a:gd name="f62" fmla="*/ f47 1 35"/>
                <a:gd name="f63" fmla="*/ f48 1 24"/>
                <a:gd name="f64" fmla="*/ f49 1 35"/>
                <a:gd name="f65" fmla="*/ f50 1 35"/>
                <a:gd name="f66" fmla="*/ f51 1 24"/>
                <a:gd name="f67" fmla="*/ 0 1 f36"/>
                <a:gd name="f68" fmla="*/ f30 1 f36"/>
                <a:gd name="f69" fmla="*/ 0 1 f37"/>
                <a:gd name="f70" fmla="*/ f31 1 f37"/>
                <a:gd name="f71" fmla="*/ f53 1 f36"/>
                <a:gd name="f72" fmla="*/ f54 1 f37"/>
                <a:gd name="f73" fmla="*/ f55 1 f36"/>
                <a:gd name="f74" fmla="*/ f56 1 f37"/>
                <a:gd name="f75" fmla="*/ f57 1 f37"/>
                <a:gd name="f76" fmla="*/ f58 1 f36"/>
                <a:gd name="f77" fmla="*/ f59 1 f37"/>
                <a:gd name="f78" fmla="*/ f60 1 f36"/>
                <a:gd name="f79" fmla="*/ f61 1 f37"/>
                <a:gd name="f80" fmla="*/ f62 1 f36"/>
                <a:gd name="f81" fmla="*/ f63 1 f37"/>
                <a:gd name="f82" fmla="*/ f64 1 f36"/>
                <a:gd name="f83" fmla="*/ f65 1 f36"/>
                <a:gd name="f84" fmla="*/ f66 1 f37"/>
                <a:gd name="f85" fmla="*/ f67 f27 1"/>
                <a:gd name="f86" fmla="*/ f68 f27 1"/>
                <a:gd name="f87" fmla="*/ f70 f28 1"/>
                <a:gd name="f88" fmla="*/ f69 f28 1"/>
                <a:gd name="f89" fmla="*/ f71 f27 1"/>
                <a:gd name="f90" fmla="*/ f72 f28 1"/>
                <a:gd name="f91" fmla="*/ f73 f27 1"/>
                <a:gd name="f92" fmla="*/ f74 f28 1"/>
                <a:gd name="f93" fmla="*/ f75 f28 1"/>
                <a:gd name="f94" fmla="*/ f76 f27 1"/>
                <a:gd name="f95" fmla="*/ f77 f28 1"/>
                <a:gd name="f96" fmla="*/ f78 f27 1"/>
                <a:gd name="f97" fmla="*/ f79 f28 1"/>
                <a:gd name="f98" fmla="*/ f80 f27 1"/>
                <a:gd name="f99" fmla="*/ f81 f28 1"/>
                <a:gd name="f100" fmla="*/ f82 f27 1"/>
                <a:gd name="f101" fmla="*/ f83 f27 1"/>
                <a:gd name="f102" fmla="*/ f84 f28 1"/>
              </a:gdLst>
              <a:ahLst/>
              <a:cxnLst>
                <a:cxn ang="3cd4">
                  <a:pos x="hc" y="t"/>
                </a:cxn>
                <a:cxn ang="0">
                  <a:pos x="r" y="vc"/>
                </a:cxn>
                <a:cxn ang="cd4">
                  <a:pos x="hc" y="b"/>
                </a:cxn>
                <a:cxn ang="cd2">
                  <a:pos x="l" y="vc"/>
                </a:cxn>
                <a:cxn ang="f52">
                  <a:pos x="f89" y="f90"/>
                </a:cxn>
                <a:cxn ang="f52">
                  <a:pos x="f91" y="f92"/>
                </a:cxn>
                <a:cxn ang="f52">
                  <a:pos x="f89" y="f93"/>
                </a:cxn>
                <a:cxn ang="f52">
                  <a:pos x="f94" y="f95"/>
                </a:cxn>
                <a:cxn ang="f52">
                  <a:pos x="f96" y="f97"/>
                </a:cxn>
                <a:cxn ang="f52">
                  <a:pos x="f98" y="f99"/>
                </a:cxn>
                <a:cxn ang="f52">
                  <a:pos x="f100" y="f90"/>
                </a:cxn>
                <a:cxn ang="f52">
                  <a:pos x="f101" y="f102"/>
                </a:cxn>
                <a:cxn ang="f52">
                  <a:pos x="f89" y="f90"/>
                </a:cxn>
              </a:cxnLst>
              <a:rect l="f85" t="f88" r="f86" b="f87"/>
              <a:pathLst>
                <a:path w="35" h="24">
                  <a:moveTo>
                    <a:pt x="f8" y="f9"/>
                  </a:moveTo>
                  <a:cubicBezTo>
                    <a:pt x="f10" y="f11"/>
                    <a:pt x="f6" y="f12"/>
                    <a:pt x="f13" y="f14"/>
                  </a:cubicBezTo>
                  <a:cubicBezTo>
                    <a:pt x="f8" y="f15"/>
                    <a:pt x="f8" y="f15"/>
                    <a:pt x="f8" y="f15"/>
                  </a:cubicBezTo>
                  <a:cubicBezTo>
                    <a:pt x="f16" y="f17"/>
                    <a:pt x="f18" y="f7"/>
                    <a:pt x="f19" y="f17"/>
                  </a:cubicBezTo>
                  <a:cubicBezTo>
                    <a:pt x="f20" y="f21"/>
                    <a:pt x="f20" y="f21"/>
                    <a:pt x="f20" y="f21"/>
                  </a:cubicBezTo>
                  <a:cubicBezTo>
                    <a:pt x="f22" y="f23"/>
                    <a:pt x="f5" y="f12"/>
                    <a:pt x="f5" y="f11"/>
                  </a:cubicBezTo>
                  <a:cubicBezTo>
                    <a:pt x="f22" y="f9"/>
                    <a:pt x="f22" y="f9"/>
                    <a:pt x="f22" y="f9"/>
                  </a:cubicBezTo>
                  <a:cubicBezTo>
                    <a:pt x="f24" y="f24"/>
                    <a:pt x="f11" y="f5"/>
                    <a:pt x="f25" y="f5"/>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89" name="Freeform 370">
              <a:extLst>
                <a:ext uri="{FF2B5EF4-FFF2-40B4-BE49-F238E27FC236}">
                  <a16:creationId xmlns:a16="http://schemas.microsoft.com/office/drawing/2014/main" id="{DE33866D-FE4B-4C48-BD3A-2B8C216158CA}"/>
                </a:ext>
              </a:extLst>
            </p:cNvPr>
            <p:cNvSpPr/>
            <p:nvPr/>
          </p:nvSpPr>
          <p:spPr>
            <a:xfrm>
              <a:off x="7627339" y="6479383"/>
              <a:ext cx="119064" cy="80960"/>
            </a:xfrm>
            <a:custGeom>
              <a:avLst/>
              <a:gdLst>
                <a:gd name="f0" fmla="val 10800000"/>
                <a:gd name="f1" fmla="val 5400000"/>
                <a:gd name="f2" fmla="val 180"/>
                <a:gd name="f3" fmla="val w"/>
                <a:gd name="f4" fmla="val h"/>
                <a:gd name="f5" fmla="val 0"/>
                <a:gd name="f6" fmla="val 35"/>
                <a:gd name="f7" fmla="val 24"/>
                <a:gd name="f8" fmla="val 4"/>
                <a:gd name="f9" fmla="val 20"/>
                <a:gd name="f10" fmla="val 1"/>
                <a:gd name="f11" fmla="val 19"/>
                <a:gd name="f12" fmla="val 17"/>
                <a:gd name="f13" fmla="val 14"/>
                <a:gd name="f14" fmla="val 5"/>
                <a:gd name="f15" fmla="val 8"/>
                <a:gd name="f16" fmla="val 10"/>
                <a:gd name="f17" fmla="val 31"/>
                <a:gd name="f18" fmla="val 12"/>
                <a:gd name="f19" fmla="val 34"/>
                <a:gd name="f20" fmla="val 13"/>
                <a:gd name="f21" fmla="val 16"/>
                <a:gd name="f22" fmla="val 33"/>
                <a:gd name="f23" fmla="val 23"/>
                <a:gd name="f24" fmla="val 30"/>
                <a:gd name="f25" fmla="val 27"/>
                <a:gd name="f26" fmla="+- 0 0 -90"/>
                <a:gd name="f27" fmla="*/ f3 1 35"/>
                <a:gd name="f28" fmla="*/ f4 1 24"/>
                <a:gd name="f29" fmla="val f5"/>
                <a:gd name="f30" fmla="val f6"/>
                <a:gd name="f31" fmla="val f7"/>
                <a:gd name="f32" fmla="*/ f26 f0 1"/>
                <a:gd name="f33" fmla="+- f31 0 f29"/>
                <a:gd name="f34" fmla="+- f30 0 f29"/>
                <a:gd name="f35" fmla="*/ f32 1 f2"/>
                <a:gd name="f36" fmla="*/ f34 1 35"/>
                <a:gd name="f37" fmla="*/ f33 1 24"/>
                <a:gd name="f38" fmla="*/ 4 f34 1"/>
                <a:gd name="f39" fmla="*/ 20 f33 1"/>
                <a:gd name="f40" fmla="*/ 1 f34 1"/>
                <a:gd name="f41" fmla="*/ 14 f33 1"/>
                <a:gd name="f42" fmla="*/ 4 f33 1"/>
                <a:gd name="f43" fmla="*/ 10 f34 1"/>
                <a:gd name="f44" fmla="*/ 1 f33 1"/>
                <a:gd name="f45" fmla="*/ 31 f34 1"/>
                <a:gd name="f46" fmla="*/ 12 f33 1"/>
                <a:gd name="f47" fmla="*/ 34 f34 1"/>
                <a:gd name="f48" fmla="*/ 19 f33 1"/>
                <a:gd name="f49" fmla="*/ 27 f34 1"/>
                <a:gd name="f50" fmla="*/ 24 f33 1"/>
                <a:gd name="f51" fmla="+- f35 0 f1"/>
                <a:gd name="f52" fmla="*/ f38 1 35"/>
                <a:gd name="f53" fmla="*/ f39 1 24"/>
                <a:gd name="f54" fmla="*/ f40 1 35"/>
                <a:gd name="f55" fmla="*/ f41 1 24"/>
                <a:gd name="f56" fmla="*/ f42 1 24"/>
                <a:gd name="f57" fmla="*/ f43 1 35"/>
                <a:gd name="f58" fmla="*/ f44 1 24"/>
                <a:gd name="f59" fmla="*/ f45 1 35"/>
                <a:gd name="f60" fmla="*/ f46 1 24"/>
                <a:gd name="f61" fmla="*/ f47 1 35"/>
                <a:gd name="f62" fmla="*/ f48 1 24"/>
                <a:gd name="f63" fmla="*/ f49 1 35"/>
                <a:gd name="f64" fmla="*/ f50 1 24"/>
                <a:gd name="f65" fmla="*/ 0 1 f36"/>
                <a:gd name="f66" fmla="*/ f30 1 f36"/>
                <a:gd name="f67" fmla="*/ 0 1 f37"/>
                <a:gd name="f68" fmla="*/ f31 1 f37"/>
                <a:gd name="f69" fmla="*/ f52 1 f36"/>
                <a:gd name="f70" fmla="*/ f53 1 f37"/>
                <a:gd name="f71" fmla="*/ f54 1 f36"/>
                <a:gd name="f72" fmla="*/ f55 1 f37"/>
                <a:gd name="f73" fmla="*/ f56 1 f37"/>
                <a:gd name="f74" fmla="*/ f57 1 f36"/>
                <a:gd name="f75" fmla="*/ f58 1 f37"/>
                <a:gd name="f76" fmla="*/ f59 1 f36"/>
                <a:gd name="f77" fmla="*/ f60 1 f37"/>
                <a:gd name="f78" fmla="*/ f61 1 f36"/>
                <a:gd name="f79" fmla="*/ f62 1 f37"/>
                <a:gd name="f80" fmla="*/ f63 1 f36"/>
                <a:gd name="f81" fmla="*/ f64 1 f37"/>
                <a:gd name="f82" fmla="*/ f65 f27 1"/>
                <a:gd name="f83" fmla="*/ f66 f27 1"/>
                <a:gd name="f84" fmla="*/ f68 f28 1"/>
                <a:gd name="f85" fmla="*/ f67 f28 1"/>
                <a:gd name="f86" fmla="*/ f69 f27 1"/>
                <a:gd name="f87" fmla="*/ f70 f28 1"/>
                <a:gd name="f88" fmla="*/ f71 f27 1"/>
                <a:gd name="f89" fmla="*/ f72 f28 1"/>
                <a:gd name="f90" fmla="*/ f73 f28 1"/>
                <a:gd name="f91" fmla="*/ f74 f27 1"/>
                <a:gd name="f92" fmla="*/ f75 f28 1"/>
                <a:gd name="f93" fmla="*/ f76 f27 1"/>
                <a:gd name="f94" fmla="*/ f77 f28 1"/>
                <a:gd name="f95" fmla="*/ f78 f27 1"/>
                <a:gd name="f96" fmla="*/ f79 f28 1"/>
                <a:gd name="f97" fmla="*/ f80 f27 1"/>
                <a:gd name="f98" fmla="*/ f81 f28 1"/>
              </a:gdLst>
              <a:ahLst/>
              <a:cxnLst>
                <a:cxn ang="3cd4">
                  <a:pos x="hc" y="t"/>
                </a:cxn>
                <a:cxn ang="0">
                  <a:pos x="r" y="vc"/>
                </a:cxn>
                <a:cxn ang="cd4">
                  <a:pos x="hc" y="b"/>
                </a:cxn>
                <a:cxn ang="cd2">
                  <a:pos x="l" y="vc"/>
                </a:cxn>
                <a:cxn ang="f51">
                  <a:pos x="f86" y="f87"/>
                </a:cxn>
                <a:cxn ang="f51">
                  <a:pos x="f88" y="f89"/>
                </a:cxn>
                <a:cxn ang="f51">
                  <a:pos x="f86" y="f90"/>
                </a:cxn>
                <a:cxn ang="f51">
                  <a:pos x="f91" y="f92"/>
                </a:cxn>
                <a:cxn ang="f51">
                  <a:pos x="f93" y="f94"/>
                </a:cxn>
                <a:cxn ang="f51">
                  <a:pos x="f95" y="f96"/>
                </a:cxn>
                <a:cxn ang="f51">
                  <a:pos x="f95" y="f87"/>
                </a:cxn>
                <a:cxn ang="f51">
                  <a:pos x="f97" y="f98"/>
                </a:cxn>
                <a:cxn ang="f51">
                  <a:pos x="f86" y="f87"/>
                </a:cxn>
              </a:cxnLst>
              <a:rect l="f82" t="f85" r="f83" b="f84"/>
              <a:pathLst>
                <a:path w="35" h="24">
                  <a:moveTo>
                    <a:pt x="f8" y="f9"/>
                  </a:moveTo>
                  <a:cubicBezTo>
                    <a:pt x="f10" y="f11"/>
                    <a:pt x="f5" y="f12"/>
                    <a:pt x="f10" y="f13"/>
                  </a:cubicBezTo>
                  <a:cubicBezTo>
                    <a:pt x="f8" y="f8"/>
                    <a:pt x="f8" y="f8"/>
                    <a:pt x="f8" y="f8"/>
                  </a:cubicBezTo>
                  <a:cubicBezTo>
                    <a:pt x="f14" y="f10"/>
                    <a:pt x="f15" y="f5"/>
                    <a:pt x="f16" y="f10"/>
                  </a:cubicBezTo>
                  <a:cubicBezTo>
                    <a:pt x="f17" y="f18"/>
                    <a:pt x="f17" y="f18"/>
                    <a:pt x="f17" y="f18"/>
                  </a:cubicBezTo>
                  <a:cubicBezTo>
                    <a:pt x="f19" y="f20"/>
                    <a:pt x="f6" y="f21"/>
                    <a:pt x="f19" y="f11"/>
                  </a:cubicBezTo>
                  <a:cubicBezTo>
                    <a:pt x="f19" y="f9"/>
                    <a:pt x="f19" y="f9"/>
                    <a:pt x="f19" y="f9"/>
                  </a:cubicBezTo>
                  <a:cubicBezTo>
                    <a:pt x="f22" y="f23"/>
                    <a:pt x="f24" y="f7"/>
                    <a:pt x="f25" y="f7"/>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0" name="Freeform 371">
              <a:extLst>
                <a:ext uri="{FF2B5EF4-FFF2-40B4-BE49-F238E27FC236}">
                  <a16:creationId xmlns:a16="http://schemas.microsoft.com/office/drawing/2014/main" id="{E47C2CB7-AEA5-47B7-B6CB-DCE5562E5065}"/>
                </a:ext>
              </a:extLst>
            </p:cNvPr>
            <p:cNvSpPr/>
            <p:nvPr/>
          </p:nvSpPr>
          <p:spPr>
            <a:xfrm>
              <a:off x="7425732" y="6580982"/>
              <a:ext cx="80960" cy="120645"/>
            </a:xfrm>
            <a:custGeom>
              <a:avLst/>
              <a:gdLst>
                <a:gd name="f0" fmla="val 10800000"/>
                <a:gd name="f1" fmla="val 5400000"/>
                <a:gd name="f2" fmla="val 180"/>
                <a:gd name="f3" fmla="val w"/>
                <a:gd name="f4" fmla="val h"/>
                <a:gd name="f5" fmla="val 0"/>
                <a:gd name="f6" fmla="val 24"/>
                <a:gd name="f7" fmla="val 35"/>
                <a:gd name="f8" fmla="val 5"/>
                <a:gd name="f9" fmla="val 4"/>
                <a:gd name="f10" fmla="val 1"/>
                <a:gd name="f11" fmla="val 8"/>
                <a:gd name="f12" fmla="val 11"/>
                <a:gd name="f13" fmla="val 20"/>
                <a:gd name="f14" fmla="val 23"/>
                <a:gd name="f15" fmla="val 7"/>
                <a:gd name="f16" fmla="val 10"/>
                <a:gd name="f17" fmla="val 13"/>
                <a:gd name="f18" fmla="val 31"/>
                <a:gd name="f19" fmla="val 34"/>
                <a:gd name="f20" fmla="val 2"/>
                <a:gd name="f21" fmla="val 33"/>
                <a:gd name="f22" fmla="val 30"/>
                <a:gd name="f23" fmla="val 27"/>
                <a:gd name="f24" fmla="+- 0 0 -90"/>
                <a:gd name="f25" fmla="*/ f3 1 24"/>
                <a:gd name="f26" fmla="*/ f4 1 35"/>
                <a:gd name="f27" fmla="val f5"/>
                <a:gd name="f28" fmla="val f6"/>
                <a:gd name="f29" fmla="val f7"/>
                <a:gd name="f30" fmla="*/ f24 f0 1"/>
                <a:gd name="f31" fmla="+- f29 0 f27"/>
                <a:gd name="f32" fmla="+- f28 0 f27"/>
                <a:gd name="f33" fmla="*/ f30 1 f2"/>
                <a:gd name="f34" fmla="*/ f32 1 24"/>
                <a:gd name="f35" fmla="*/ f31 1 35"/>
                <a:gd name="f36" fmla="*/ 5 f32 1"/>
                <a:gd name="f37" fmla="*/ 4 f31 1"/>
                <a:gd name="f38" fmla="*/ 11 f32 1"/>
                <a:gd name="f39" fmla="*/ 0 f31 1"/>
                <a:gd name="f40" fmla="*/ 20 f32 1"/>
                <a:gd name="f41" fmla="*/ 23 f32 1"/>
                <a:gd name="f42" fmla="*/ 10 f31 1"/>
                <a:gd name="f43" fmla="*/ 13 f32 1"/>
                <a:gd name="f44" fmla="*/ 31 f31 1"/>
                <a:gd name="f45" fmla="*/ 34 f31 1"/>
                <a:gd name="f46" fmla="*/ 1 f32 1"/>
                <a:gd name="f47" fmla="*/ 27 f31 1"/>
                <a:gd name="f48" fmla="+- f33 0 f1"/>
                <a:gd name="f49" fmla="*/ f36 1 24"/>
                <a:gd name="f50" fmla="*/ f37 1 35"/>
                <a:gd name="f51" fmla="*/ f38 1 24"/>
                <a:gd name="f52" fmla="*/ f39 1 35"/>
                <a:gd name="f53" fmla="*/ f40 1 24"/>
                <a:gd name="f54" fmla="*/ f41 1 24"/>
                <a:gd name="f55" fmla="*/ f42 1 35"/>
                <a:gd name="f56" fmla="*/ f43 1 24"/>
                <a:gd name="f57" fmla="*/ f44 1 35"/>
                <a:gd name="f58" fmla="*/ f45 1 35"/>
                <a:gd name="f59" fmla="*/ f46 1 24"/>
                <a:gd name="f60" fmla="*/ f47 1 35"/>
                <a:gd name="f61" fmla="*/ 0 1 f34"/>
                <a:gd name="f62" fmla="*/ f28 1 f34"/>
                <a:gd name="f63" fmla="*/ 0 1 f35"/>
                <a:gd name="f64" fmla="*/ f29 1 f35"/>
                <a:gd name="f65" fmla="*/ f49 1 f34"/>
                <a:gd name="f66" fmla="*/ f50 1 f35"/>
                <a:gd name="f67" fmla="*/ f51 1 f34"/>
                <a:gd name="f68" fmla="*/ f52 1 f35"/>
                <a:gd name="f69" fmla="*/ f53 1 f34"/>
                <a:gd name="f70" fmla="*/ f54 1 f34"/>
                <a:gd name="f71" fmla="*/ f55 1 f35"/>
                <a:gd name="f72" fmla="*/ f56 1 f34"/>
                <a:gd name="f73" fmla="*/ f57 1 f35"/>
                <a:gd name="f74" fmla="*/ f58 1 f35"/>
                <a:gd name="f75" fmla="*/ f59 1 f34"/>
                <a:gd name="f76" fmla="*/ f60 1 f35"/>
                <a:gd name="f77" fmla="*/ f61 f25 1"/>
                <a:gd name="f78" fmla="*/ f62 f25 1"/>
                <a:gd name="f79" fmla="*/ f64 f26 1"/>
                <a:gd name="f80" fmla="*/ f63 f26 1"/>
                <a:gd name="f81" fmla="*/ f65 f25 1"/>
                <a:gd name="f82" fmla="*/ f66 f26 1"/>
                <a:gd name="f83" fmla="*/ f67 f25 1"/>
                <a:gd name="f84" fmla="*/ f68 f26 1"/>
                <a:gd name="f85" fmla="*/ f69 f25 1"/>
                <a:gd name="f86" fmla="*/ f70 f25 1"/>
                <a:gd name="f87" fmla="*/ f71 f26 1"/>
                <a:gd name="f88" fmla="*/ f72 f25 1"/>
                <a:gd name="f89" fmla="*/ f73 f26 1"/>
                <a:gd name="f90" fmla="*/ f74 f26 1"/>
                <a:gd name="f91" fmla="*/ f75 f25 1"/>
                <a:gd name="f92" fmla="*/ f76 f26 1"/>
              </a:gdLst>
              <a:ahLst/>
              <a:cxnLst>
                <a:cxn ang="3cd4">
                  <a:pos x="hc" y="t"/>
                </a:cxn>
                <a:cxn ang="0">
                  <a:pos x="r" y="vc"/>
                </a:cxn>
                <a:cxn ang="cd4">
                  <a:pos x="hc" y="b"/>
                </a:cxn>
                <a:cxn ang="cd2">
                  <a:pos x="l" y="vc"/>
                </a:cxn>
                <a:cxn ang="f48">
                  <a:pos x="f81" y="f82"/>
                </a:cxn>
                <a:cxn ang="f48">
                  <a:pos x="f83" y="f84"/>
                </a:cxn>
                <a:cxn ang="f48">
                  <a:pos x="f85" y="f82"/>
                </a:cxn>
                <a:cxn ang="f48">
                  <a:pos x="f86" y="f87"/>
                </a:cxn>
                <a:cxn ang="f48">
                  <a:pos x="f88" y="f89"/>
                </a:cxn>
                <a:cxn ang="f48">
                  <a:pos x="f81" y="f90"/>
                </a:cxn>
                <a:cxn ang="f48">
                  <a:pos x="f81" y="f90"/>
                </a:cxn>
                <a:cxn ang="f48">
                  <a:pos x="f91" y="f92"/>
                </a:cxn>
                <a:cxn ang="f48">
                  <a:pos x="f81" y="f82"/>
                </a:cxn>
              </a:cxnLst>
              <a:rect l="f77" t="f80" r="f78" b="f79"/>
              <a:pathLst>
                <a:path w="24" h="35">
                  <a:moveTo>
                    <a:pt x="f8" y="f9"/>
                  </a:moveTo>
                  <a:cubicBezTo>
                    <a:pt x="f8" y="f10"/>
                    <a:pt x="f11" y="f5"/>
                    <a:pt x="f12" y="f5"/>
                  </a:cubicBezTo>
                  <a:cubicBezTo>
                    <a:pt x="f13" y="f9"/>
                    <a:pt x="f13" y="f9"/>
                    <a:pt x="f13" y="f9"/>
                  </a:cubicBezTo>
                  <a:cubicBezTo>
                    <a:pt x="f14" y="f8"/>
                    <a:pt x="f6" y="f15"/>
                    <a:pt x="f14" y="f16"/>
                  </a:cubicBezTo>
                  <a:cubicBezTo>
                    <a:pt x="f17" y="f18"/>
                    <a:pt x="f17" y="f18"/>
                    <a:pt x="f17" y="f18"/>
                  </a:cubicBezTo>
                  <a:cubicBezTo>
                    <a:pt x="f12" y="f19"/>
                    <a:pt x="f11" y="f7"/>
                    <a:pt x="f8" y="f19"/>
                  </a:cubicBezTo>
                  <a:cubicBezTo>
                    <a:pt x="f8" y="f19"/>
                    <a:pt x="f8" y="f19"/>
                    <a:pt x="f8" y="f19"/>
                  </a:cubicBezTo>
                  <a:cubicBezTo>
                    <a:pt x="f20" y="f21"/>
                    <a:pt x="f5" y="f22"/>
                    <a:pt x="f10" y="f23"/>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1" name="Freeform 372">
              <a:extLst>
                <a:ext uri="{FF2B5EF4-FFF2-40B4-BE49-F238E27FC236}">
                  <a16:creationId xmlns:a16="http://schemas.microsoft.com/office/drawing/2014/main" id="{4C8C5336-24C2-4311-BF52-75BE1D64111D}"/>
                </a:ext>
              </a:extLst>
            </p:cNvPr>
            <p:cNvSpPr/>
            <p:nvPr/>
          </p:nvSpPr>
          <p:spPr>
            <a:xfrm>
              <a:off x="7524158" y="6241255"/>
              <a:ext cx="85725" cy="122236"/>
            </a:xfrm>
            <a:custGeom>
              <a:avLst/>
              <a:gdLst>
                <a:gd name="f0" fmla="val 10800000"/>
                <a:gd name="f1" fmla="val 5400000"/>
                <a:gd name="f2" fmla="val 180"/>
                <a:gd name="f3" fmla="val w"/>
                <a:gd name="f4" fmla="val h"/>
                <a:gd name="f5" fmla="val 0"/>
                <a:gd name="f6" fmla="val 25"/>
                <a:gd name="f7" fmla="val 36"/>
                <a:gd name="f8" fmla="val 20"/>
                <a:gd name="f9" fmla="val 31"/>
                <a:gd name="f10" fmla="val 34"/>
                <a:gd name="f11" fmla="val 17"/>
                <a:gd name="f12" fmla="val 14"/>
                <a:gd name="f13" fmla="val 35"/>
                <a:gd name="f14" fmla="val 4"/>
                <a:gd name="f15" fmla="val 2"/>
                <a:gd name="f16" fmla="val 28"/>
                <a:gd name="f17" fmla="val 12"/>
                <a:gd name="f18" fmla="val 13"/>
                <a:gd name="f19" fmla="val 19"/>
                <a:gd name="f20" fmla="val 1"/>
                <a:gd name="f21" fmla="val 23"/>
                <a:gd name="f22" fmla="val 5"/>
                <a:gd name="f23" fmla="val 24"/>
                <a:gd name="f24" fmla="val 8"/>
                <a:gd name="f25" fmla="+- 0 0 -90"/>
                <a:gd name="f26" fmla="*/ f3 1 25"/>
                <a:gd name="f27" fmla="*/ f4 1 36"/>
                <a:gd name="f28" fmla="val f5"/>
                <a:gd name="f29" fmla="val f6"/>
                <a:gd name="f30" fmla="val f7"/>
                <a:gd name="f31" fmla="*/ f25 f0 1"/>
                <a:gd name="f32" fmla="+- f30 0 f28"/>
                <a:gd name="f33" fmla="+- f29 0 f28"/>
                <a:gd name="f34" fmla="*/ f31 1 f2"/>
                <a:gd name="f35" fmla="*/ f33 1 25"/>
                <a:gd name="f36" fmla="*/ f32 1 36"/>
                <a:gd name="f37" fmla="*/ 20 f33 1"/>
                <a:gd name="f38" fmla="*/ 31 f32 1"/>
                <a:gd name="f39" fmla="*/ 14 f33 1"/>
                <a:gd name="f40" fmla="*/ 35 f32 1"/>
                <a:gd name="f41" fmla="*/ 4 f33 1"/>
                <a:gd name="f42" fmla="*/ 2 f33 1"/>
                <a:gd name="f43" fmla="*/ 25 f32 1"/>
                <a:gd name="f44" fmla="*/ 12 f33 1"/>
                <a:gd name="f45" fmla="*/ 4 f32 1"/>
                <a:gd name="f46" fmla="*/ 19 f33 1"/>
                <a:gd name="f47" fmla="*/ 1 f32 1"/>
                <a:gd name="f48" fmla="*/ 24 f33 1"/>
                <a:gd name="f49" fmla="*/ 8 f32 1"/>
                <a:gd name="f50" fmla="+- f34 0 f1"/>
                <a:gd name="f51" fmla="*/ f37 1 25"/>
                <a:gd name="f52" fmla="*/ f38 1 36"/>
                <a:gd name="f53" fmla="*/ f39 1 25"/>
                <a:gd name="f54" fmla="*/ f40 1 36"/>
                <a:gd name="f55" fmla="*/ f41 1 25"/>
                <a:gd name="f56" fmla="*/ f42 1 25"/>
                <a:gd name="f57" fmla="*/ f43 1 36"/>
                <a:gd name="f58" fmla="*/ f44 1 25"/>
                <a:gd name="f59" fmla="*/ f45 1 36"/>
                <a:gd name="f60" fmla="*/ f46 1 25"/>
                <a:gd name="f61" fmla="*/ f47 1 36"/>
                <a:gd name="f62" fmla="*/ f48 1 25"/>
                <a:gd name="f63" fmla="*/ f49 1 36"/>
                <a:gd name="f64" fmla="*/ 0 1 f35"/>
                <a:gd name="f65" fmla="*/ f29 1 f35"/>
                <a:gd name="f66" fmla="*/ 0 1 f36"/>
                <a:gd name="f67" fmla="*/ f30 1 f36"/>
                <a:gd name="f68" fmla="*/ f51 1 f35"/>
                <a:gd name="f69" fmla="*/ f52 1 f36"/>
                <a:gd name="f70" fmla="*/ f53 1 f35"/>
                <a:gd name="f71" fmla="*/ f54 1 f36"/>
                <a:gd name="f72" fmla="*/ f55 1 f35"/>
                <a:gd name="f73" fmla="*/ f56 1 f35"/>
                <a:gd name="f74" fmla="*/ f57 1 f36"/>
                <a:gd name="f75" fmla="*/ f58 1 f35"/>
                <a:gd name="f76" fmla="*/ f59 1 f36"/>
                <a:gd name="f77" fmla="*/ f60 1 f35"/>
                <a:gd name="f78" fmla="*/ f61 1 f36"/>
                <a:gd name="f79" fmla="*/ f62 1 f35"/>
                <a:gd name="f80" fmla="*/ f63 1 f36"/>
                <a:gd name="f81" fmla="*/ f64 f26 1"/>
                <a:gd name="f82" fmla="*/ f65 f26 1"/>
                <a:gd name="f83" fmla="*/ f67 f27 1"/>
                <a:gd name="f84" fmla="*/ f66 f27 1"/>
                <a:gd name="f85" fmla="*/ f68 f26 1"/>
                <a:gd name="f86" fmla="*/ f69 f27 1"/>
                <a:gd name="f87" fmla="*/ f70 f26 1"/>
                <a:gd name="f88" fmla="*/ f71 f27 1"/>
                <a:gd name="f89" fmla="*/ f72 f26 1"/>
                <a:gd name="f90" fmla="*/ f73 f26 1"/>
                <a:gd name="f91" fmla="*/ f74 f27 1"/>
                <a:gd name="f92" fmla="*/ f75 f26 1"/>
                <a:gd name="f93" fmla="*/ f76 f27 1"/>
                <a:gd name="f94" fmla="*/ f77 f26 1"/>
                <a:gd name="f95" fmla="*/ f78 f27 1"/>
                <a:gd name="f96" fmla="*/ f79 f26 1"/>
                <a:gd name="f97" fmla="*/ f80 f27 1"/>
              </a:gdLst>
              <a:ahLst/>
              <a:cxnLst>
                <a:cxn ang="3cd4">
                  <a:pos x="hc" y="t"/>
                </a:cxn>
                <a:cxn ang="0">
                  <a:pos x="r" y="vc"/>
                </a:cxn>
                <a:cxn ang="cd4">
                  <a:pos x="hc" y="b"/>
                </a:cxn>
                <a:cxn ang="cd2">
                  <a:pos x="l" y="vc"/>
                </a:cxn>
                <a:cxn ang="f50">
                  <a:pos x="f85" y="f86"/>
                </a:cxn>
                <a:cxn ang="f50">
                  <a:pos x="f87" y="f88"/>
                </a:cxn>
                <a:cxn ang="f50">
                  <a:pos x="f89" y="f86"/>
                </a:cxn>
                <a:cxn ang="f50">
                  <a:pos x="f90" y="f91"/>
                </a:cxn>
                <a:cxn ang="f50">
                  <a:pos x="f92" y="f93"/>
                </a:cxn>
                <a:cxn ang="f50">
                  <a:pos x="f94" y="f95"/>
                </a:cxn>
                <a:cxn ang="f50">
                  <a:pos x="f85" y="f95"/>
                </a:cxn>
                <a:cxn ang="f50">
                  <a:pos x="f96" y="f97"/>
                </a:cxn>
                <a:cxn ang="f50">
                  <a:pos x="f85" y="f86"/>
                </a:cxn>
              </a:cxnLst>
              <a:rect l="f81" t="f84" r="f82" b="f83"/>
              <a:pathLst>
                <a:path w="25" h="36">
                  <a:moveTo>
                    <a:pt x="f8" y="f9"/>
                  </a:moveTo>
                  <a:cubicBezTo>
                    <a:pt x="f8" y="f10"/>
                    <a:pt x="f11" y="f7"/>
                    <a:pt x="f12" y="f13"/>
                  </a:cubicBezTo>
                  <a:cubicBezTo>
                    <a:pt x="f14" y="f9"/>
                    <a:pt x="f14" y="f9"/>
                    <a:pt x="f14" y="f9"/>
                  </a:cubicBezTo>
                  <a:cubicBezTo>
                    <a:pt x="f15" y="f9"/>
                    <a:pt x="f5" y="f16"/>
                    <a:pt x="f15" y="f6"/>
                  </a:cubicBezTo>
                  <a:cubicBezTo>
                    <a:pt x="f17" y="f14"/>
                    <a:pt x="f17" y="f14"/>
                    <a:pt x="f17" y="f14"/>
                  </a:cubicBezTo>
                  <a:cubicBezTo>
                    <a:pt x="f18" y="f15"/>
                    <a:pt x="f11" y="f5"/>
                    <a:pt x="f19" y="f20"/>
                  </a:cubicBezTo>
                  <a:cubicBezTo>
                    <a:pt x="f8" y="f20"/>
                    <a:pt x="f8" y="f20"/>
                    <a:pt x="f8" y="f20"/>
                  </a:cubicBezTo>
                  <a:cubicBezTo>
                    <a:pt x="f21" y="f15"/>
                    <a:pt x="f6" y="f22"/>
                    <a:pt x="f23" y="f24"/>
                  </a:cubicBezTo>
                  <a:lnTo>
                    <a:pt x="f8" y="f9"/>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grpSp>
        <p:nvGrpSpPr>
          <p:cNvPr id="92" name="Group 105">
            <a:extLst>
              <a:ext uri="{FF2B5EF4-FFF2-40B4-BE49-F238E27FC236}">
                <a16:creationId xmlns:a16="http://schemas.microsoft.com/office/drawing/2014/main" id="{5CC83292-6F0D-4C6F-95FB-6DF1E907D445}"/>
              </a:ext>
            </a:extLst>
          </p:cNvPr>
          <p:cNvGrpSpPr/>
          <p:nvPr/>
        </p:nvGrpSpPr>
        <p:grpSpPr>
          <a:xfrm>
            <a:off x="3102851" y="6171404"/>
            <a:ext cx="520695" cy="677862"/>
            <a:chOff x="3102851" y="6171404"/>
            <a:chExt cx="520695" cy="677862"/>
          </a:xfrm>
        </p:grpSpPr>
        <p:sp>
          <p:nvSpPr>
            <p:cNvPr id="93" name="Rectangle 487">
              <a:extLst>
                <a:ext uri="{FF2B5EF4-FFF2-40B4-BE49-F238E27FC236}">
                  <a16:creationId xmlns:a16="http://schemas.microsoft.com/office/drawing/2014/main" id="{5FF4A934-F7D0-46A6-BF85-11F78BC5EBE9}"/>
                </a:ext>
              </a:extLst>
            </p:cNvPr>
            <p:cNvSpPr/>
            <p:nvPr/>
          </p:nvSpPr>
          <p:spPr>
            <a:xfrm>
              <a:off x="3198104" y="6457154"/>
              <a:ext cx="336554" cy="207961"/>
            </a:xfrm>
            <a:prstGeom prst="rect">
              <a:avLst/>
            </a:prstGeom>
            <a:solidFill>
              <a:srgbClr val="FF8C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4" name="Freeform 488">
              <a:extLst>
                <a:ext uri="{FF2B5EF4-FFF2-40B4-BE49-F238E27FC236}">
                  <a16:creationId xmlns:a16="http://schemas.microsoft.com/office/drawing/2014/main" id="{014BB9C4-2785-4AE6-B024-2539EEEAAFAE}"/>
                </a:ext>
              </a:extLst>
            </p:cNvPr>
            <p:cNvSpPr/>
            <p:nvPr/>
          </p:nvSpPr>
          <p:spPr>
            <a:xfrm>
              <a:off x="3250490" y="6171404"/>
              <a:ext cx="231772" cy="261939"/>
            </a:xfrm>
            <a:custGeom>
              <a:avLst/>
              <a:gdLst>
                <a:gd name="f0" fmla="val 10800000"/>
                <a:gd name="f1" fmla="val 5400000"/>
                <a:gd name="f2" fmla="val 180"/>
                <a:gd name="f3" fmla="val w"/>
                <a:gd name="f4" fmla="val h"/>
                <a:gd name="f5" fmla="val 0"/>
                <a:gd name="f6" fmla="val 68"/>
                <a:gd name="f7" fmla="val 77"/>
                <a:gd name="f8" fmla="val 35"/>
                <a:gd name="f9" fmla="val 33"/>
                <a:gd name="f10" fmla="val 14"/>
                <a:gd name="f11" fmla="val 15"/>
                <a:gd name="f12" fmla="val 11"/>
                <a:gd name="f13" fmla="val 21"/>
                <a:gd name="f14" fmla="val 47"/>
                <a:gd name="f15" fmla="val 57"/>
                <a:gd name="f16" fmla="val 36"/>
                <a:gd name="f17" fmla="val 64"/>
                <a:gd name="f18" fmla="val 43"/>
                <a:gd name="f19" fmla="val 52"/>
                <a:gd name="f20" fmla="val 53"/>
                <a:gd name="f21" fmla="+- 0 0 -90"/>
                <a:gd name="f22" fmla="*/ f3 1 68"/>
                <a:gd name="f23" fmla="*/ f4 1 77"/>
                <a:gd name="f24" fmla="val f5"/>
                <a:gd name="f25" fmla="val f6"/>
                <a:gd name="f26" fmla="val f7"/>
                <a:gd name="f27" fmla="*/ f21 f0 1"/>
                <a:gd name="f28" fmla="+- f26 0 f24"/>
                <a:gd name="f29" fmla="+- f25 0 f24"/>
                <a:gd name="f30" fmla="*/ f27 1 f2"/>
                <a:gd name="f31" fmla="*/ f29 1 68"/>
                <a:gd name="f32" fmla="*/ f28 1 77"/>
                <a:gd name="f33" fmla="*/ 35 f29 1"/>
                <a:gd name="f34" fmla="*/ 0 f28 1"/>
                <a:gd name="f35" fmla="*/ 33 f29 1"/>
                <a:gd name="f36" fmla="*/ 0 f29 1"/>
                <a:gd name="f37" fmla="*/ 33 f28 1"/>
                <a:gd name="f38" fmla="*/ 77 f28 1"/>
                <a:gd name="f39" fmla="*/ 11 f29 1"/>
                <a:gd name="f40" fmla="*/ 11 f28 1"/>
                <a:gd name="f41" fmla="*/ 57 f29 1"/>
                <a:gd name="f42" fmla="*/ 36 f28 1"/>
                <a:gd name="f43" fmla="*/ 64 f29 1"/>
                <a:gd name="f44" fmla="*/ 43 f28 1"/>
                <a:gd name="f45" fmla="*/ 52 f28 1"/>
                <a:gd name="f46" fmla="*/ 68 f29 1"/>
                <a:gd name="f47" fmla="+- f30 0 f1"/>
                <a:gd name="f48" fmla="*/ f33 1 68"/>
                <a:gd name="f49" fmla="*/ f34 1 77"/>
                <a:gd name="f50" fmla="*/ f35 1 68"/>
                <a:gd name="f51" fmla="*/ f36 1 68"/>
                <a:gd name="f52" fmla="*/ f37 1 77"/>
                <a:gd name="f53" fmla="*/ f38 1 77"/>
                <a:gd name="f54" fmla="*/ f39 1 68"/>
                <a:gd name="f55" fmla="*/ f40 1 77"/>
                <a:gd name="f56" fmla="*/ f41 1 68"/>
                <a:gd name="f57" fmla="*/ f42 1 77"/>
                <a:gd name="f58" fmla="*/ f43 1 68"/>
                <a:gd name="f59" fmla="*/ f44 1 77"/>
                <a:gd name="f60" fmla="*/ f45 1 77"/>
                <a:gd name="f61" fmla="*/ f46 1 68"/>
                <a:gd name="f62" fmla="*/ 0 1 f31"/>
                <a:gd name="f63" fmla="*/ f25 1 f31"/>
                <a:gd name="f64" fmla="*/ 0 1 f32"/>
                <a:gd name="f65" fmla="*/ f26 1 f32"/>
                <a:gd name="f66" fmla="*/ f48 1 f31"/>
                <a:gd name="f67" fmla="*/ f49 1 f32"/>
                <a:gd name="f68" fmla="*/ f50 1 f31"/>
                <a:gd name="f69" fmla="*/ f51 1 f31"/>
                <a:gd name="f70" fmla="*/ f52 1 f32"/>
                <a:gd name="f71" fmla="*/ f53 1 f32"/>
                <a:gd name="f72" fmla="*/ f54 1 f31"/>
                <a:gd name="f73" fmla="*/ f55 1 f32"/>
                <a:gd name="f74" fmla="*/ f56 1 f31"/>
                <a:gd name="f75" fmla="*/ f57 1 f32"/>
                <a:gd name="f76" fmla="*/ f58 1 f31"/>
                <a:gd name="f77" fmla="*/ f59 1 f32"/>
                <a:gd name="f78" fmla="*/ f60 1 f32"/>
                <a:gd name="f79" fmla="*/ f61 1 f31"/>
                <a:gd name="f80" fmla="*/ f62 f22 1"/>
                <a:gd name="f81" fmla="*/ f63 f22 1"/>
                <a:gd name="f82" fmla="*/ f65 f23 1"/>
                <a:gd name="f83" fmla="*/ f64 f23 1"/>
                <a:gd name="f84" fmla="*/ f66 f22 1"/>
                <a:gd name="f85" fmla="*/ f67 f23 1"/>
                <a:gd name="f86" fmla="*/ f68 f22 1"/>
                <a:gd name="f87" fmla="*/ f69 f22 1"/>
                <a:gd name="f88" fmla="*/ f70 f23 1"/>
                <a:gd name="f89" fmla="*/ f71 f23 1"/>
                <a:gd name="f90" fmla="*/ f72 f22 1"/>
                <a:gd name="f91" fmla="*/ f73 f23 1"/>
                <a:gd name="f92" fmla="*/ f74 f22 1"/>
                <a:gd name="f93" fmla="*/ f75 f23 1"/>
                <a:gd name="f94" fmla="*/ f76 f22 1"/>
                <a:gd name="f95" fmla="*/ f77 f23 1"/>
                <a:gd name="f96" fmla="*/ f78 f23 1"/>
                <a:gd name="f97" fmla="*/ f79 f22 1"/>
              </a:gdLst>
              <a:ahLst/>
              <a:cxnLst>
                <a:cxn ang="3cd4">
                  <a:pos x="hc" y="t"/>
                </a:cxn>
                <a:cxn ang="0">
                  <a:pos x="r" y="vc"/>
                </a:cxn>
                <a:cxn ang="cd4">
                  <a:pos x="hc" y="b"/>
                </a:cxn>
                <a:cxn ang="cd2">
                  <a:pos x="l" y="vc"/>
                </a:cxn>
                <a:cxn ang="f47">
                  <a:pos x="f84" y="f85"/>
                </a:cxn>
                <a:cxn ang="f47">
                  <a:pos x="f86" y="f85"/>
                </a:cxn>
                <a:cxn ang="f47">
                  <a:pos x="f87" y="f88"/>
                </a:cxn>
                <a:cxn ang="f47">
                  <a:pos x="f87" y="f89"/>
                </a:cxn>
                <a:cxn ang="f47">
                  <a:pos x="f90" y="f89"/>
                </a:cxn>
                <a:cxn ang="f47">
                  <a:pos x="f90" y="f88"/>
                </a:cxn>
                <a:cxn ang="f47">
                  <a:pos x="f86" y="f91"/>
                </a:cxn>
                <a:cxn ang="f47">
                  <a:pos x="f84" y="f91"/>
                </a:cxn>
                <a:cxn ang="f47">
                  <a:pos x="f92" y="f88"/>
                </a:cxn>
                <a:cxn ang="f47">
                  <a:pos x="f92" y="f93"/>
                </a:cxn>
                <a:cxn ang="f47">
                  <a:pos x="f94" y="f93"/>
                </a:cxn>
                <a:cxn ang="f47">
                  <a:pos x="f92" y="f95"/>
                </a:cxn>
                <a:cxn ang="f47">
                  <a:pos x="f92" y="f96"/>
                </a:cxn>
                <a:cxn ang="f47">
                  <a:pos x="f97" y="f96"/>
                </a:cxn>
                <a:cxn ang="f47">
                  <a:pos x="f97" y="f88"/>
                </a:cxn>
                <a:cxn ang="f47">
                  <a:pos x="f84" y="f85"/>
                </a:cxn>
              </a:cxnLst>
              <a:rect l="f80" t="f83" r="f81" b="f82"/>
              <a:pathLst>
                <a:path w="68" h="77">
                  <a:moveTo>
                    <a:pt x="f8" y="f5"/>
                  </a:moveTo>
                  <a:cubicBezTo>
                    <a:pt x="f9" y="f5"/>
                    <a:pt x="f9" y="f5"/>
                    <a:pt x="f9" y="f5"/>
                  </a:cubicBezTo>
                  <a:cubicBezTo>
                    <a:pt x="f10" y="f5"/>
                    <a:pt x="f5" y="f11"/>
                    <a:pt x="f5" y="f9"/>
                  </a:cubicBezTo>
                  <a:cubicBezTo>
                    <a:pt x="f5" y="f7"/>
                    <a:pt x="f5" y="f7"/>
                    <a:pt x="f5" y="f7"/>
                  </a:cubicBezTo>
                  <a:cubicBezTo>
                    <a:pt x="f12" y="f7"/>
                    <a:pt x="f12" y="f7"/>
                    <a:pt x="f12" y="f7"/>
                  </a:cubicBezTo>
                  <a:cubicBezTo>
                    <a:pt x="f12" y="f9"/>
                    <a:pt x="f12" y="f9"/>
                    <a:pt x="f12" y="f9"/>
                  </a:cubicBezTo>
                  <a:cubicBezTo>
                    <a:pt x="f12" y="f13"/>
                    <a:pt x="f13" y="f12"/>
                    <a:pt x="f9" y="f12"/>
                  </a:cubicBezTo>
                  <a:cubicBezTo>
                    <a:pt x="f8" y="f12"/>
                    <a:pt x="f8" y="f12"/>
                    <a:pt x="f8" y="f12"/>
                  </a:cubicBezTo>
                  <a:cubicBezTo>
                    <a:pt x="f14" y="f12"/>
                    <a:pt x="f15" y="f13"/>
                    <a:pt x="f15" y="f9"/>
                  </a:cubicBezTo>
                  <a:cubicBezTo>
                    <a:pt x="f15" y="f16"/>
                    <a:pt x="f15" y="f16"/>
                    <a:pt x="f15" y="f16"/>
                  </a:cubicBezTo>
                  <a:cubicBezTo>
                    <a:pt x="f17" y="f16"/>
                    <a:pt x="f17" y="f16"/>
                    <a:pt x="f17" y="f16"/>
                  </a:cubicBezTo>
                  <a:cubicBezTo>
                    <a:pt x="f15" y="f18"/>
                    <a:pt x="f15" y="f18"/>
                    <a:pt x="f15" y="f18"/>
                  </a:cubicBezTo>
                  <a:cubicBezTo>
                    <a:pt x="f15" y="f19"/>
                    <a:pt x="f15" y="f19"/>
                    <a:pt x="f15" y="f19"/>
                  </a:cubicBezTo>
                  <a:cubicBezTo>
                    <a:pt x="f6" y="f19"/>
                    <a:pt x="f6" y="f19"/>
                    <a:pt x="f6" y="f19"/>
                  </a:cubicBezTo>
                  <a:cubicBezTo>
                    <a:pt x="f6" y="f9"/>
                    <a:pt x="f6" y="f9"/>
                    <a:pt x="f6" y="f9"/>
                  </a:cubicBezTo>
                  <a:cubicBezTo>
                    <a:pt x="f6" y="f11"/>
                    <a:pt x="f20" y="f5"/>
                    <a:pt x="f8" y="f5"/>
                  </a:cubicBezTo>
                  <a:close/>
                </a:path>
              </a:pathLst>
            </a:custGeom>
            <a:solidFill>
              <a:srgbClr val="50505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5" name="Freeform 489">
              <a:extLst>
                <a:ext uri="{FF2B5EF4-FFF2-40B4-BE49-F238E27FC236}">
                  <a16:creationId xmlns:a16="http://schemas.microsoft.com/office/drawing/2014/main" id="{24AC69F2-6CAE-445B-BCBE-3723DED3EC1C}"/>
                </a:ext>
              </a:extLst>
            </p:cNvPr>
            <p:cNvSpPr/>
            <p:nvPr/>
          </p:nvSpPr>
          <p:spPr>
            <a:xfrm>
              <a:off x="3102851" y="6768306"/>
              <a:ext cx="520695" cy="80960"/>
            </a:xfrm>
            <a:custGeom>
              <a:avLst/>
              <a:gdLst>
                <a:gd name="f0" fmla="val 10800000"/>
                <a:gd name="f1" fmla="val 5400000"/>
                <a:gd name="f2" fmla="val 180"/>
                <a:gd name="f3" fmla="val w"/>
                <a:gd name="f4" fmla="val h"/>
                <a:gd name="f5" fmla="val 0"/>
                <a:gd name="f6" fmla="val 328"/>
                <a:gd name="f7" fmla="val 51"/>
                <a:gd name="f8" fmla="val 41"/>
                <a:gd name="f9" fmla="val 287"/>
                <a:gd name="f10" fmla="+- 0 0 -90"/>
                <a:gd name="f11" fmla="*/ f3 1 328"/>
                <a:gd name="f12" fmla="*/ f4 1 51"/>
                <a:gd name="f13" fmla="val f5"/>
                <a:gd name="f14" fmla="val f6"/>
                <a:gd name="f15" fmla="val f7"/>
                <a:gd name="f16" fmla="*/ f10 f0 1"/>
                <a:gd name="f17" fmla="+- f15 0 f13"/>
                <a:gd name="f18" fmla="+- f14 0 f13"/>
                <a:gd name="f19" fmla="*/ f16 1 f2"/>
                <a:gd name="f20" fmla="*/ f18 1 328"/>
                <a:gd name="f21" fmla="*/ f17 1 51"/>
                <a:gd name="f22" fmla="*/ 328 f18 1"/>
                <a:gd name="f23" fmla="*/ 51 f17 1"/>
                <a:gd name="f24" fmla="*/ 0 f18 1"/>
                <a:gd name="f25" fmla="*/ 41 f18 1"/>
                <a:gd name="f26" fmla="*/ 0 f17 1"/>
                <a:gd name="f27" fmla="*/ 287 f18 1"/>
                <a:gd name="f28" fmla="+- f19 0 f1"/>
                <a:gd name="f29" fmla="*/ f22 1 328"/>
                <a:gd name="f30" fmla="*/ f23 1 51"/>
                <a:gd name="f31" fmla="*/ f24 1 328"/>
                <a:gd name="f32" fmla="*/ f25 1 328"/>
                <a:gd name="f33" fmla="*/ f26 1 51"/>
                <a:gd name="f34" fmla="*/ f27 1 328"/>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328" h="51">
                  <a:moveTo>
                    <a:pt x="f6" y="f7"/>
                  </a:moveTo>
                  <a:lnTo>
                    <a:pt x="f5" y="f7"/>
                  </a:lnTo>
                  <a:lnTo>
                    <a:pt x="f8" y="f5"/>
                  </a:lnTo>
                  <a:lnTo>
                    <a:pt x="f9" y="f5"/>
                  </a:lnTo>
                  <a:lnTo>
                    <a:pt x="f6" y="f7"/>
                  </a:lnTo>
                  <a:close/>
                </a:path>
              </a:pathLst>
            </a:custGeom>
            <a:solidFill>
              <a:srgbClr val="50505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6" name="Rectangle 490">
              <a:extLst>
                <a:ext uri="{FF2B5EF4-FFF2-40B4-BE49-F238E27FC236}">
                  <a16:creationId xmlns:a16="http://schemas.microsoft.com/office/drawing/2014/main" id="{83C48824-8E76-419C-93F2-4A66954BEEAF}"/>
                </a:ext>
              </a:extLst>
            </p:cNvPr>
            <p:cNvSpPr/>
            <p:nvPr/>
          </p:nvSpPr>
          <p:spPr>
            <a:xfrm>
              <a:off x="3318750" y="6665116"/>
              <a:ext cx="88897" cy="76196"/>
            </a:xfrm>
            <a:prstGeom prst="rect">
              <a:avLst/>
            </a:prstGeom>
            <a:solidFill>
              <a:srgbClr val="50505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7" name="Rectangle 491">
              <a:extLst>
                <a:ext uri="{FF2B5EF4-FFF2-40B4-BE49-F238E27FC236}">
                  <a16:creationId xmlns:a16="http://schemas.microsoft.com/office/drawing/2014/main" id="{24DA0314-9E8C-4B75-A4C0-DA53B13F7A7B}"/>
                </a:ext>
              </a:extLst>
            </p:cNvPr>
            <p:cNvSpPr/>
            <p:nvPr/>
          </p:nvSpPr>
          <p:spPr>
            <a:xfrm>
              <a:off x="3260009" y="6723857"/>
              <a:ext cx="209553" cy="17465"/>
            </a:xfrm>
            <a:prstGeom prst="rect">
              <a:avLst/>
            </a:prstGeom>
            <a:solidFill>
              <a:srgbClr val="50505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8" name="Rectangle 492">
              <a:extLst>
                <a:ext uri="{FF2B5EF4-FFF2-40B4-BE49-F238E27FC236}">
                  <a16:creationId xmlns:a16="http://schemas.microsoft.com/office/drawing/2014/main" id="{664F160B-E0F0-48DE-9231-0652445F5948}"/>
                </a:ext>
              </a:extLst>
            </p:cNvPr>
            <p:cNvSpPr/>
            <p:nvPr/>
          </p:nvSpPr>
          <p:spPr>
            <a:xfrm>
              <a:off x="3167938" y="6433343"/>
              <a:ext cx="390521" cy="255583"/>
            </a:xfrm>
            <a:prstGeom prst="rect">
              <a:avLst/>
            </a:prstGeom>
            <a:solidFill>
              <a:srgbClr val="50505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99" name="Oval 493">
              <a:extLst>
                <a:ext uri="{FF2B5EF4-FFF2-40B4-BE49-F238E27FC236}">
                  <a16:creationId xmlns:a16="http://schemas.microsoft.com/office/drawing/2014/main" id="{EE747481-456F-41AA-B5C8-BF6AA68050E8}"/>
                </a:ext>
              </a:extLst>
            </p:cNvPr>
            <p:cNvSpPr/>
            <p:nvPr/>
          </p:nvSpPr>
          <p:spPr>
            <a:xfrm>
              <a:off x="3331451" y="6515895"/>
              <a:ext cx="61914" cy="571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0" name="Freeform 494">
              <a:extLst>
                <a:ext uri="{FF2B5EF4-FFF2-40B4-BE49-F238E27FC236}">
                  <a16:creationId xmlns:a16="http://schemas.microsoft.com/office/drawing/2014/main" id="{F26FD27E-F617-4B3D-AA38-1F876B29BC5F}"/>
                </a:ext>
              </a:extLst>
            </p:cNvPr>
            <p:cNvSpPr/>
            <p:nvPr/>
          </p:nvSpPr>
          <p:spPr>
            <a:xfrm>
              <a:off x="3339388" y="6553989"/>
              <a:ext cx="47621" cy="63495"/>
            </a:xfrm>
            <a:custGeom>
              <a:avLst/>
              <a:gdLst>
                <a:gd name="f0" fmla="val 10800000"/>
                <a:gd name="f1" fmla="val 5400000"/>
                <a:gd name="f2" fmla="val 180"/>
                <a:gd name="f3" fmla="val w"/>
                <a:gd name="f4" fmla="val h"/>
                <a:gd name="f5" fmla="val 0"/>
                <a:gd name="f6" fmla="val 30"/>
                <a:gd name="f7" fmla="val 40"/>
                <a:gd name="f8" fmla="val 6"/>
                <a:gd name="f9" fmla="val 24"/>
                <a:gd name="f10" fmla="+- 0 0 -90"/>
                <a:gd name="f11" fmla="*/ f3 1 30"/>
                <a:gd name="f12" fmla="*/ f4 1 40"/>
                <a:gd name="f13" fmla="val f5"/>
                <a:gd name="f14" fmla="val f6"/>
                <a:gd name="f15" fmla="val f7"/>
                <a:gd name="f16" fmla="*/ f10 f0 1"/>
                <a:gd name="f17" fmla="+- f15 0 f13"/>
                <a:gd name="f18" fmla="+- f14 0 f13"/>
                <a:gd name="f19" fmla="*/ f16 1 f2"/>
                <a:gd name="f20" fmla="*/ f18 1 30"/>
                <a:gd name="f21" fmla="*/ f17 1 40"/>
                <a:gd name="f22" fmla="*/ 30 f18 1"/>
                <a:gd name="f23" fmla="*/ 40 f17 1"/>
                <a:gd name="f24" fmla="*/ 0 f18 1"/>
                <a:gd name="f25" fmla="*/ 6 f18 1"/>
                <a:gd name="f26" fmla="*/ 0 f17 1"/>
                <a:gd name="f27" fmla="*/ 24 f18 1"/>
                <a:gd name="f28" fmla="+- f19 0 f1"/>
                <a:gd name="f29" fmla="*/ f22 1 30"/>
                <a:gd name="f30" fmla="*/ f23 1 40"/>
                <a:gd name="f31" fmla="*/ f24 1 30"/>
                <a:gd name="f32" fmla="*/ f25 1 30"/>
                <a:gd name="f33" fmla="*/ f26 1 40"/>
                <a:gd name="f34" fmla="*/ f27 1 30"/>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30" h="40">
                  <a:moveTo>
                    <a:pt x="f6" y="f7"/>
                  </a:moveTo>
                  <a:lnTo>
                    <a:pt x="f5" y="f7"/>
                  </a:lnTo>
                  <a:lnTo>
                    <a:pt x="f8" y="f5"/>
                  </a:lnTo>
                  <a:lnTo>
                    <a:pt x="f9" y="f5"/>
                  </a:lnTo>
                  <a:lnTo>
                    <a:pt x="f6" y="f7"/>
                  </a:lnTo>
                  <a:close/>
                </a:path>
              </a:pathLst>
            </a:custGeom>
            <a:solidFill>
              <a:srgbClr val="FFFFF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grpSp>
        <p:nvGrpSpPr>
          <p:cNvPr id="101" name="Group 114">
            <a:extLst>
              <a:ext uri="{FF2B5EF4-FFF2-40B4-BE49-F238E27FC236}">
                <a16:creationId xmlns:a16="http://schemas.microsoft.com/office/drawing/2014/main" id="{F4FFB2F6-9284-482B-A204-0C49CB668072}"/>
              </a:ext>
            </a:extLst>
          </p:cNvPr>
          <p:cNvGrpSpPr/>
          <p:nvPr/>
        </p:nvGrpSpPr>
        <p:grpSpPr>
          <a:xfrm>
            <a:off x="3896597" y="5744105"/>
            <a:ext cx="726572" cy="1104805"/>
            <a:chOff x="3896597" y="5744105"/>
            <a:chExt cx="726572" cy="1104805"/>
          </a:xfrm>
        </p:grpSpPr>
        <p:sp>
          <p:nvSpPr>
            <p:cNvPr id="102" name="Rectangle 459">
              <a:extLst>
                <a:ext uri="{FF2B5EF4-FFF2-40B4-BE49-F238E27FC236}">
                  <a16:creationId xmlns:a16="http://schemas.microsoft.com/office/drawing/2014/main" id="{993E1A2D-F238-4757-A424-C2289937A1A7}"/>
                </a:ext>
              </a:extLst>
            </p:cNvPr>
            <p:cNvSpPr/>
            <p:nvPr/>
          </p:nvSpPr>
          <p:spPr>
            <a:xfrm rot="10799991">
              <a:off x="4351775" y="5818902"/>
              <a:ext cx="27779" cy="632536"/>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3" name="Freeform 460">
              <a:extLst>
                <a:ext uri="{FF2B5EF4-FFF2-40B4-BE49-F238E27FC236}">
                  <a16:creationId xmlns:a16="http://schemas.microsoft.com/office/drawing/2014/main" id="{55BF314E-EAAB-454D-A8CD-9D1D3A3934E6}"/>
                </a:ext>
              </a:extLst>
            </p:cNvPr>
            <p:cNvSpPr/>
            <p:nvPr/>
          </p:nvSpPr>
          <p:spPr>
            <a:xfrm rot="10799991">
              <a:off x="4364595" y="5780434"/>
              <a:ext cx="14959" cy="38468"/>
            </a:xfrm>
            <a:custGeom>
              <a:avLst/>
              <a:gdLst>
                <a:gd name="f0" fmla="val 10800000"/>
                <a:gd name="f1" fmla="val 5400000"/>
                <a:gd name="f2" fmla="val 180"/>
                <a:gd name="f3" fmla="val w"/>
                <a:gd name="f4" fmla="val h"/>
                <a:gd name="f5" fmla="val 0"/>
                <a:gd name="f6" fmla="val 7"/>
                <a:gd name="f7" fmla="val 18"/>
                <a:gd name="f8" fmla="val 2"/>
                <a:gd name="f9" fmla="+- 0 0 -90"/>
                <a:gd name="f10" fmla="*/ f3 1 7"/>
                <a:gd name="f11" fmla="*/ f4 1 18"/>
                <a:gd name="f12" fmla="val f5"/>
                <a:gd name="f13" fmla="val f6"/>
                <a:gd name="f14" fmla="val f7"/>
                <a:gd name="f15" fmla="*/ f9 f0 1"/>
                <a:gd name="f16" fmla="+- f14 0 f12"/>
                <a:gd name="f17" fmla="+- f13 0 f12"/>
                <a:gd name="f18" fmla="*/ f15 1 f2"/>
                <a:gd name="f19" fmla="*/ f17 1 7"/>
                <a:gd name="f20" fmla="*/ f16 1 18"/>
                <a:gd name="f21" fmla="*/ 0 f17 1"/>
                <a:gd name="f22" fmla="*/ 0 f16 1"/>
                <a:gd name="f23" fmla="*/ 2 f17 1"/>
                <a:gd name="f24" fmla="*/ 18 f16 1"/>
                <a:gd name="f25" fmla="*/ 7 f17 1"/>
                <a:gd name="f26" fmla="+- f18 0 f1"/>
                <a:gd name="f27" fmla="*/ f21 1 7"/>
                <a:gd name="f28" fmla="*/ f22 1 18"/>
                <a:gd name="f29" fmla="*/ f23 1 7"/>
                <a:gd name="f30" fmla="*/ f24 1 18"/>
                <a:gd name="f31" fmla="*/ f25 1 7"/>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7"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4" name="Freeform 461">
              <a:extLst>
                <a:ext uri="{FF2B5EF4-FFF2-40B4-BE49-F238E27FC236}">
                  <a16:creationId xmlns:a16="http://schemas.microsoft.com/office/drawing/2014/main" id="{925349A7-6ED0-4182-A61F-6C6FCAE5C66C}"/>
                </a:ext>
              </a:extLst>
            </p:cNvPr>
            <p:cNvSpPr/>
            <p:nvPr/>
          </p:nvSpPr>
          <p:spPr>
            <a:xfrm rot="10799991">
              <a:off x="4351775" y="5780434"/>
              <a:ext cx="12819" cy="38468"/>
            </a:xfrm>
            <a:custGeom>
              <a:avLst/>
              <a:gdLst>
                <a:gd name="f0" fmla="val 10800000"/>
                <a:gd name="f1" fmla="val 5400000"/>
                <a:gd name="f2" fmla="val 180"/>
                <a:gd name="f3" fmla="val w"/>
                <a:gd name="f4" fmla="val h"/>
                <a:gd name="f5" fmla="val 0"/>
                <a:gd name="f6" fmla="val 6"/>
                <a:gd name="f7" fmla="val 18"/>
                <a:gd name="f8" fmla="val 4"/>
                <a:gd name="f9" fmla="+- 0 0 -90"/>
                <a:gd name="f10" fmla="*/ f3 1 6"/>
                <a:gd name="f11" fmla="*/ f4 1 18"/>
                <a:gd name="f12" fmla="val f5"/>
                <a:gd name="f13" fmla="val f6"/>
                <a:gd name="f14" fmla="val f7"/>
                <a:gd name="f15" fmla="*/ f9 f0 1"/>
                <a:gd name="f16" fmla="+- f14 0 f12"/>
                <a:gd name="f17" fmla="+- f13 0 f12"/>
                <a:gd name="f18" fmla="*/ f15 1 f2"/>
                <a:gd name="f19" fmla="*/ f17 1 6"/>
                <a:gd name="f20" fmla="*/ f16 1 18"/>
                <a:gd name="f21" fmla="*/ 0 f17 1"/>
                <a:gd name="f22" fmla="*/ 0 f16 1"/>
                <a:gd name="f23" fmla="*/ 4 f17 1"/>
                <a:gd name="f24" fmla="*/ 18 f16 1"/>
                <a:gd name="f25" fmla="*/ 6 f17 1"/>
                <a:gd name="f26" fmla="+- f18 0 f1"/>
                <a:gd name="f27" fmla="*/ f21 1 6"/>
                <a:gd name="f28" fmla="*/ f22 1 18"/>
                <a:gd name="f29" fmla="*/ f23 1 6"/>
                <a:gd name="f30" fmla="*/ f24 1 18"/>
                <a:gd name="f31" fmla="*/ f25 1 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6"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5" name="Freeform 462">
              <a:extLst>
                <a:ext uri="{FF2B5EF4-FFF2-40B4-BE49-F238E27FC236}">
                  <a16:creationId xmlns:a16="http://schemas.microsoft.com/office/drawing/2014/main" id="{0546464F-EDCD-4996-B61B-BC10AF465488}"/>
                </a:ext>
              </a:extLst>
            </p:cNvPr>
            <p:cNvSpPr/>
            <p:nvPr/>
          </p:nvSpPr>
          <p:spPr>
            <a:xfrm rot="10799991">
              <a:off x="4356046" y="5756924"/>
              <a:ext cx="19229" cy="79068"/>
            </a:xfrm>
            <a:custGeom>
              <a:avLst/>
              <a:gdLst>
                <a:gd name="f0" fmla="val 10800000"/>
                <a:gd name="f1" fmla="val 5400000"/>
                <a:gd name="f2" fmla="val 180"/>
                <a:gd name="f3" fmla="val w"/>
                <a:gd name="f4" fmla="val h"/>
                <a:gd name="f5" fmla="val 0"/>
                <a:gd name="f6" fmla="val 9"/>
                <a:gd name="f7" fmla="val 37"/>
                <a:gd name="f8" fmla="val 7"/>
                <a:gd name="f9" fmla="val 26"/>
                <a:gd name="f10" fmla="val 5"/>
                <a:gd name="f11" fmla="val 3"/>
                <a:gd name="f12" fmla="+- 0 0 -90"/>
                <a:gd name="f13" fmla="*/ f3 1 9"/>
                <a:gd name="f14" fmla="*/ f4 1 37"/>
                <a:gd name="f15" fmla="val f5"/>
                <a:gd name="f16" fmla="val f6"/>
                <a:gd name="f17" fmla="val f7"/>
                <a:gd name="f18" fmla="*/ f12 f0 1"/>
                <a:gd name="f19" fmla="+- f17 0 f15"/>
                <a:gd name="f20" fmla="+- f16 0 f15"/>
                <a:gd name="f21" fmla="*/ f18 1 f2"/>
                <a:gd name="f22" fmla="*/ f20 1 9"/>
                <a:gd name="f23" fmla="*/ f19 1 37"/>
                <a:gd name="f24" fmla="*/ 7 f20 1"/>
                <a:gd name="f25" fmla="*/ 37 f19 1"/>
                <a:gd name="f26" fmla="*/ 9 f20 1"/>
                <a:gd name="f27" fmla="*/ 26 f19 1"/>
                <a:gd name="f28" fmla="*/ 5 f20 1"/>
                <a:gd name="f29" fmla="*/ 0 f19 1"/>
                <a:gd name="f30" fmla="*/ 0 f20 1"/>
                <a:gd name="f31" fmla="*/ 3 f20 1"/>
                <a:gd name="f32" fmla="+- f21 0 f1"/>
                <a:gd name="f33" fmla="*/ f24 1 9"/>
                <a:gd name="f34" fmla="*/ f25 1 37"/>
                <a:gd name="f35" fmla="*/ f26 1 9"/>
                <a:gd name="f36" fmla="*/ f27 1 37"/>
                <a:gd name="f37" fmla="*/ f28 1 9"/>
                <a:gd name="f38" fmla="*/ f29 1 37"/>
                <a:gd name="f39" fmla="*/ f30 1 9"/>
                <a:gd name="f40" fmla="*/ f31 1 9"/>
                <a:gd name="f41" fmla="*/ 0 1 f22"/>
                <a:gd name="f42" fmla="*/ f16 1 f22"/>
                <a:gd name="f43" fmla="*/ 0 1 f23"/>
                <a:gd name="f44" fmla="*/ f17 1 f23"/>
                <a:gd name="f45" fmla="*/ f33 1 f22"/>
                <a:gd name="f46" fmla="*/ f34 1 f23"/>
                <a:gd name="f47" fmla="*/ f35 1 f22"/>
                <a:gd name="f48" fmla="*/ f36 1 f23"/>
                <a:gd name="f49" fmla="*/ f37 1 f22"/>
                <a:gd name="f50" fmla="*/ f38 1 f23"/>
                <a:gd name="f51" fmla="*/ f39 1 f22"/>
                <a:gd name="f52" fmla="*/ f40 1 f22"/>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3 1"/>
                <a:gd name="f64" fmla="*/ f52 f13 1"/>
              </a:gdLst>
              <a:ahLst/>
              <a:cxnLst>
                <a:cxn ang="3cd4">
                  <a:pos x="hc" y="t"/>
                </a:cxn>
                <a:cxn ang="0">
                  <a:pos x="r" y="vc"/>
                </a:cxn>
                <a:cxn ang="cd4">
                  <a:pos x="hc" y="b"/>
                </a:cxn>
                <a:cxn ang="cd2">
                  <a:pos x="l" y="vc"/>
                </a:cxn>
                <a:cxn ang="f32">
                  <a:pos x="f57" y="f58"/>
                </a:cxn>
                <a:cxn ang="f32">
                  <a:pos x="f59" y="f60"/>
                </a:cxn>
                <a:cxn ang="f32">
                  <a:pos x="f61" y="f62"/>
                </a:cxn>
                <a:cxn ang="f32">
                  <a:pos x="f63" y="f60"/>
                </a:cxn>
                <a:cxn ang="f32">
                  <a:pos x="f64" y="f58"/>
                </a:cxn>
                <a:cxn ang="f32">
                  <a:pos x="f57" y="f58"/>
                </a:cxn>
              </a:cxnLst>
              <a:rect l="f53" t="f56" r="f54" b="f55"/>
              <a:pathLst>
                <a:path w="9" h="37">
                  <a:moveTo>
                    <a:pt x="f8" y="f7"/>
                  </a:moveTo>
                  <a:lnTo>
                    <a:pt x="f6" y="f9"/>
                  </a:lnTo>
                  <a:lnTo>
                    <a:pt x="f10" y="f5"/>
                  </a:lnTo>
                  <a:lnTo>
                    <a:pt x="f5" y="f9"/>
                  </a:lnTo>
                  <a:lnTo>
                    <a:pt x="f11"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6" name="Rectangle 463">
              <a:extLst>
                <a:ext uri="{FF2B5EF4-FFF2-40B4-BE49-F238E27FC236}">
                  <a16:creationId xmlns:a16="http://schemas.microsoft.com/office/drawing/2014/main" id="{9DD28B5F-3CC8-409C-967A-B0E42069026B}"/>
                </a:ext>
              </a:extLst>
            </p:cNvPr>
            <p:cNvSpPr/>
            <p:nvPr/>
          </p:nvSpPr>
          <p:spPr>
            <a:xfrm rot="10799991">
              <a:off x="4351775" y="5818902"/>
              <a:ext cx="27779" cy="632536"/>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7" name="Freeform 464">
              <a:extLst>
                <a:ext uri="{FF2B5EF4-FFF2-40B4-BE49-F238E27FC236}">
                  <a16:creationId xmlns:a16="http://schemas.microsoft.com/office/drawing/2014/main" id="{430D693A-677D-4B37-B077-9D308042CB9E}"/>
                </a:ext>
              </a:extLst>
            </p:cNvPr>
            <p:cNvSpPr/>
            <p:nvPr/>
          </p:nvSpPr>
          <p:spPr>
            <a:xfrm rot="10799991">
              <a:off x="4364595" y="5780434"/>
              <a:ext cx="14959" cy="38468"/>
            </a:xfrm>
            <a:custGeom>
              <a:avLst/>
              <a:gdLst>
                <a:gd name="f0" fmla="val 10800000"/>
                <a:gd name="f1" fmla="val 5400000"/>
                <a:gd name="f2" fmla="val 180"/>
                <a:gd name="f3" fmla="val w"/>
                <a:gd name="f4" fmla="val h"/>
                <a:gd name="f5" fmla="val 0"/>
                <a:gd name="f6" fmla="val 7"/>
                <a:gd name="f7" fmla="val 18"/>
                <a:gd name="f8" fmla="val 2"/>
                <a:gd name="f9" fmla="+- 0 0 -90"/>
                <a:gd name="f10" fmla="*/ f3 1 7"/>
                <a:gd name="f11" fmla="*/ f4 1 18"/>
                <a:gd name="f12" fmla="val f5"/>
                <a:gd name="f13" fmla="val f6"/>
                <a:gd name="f14" fmla="val f7"/>
                <a:gd name="f15" fmla="*/ f9 f0 1"/>
                <a:gd name="f16" fmla="+- f14 0 f12"/>
                <a:gd name="f17" fmla="+- f13 0 f12"/>
                <a:gd name="f18" fmla="*/ f15 1 f2"/>
                <a:gd name="f19" fmla="*/ f17 1 7"/>
                <a:gd name="f20" fmla="*/ f16 1 18"/>
                <a:gd name="f21" fmla="*/ 0 f17 1"/>
                <a:gd name="f22" fmla="*/ 0 f16 1"/>
                <a:gd name="f23" fmla="*/ 2 f17 1"/>
                <a:gd name="f24" fmla="*/ 18 f16 1"/>
                <a:gd name="f25" fmla="*/ 7 f17 1"/>
                <a:gd name="f26" fmla="+- f18 0 f1"/>
                <a:gd name="f27" fmla="*/ f21 1 7"/>
                <a:gd name="f28" fmla="*/ f22 1 18"/>
                <a:gd name="f29" fmla="*/ f23 1 7"/>
                <a:gd name="f30" fmla="*/ f24 1 18"/>
                <a:gd name="f31" fmla="*/ f25 1 7"/>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7"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8" name="Freeform 465">
              <a:extLst>
                <a:ext uri="{FF2B5EF4-FFF2-40B4-BE49-F238E27FC236}">
                  <a16:creationId xmlns:a16="http://schemas.microsoft.com/office/drawing/2014/main" id="{0859C4F8-4F7C-4A1A-AE1F-654F88FCBF9E}"/>
                </a:ext>
              </a:extLst>
            </p:cNvPr>
            <p:cNvSpPr/>
            <p:nvPr/>
          </p:nvSpPr>
          <p:spPr>
            <a:xfrm rot="10799991">
              <a:off x="4351775" y="5780434"/>
              <a:ext cx="12819" cy="38468"/>
            </a:xfrm>
            <a:custGeom>
              <a:avLst/>
              <a:gdLst>
                <a:gd name="f0" fmla="val 10800000"/>
                <a:gd name="f1" fmla="val 5400000"/>
                <a:gd name="f2" fmla="val 180"/>
                <a:gd name="f3" fmla="val w"/>
                <a:gd name="f4" fmla="val h"/>
                <a:gd name="f5" fmla="val 0"/>
                <a:gd name="f6" fmla="val 6"/>
                <a:gd name="f7" fmla="val 18"/>
                <a:gd name="f8" fmla="val 4"/>
                <a:gd name="f9" fmla="+- 0 0 -90"/>
                <a:gd name="f10" fmla="*/ f3 1 6"/>
                <a:gd name="f11" fmla="*/ f4 1 18"/>
                <a:gd name="f12" fmla="val f5"/>
                <a:gd name="f13" fmla="val f6"/>
                <a:gd name="f14" fmla="val f7"/>
                <a:gd name="f15" fmla="*/ f9 f0 1"/>
                <a:gd name="f16" fmla="+- f14 0 f12"/>
                <a:gd name="f17" fmla="+- f13 0 f12"/>
                <a:gd name="f18" fmla="*/ f15 1 f2"/>
                <a:gd name="f19" fmla="*/ f17 1 6"/>
                <a:gd name="f20" fmla="*/ f16 1 18"/>
                <a:gd name="f21" fmla="*/ 0 f17 1"/>
                <a:gd name="f22" fmla="*/ 0 f16 1"/>
                <a:gd name="f23" fmla="*/ 4 f17 1"/>
                <a:gd name="f24" fmla="*/ 18 f16 1"/>
                <a:gd name="f25" fmla="*/ 6 f17 1"/>
                <a:gd name="f26" fmla="+- f18 0 f1"/>
                <a:gd name="f27" fmla="*/ f21 1 6"/>
                <a:gd name="f28" fmla="*/ f22 1 18"/>
                <a:gd name="f29" fmla="*/ f23 1 6"/>
                <a:gd name="f30" fmla="*/ f24 1 18"/>
                <a:gd name="f31" fmla="*/ f25 1 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6"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09" name="Freeform 466">
              <a:extLst>
                <a:ext uri="{FF2B5EF4-FFF2-40B4-BE49-F238E27FC236}">
                  <a16:creationId xmlns:a16="http://schemas.microsoft.com/office/drawing/2014/main" id="{B901E23F-19C1-48A2-8363-5EA8BEF2EB9C}"/>
                </a:ext>
              </a:extLst>
            </p:cNvPr>
            <p:cNvSpPr/>
            <p:nvPr/>
          </p:nvSpPr>
          <p:spPr>
            <a:xfrm rot="10799991">
              <a:off x="4356046" y="5756924"/>
              <a:ext cx="19229" cy="79068"/>
            </a:xfrm>
            <a:custGeom>
              <a:avLst/>
              <a:gdLst>
                <a:gd name="f0" fmla="val 10800000"/>
                <a:gd name="f1" fmla="val 5400000"/>
                <a:gd name="f2" fmla="val 180"/>
                <a:gd name="f3" fmla="val w"/>
                <a:gd name="f4" fmla="val h"/>
                <a:gd name="f5" fmla="val 0"/>
                <a:gd name="f6" fmla="val 9"/>
                <a:gd name="f7" fmla="val 37"/>
                <a:gd name="f8" fmla="val 7"/>
                <a:gd name="f9" fmla="val 26"/>
                <a:gd name="f10" fmla="val 5"/>
                <a:gd name="f11" fmla="val 3"/>
                <a:gd name="f12" fmla="+- 0 0 -90"/>
                <a:gd name="f13" fmla="*/ f3 1 9"/>
                <a:gd name="f14" fmla="*/ f4 1 37"/>
                <a:gd name="f15" fmla="val f5"/>
                <a:gd name="f16" fmla="val f6"/>
                <a:gd name="f17" fmla="val f7"/>
                <a:gd name="f18" fmla="*/ f12 f0 1"/>
                <a:gd name="f19" fmla="+- f17 0 f15"/>
                <a:gd name="f20" fmla="+- f16 0 f15"/>
                <a:gd name="f21" fmla="*/ f18 1 f2"/>
                <a:gd name="f22" fmla="*/ f20 1 9"/>
                <a:gd name="f23" fmla="*/ f19 1 37"/>
                <a:gd name="f24" fmla="*/ 7 f20 1"/>
                <a:gd name="f25" fmla="*/ 37 f19 1"/>
                <a:gd name="f26" fmla="*/ 9 f20 1"/>
                <a:gd name="f27" fmla="*/ 26 f19 1"/>
                <a:gd name="f28" fmla="*/ 5 f20 1"/>
                <a:gd name="f29" fmla="*/ 0 f19 1"/>
                <a:gd name="f30" fmla="*/ 0 f20 1"/>
                <a:gd name="f31" fmla="*/ 3 f20 1"/>
                <a:gd name="f32" fmla="+- f21 0 f1"/>
                <a:gd name="f33" fmla="*/ f24 1 9"/>
                <a:gd name="f34" fmla="*/ f25 1 37"/>
                <a:gd name="f35" fmla="*/ f26 1 9"/>
                <a:gd name="f36" fmla="*/ f27 1 37"/>
                <a:gd name="f37" fmla="*/ f28 1 9"/>
                <a:gd name="f38" fmla="*/ f29 1 37"/>
                <a:gd name="f39" fmla="*/ f30 1 9"/>
                <a:gd name="f40" fmla="*/ f31 1 9"/>
                <a:gd name="f41" fmla="*/ 0 1 f22"/>
                <a:gd name="f42" fmla="*/ f16 1 f22"/>
                <a:gd name="f43" fmla="*/ 0 1 f23"/>
                <a:gd name="f44" fmla="*/ f17 1 f23"/>
                <a:gd name="f45" fmla="*/ f33 1 f22"/>
                <a:gd name="f46" fmla="*/ f34 1 f23"/>
                <a:gd name="f47" fmla="*/ f35 1 f22"/>
                <a:gd name="f48" fmla="*/ f36 1 f23"/>
                <a:gd name="f49" fmla="*/ f37 1 f22"/>
                <a:gd name="f50" fmla="*/ f38 1 f23"/>
                <a:gd name="f51" fmla="*/ f39 1 f22"/>
                <a:gd name="f52" fmla="*/ f40 1 f22"/>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3 1"/>
                <a:gd name="f64" fmla="*/ f52 f13 1"/>
              </a:gdLst>
              <a:ahLst/>
              <a:cxnLst>
                <a:cxn ang="3cd4">
                  <a:pos x="hc" y="t"/>
                </a:cxn>
                <a:cxn ang="0">
                  <a:pos x="r" y="vc"/>
                </a:cxn>
                <a:cxn ang="cd4">
                  <a:pos x="hc" y="b"/>
                </a:cxn>
                <a:cxn ang="cd2">
                  <a:pos x="l" y="vc"/>
                </a:cxn>
                <a:cxn ang="f32">
                  <a:pos x="f57" y="f58"/>
                </a:cxn>
                <a:cxn ang="f32">
                  <a:pos x="f59" y="f60"/>
                </a:cxn>
                <a:cxn ang="f32">
                  <a:pos x="f61" y="f62"/>
                </a:cxn>
                <a:cxn ang="f32">
                  <a:pos x="f63" y="f60"/>
                </a:cxn>
                <a:cxn ang="f32">
                  <a:pos x="f64" y="f58"/>
                </a:cxn>
                <a:cxn ang="f32">
                  <a:pos x="f57" y="f58"/>
                </a:cxn>
              </a:cxnLst>
              <a:rect l="f53" t="f56" r="f54" b="f55"/>
              <a:pathLst>
                <a:path w="9" h="37">
                  <a:moveTo>
                    <a:pt x="f8" y="f7"/>
                  </a:moveTo>
                  <a:lnTo>
                    <a:pt x="f6" y="f9"/>
                  </a:lnTo>
                  <a:lnTo>
                    <a:pt x="f10" y="f5"/>
                  </a:lnTo>
                  <a:lnTo>
                    <a:pt x="f5" y="f9"/>
                  </a:lnTo>
                  <a:lnTo>
                    <a:pt x="f11"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0" name="Rectangle 467">
              <a:extLst>
                <a:ext uri="{FF2B5EF4-FFF2-40B4-BE49-F238E27FC236}">
                  <a16:creationId xmlns:a16="http://schemas.microsoft.com/office/drawing/2014/main" id="{E7195B35-E998-4DBB-959B-0D5898DF3BB7}"/>
                </a:ext>
              </a:extLst>
            </p:cNvPr>
            <p:cNvSpPr/>
            <p:nvPr/>
          </p:nvSpPr>
          <p:spPr>
            <a:xfrm rot="10799991">
              <a:off x="4356046" y="5827453"/>
              <a:ext cx="19229" cy="1922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1" name="Freeform 468">
              <a:extLst>
                <a:ext uri="{FF2B5EF4-FFF2-40B4-BE49-F238E27FC236}">
                  <a16:creationId xmlns:a16="http://schemas.microsoft.com/office/drawing/2014/main" id="{E1CEA49C-1260-4E01-B54A-ED752F244CD9}"/>
                </a:ext>
              </a:extLst>
            </p:cNvPr>
            <p:cNvSpPr/>
            <p:nvPr/>
          </p:nvSpPr>
          <p:spPr>
            <a:xfrm rot="10799991">
              <a:off x="4309036" y="6316812"/>
              <a:ext cx="113257" cy="532098"/>
            </a:xfrm>
            <a:custGeom>
              <a:avLst/>
              <a:gdLst>
                <a:gd name="f0" fmla="val 10800000"/>
                <a:gd name="f1" fmla="val 5400000"/>
                <a:gd name="f2" fmla="val 180"/>
                <a:gd name="f3" fmla="val w"/>
                <a:gd name="f4" fmla="val h"/>
                <a:gd name="f5" fmla="val 0"/>
                <a:gd name="f6" fmla="val 24"/>
                <a:gd name="f7" fmla="val 114"/>
                <a:gd name="f8" fmla="val 29"/>
                <a:gd name="f9" fmla="val 22"/>
                <a:gd name="f10" fmla="val 28"/>
                <a:gd name="f11" fmla="val 20"/>
                <a:gd name="f12" fmla="val 25"/>
                <a:gd name="f13" fmla="val 18"/>
                <a:gd name="f14" fmla="val 16"/>
                <a:gd name="f15" fmla="val 14"/>
                <a:gd name="f16" fmla="val 10"/>
                <a:gd name="f17" fmla="val 4"/>
                <a:gd name="f18" fmla="val 3"/>
                <a:gd name="f19" fmla="val 5"/>
                <a:gd name="f20" fmla="+- 0 0 -90"/>
                <a:gd name="f21" fmla="*/ f3 1 24"/>
                <a:gd name="f22" fmla="*/ f4 1 114"/>
                <a:gd name="f23" fmla="val f5"/>
                <a:gd name="f24" fmla="val f6"/>
                <a:gd name="f25" fmla="val f7"/>
                <a:gd name="f26" fmla="*/ f20 f0 1"/>
                <a:gd name="f27" fmla="+- f25 0 f23"/>
                <a:gd name="f28" fmla="+- f24 0 f23"/>
                <a:gd name="f29" fmla="*/ f26 1 f2"/>
                <a:gd name="f30" fmla="*/ f28 1 24"/>
                <a:gd name="f31" fmla="*/ f27 1 114"/>
                <a:gd name="f32" fmla="*/ 0 f28 1"/>
                <a:gd name="f33" fmla="*/ 29 f27 1"/>
                <a:gd name="f34" fmla="*/ 114 f27 1"/>
                <a:gd name="f35" fmla="*/ 24 f28 1"/>
                <a:gd name="f36" fmla="*/ 20 f28 1"/>
                <a:gd name="f37" fmla="*/ 22 f27 1"/>
                <a:gd name="f38" fmla="*/ 14 f27 1"/>
                <a:gd name="f39" fmla="*/ 10 f27 1"/>
                <a:gd name="f40" fmla="*/ 14 f28 1"/>
                <a:gd name="f41" fmla="*/ 0 f27 1"/>
                <a:gd name="f42" fmla="*/ 10 f28 1"/>
                <a:gd name="f43" fmla="*/ 5 f28 1"/>
                <a:gd name="f44" fmla="+- f29 0 f1"/>
                <a:gd name="f45" fmla="*/ f32 1 24"/>
                <a:gd name="f46" fmla="*/ f33 1 114"/>
                <a:gd name="f47" fmla="*/ f34 1 114"/>
                <a:gd name="f48" fmla="*/ f35 1 24"/>
                <a:gd name="f49" fmla="*/ f36 1 24"/>
                <a:gd name="f50" fmla="*/ f37 1 114"/>
                <a:gd name="f51" fmla="*/ f38 1 114"/>
                <a:gd name="f52" fmla="*/ f39 1 114"/>
                <a:gd name="f53" fmla="*/ f40 1 24"/>
                <a:gd name="f54" fmla="*/ f41 1 114"/>
                <a:gd name="f55" fmla="*/ f42 1 24"/>
                <a:gd name="f56" fmla="*/ f43 1 24"/>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4" h="114">
                  <a:moveTo>
                    <a:pt x="f5" y="f8"/>
                  </a:moveTo>
                  <a:cubicBezTo>
                    <a:pt x="f5" y="f7"/>
                    <a:pt x="f5" y="f7"/>
                    <a:pt x="f5" y="f7"/>
                  </a:cubicBezTo>
                  <a:cubicBezTo>
                    <a:pt x="f6" y="f7"/>
                    <a:pt x="f6" y="f7"/>
                    <a:pt x="f6" y="f7"/>
                  </a:cubicBezTo>
                  <a:cubicBezTo>
                    <a:pt x="f6" y="f8"/>
                    <a:pt x="f6" y="f8"/>
                    <a:pt x="f6" y="f8"/>
                  </a:cubicBezTo>
                  <a:cubicBezTo>
                    <a:pt x="f9" y="f10"/>
                    <a:pt x="f11" y="f12"/>
                    <a:pt x="f11" y="f9"/>
                  </a:cubicBezTo>
                  <a:cubicBezTo>
                    <a:pt x="f11" y="f13"/>
                    <a:pt x="f9" y="f14"/>
                    <a:pt x="f6" y="f15"/>
                  </a:cubicBezTo>
                  <a:cubicBezTo>
                    <a:pt x="f6" y="f16"/>
                    <a:pt x="f6" y="f16"/>
                    <a:pt x="f6" y="f16"/>
                  </a:cubicBezTo>
                  <a:cubicBezTo>
                    <a:pt x="f6" y="f17"/>
                    <a:pt x="f11" y="f5"/>
                    <a:pt x="f15" y="f5"/>
                  </a:cubicBezTo>
                  <a:cubicBezTo>
                    <a:pt x="f16" y="f5"/>
                    <a:pt x="f16" y="f5"/>
                    <a:pt x="f16" y="f5"/>
                  </a:cubicBezTo>
                  <a:cubicBezTo>
                    <a:pt x="f17" y="f5"/>
                    <a:pt x="f5" y="f17"/>
                    <a:pt x="f5" y="f16"/>
                  </a:cubicBezTo>
                  <a:cubicBezTo>
                    <a:pt x="f5" y="f15"/>
                    <a:pt x="f5" y="f15"/>
                    <a:pt x="f5" y="f15"/>
                  </a:cubicBezTo>
                  <a:cubicBezTo>
                    <a:pt x="f18" y="f14"/>
                    <a:pt x="f19" y="f13"/>
                    <a:pt x="f19" y="f9"/>
                  </a:cubicBezTo>
                  <a:cubicBezTo>
                    <a:pt x="f19" y="f12"/>
                    <a:pt x="f18" y="f10"/>
                    <a:pt x="f5" y="f8"/>
                  </a:cubicBez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2" name="Freeform 469">
              <a:extLst>
                <a:ext uri="{FF2B5EF4-FFF2-40B4-BE49-F238E27FC236}">
                  <a16:creationId xmlns:a16="http://schemas.microsoft.com/office/drawing/2014/main" id="{F972F2F9-5075-41BD-B122-2A17DE9EF022}"/>
                </a:ext>
              </a:extLst>
            </p:cNvPr>
            <p:cNvSpPr/>
            <p:nvPr/>
          </p:nvSpPr>
          <p:spPr>
            <a:xfrm rot="10799991">
              <a:off x="4309036" y="6316812"/>
              <a:ext cx="113257" cy="532098"/>
            </a:xfrm>
            <a:custGeom>
              <a:avLst/>
              <a:gdLst>
                <a:gd name="f0" fmla="val 10800000"/>
                <a:gd name="f1" fmla="val 5400000"/>
                <a:gd name="f2" fmla="val 180"/>
                <a:gd name="f3" fmla="val w"/>
                <a:gd name="f4" fmla="val h"/>
                <a:gd name="f5" fmla="val 0"/>
                <a:gd name="f6" fmla="val 24"/>
                <a:gd name="f7" fmla="val 114"/>
                <a:gd name="f8" fmla="val 29"/>
                <a:gd name="f9" fmla="val 22"/>
                <a:gd name="f10" fmla="val 28"/>
                <a:gd name="f11" fmla="val 20"/>
                <a:gd name="f12" fmla="val 25"/>
                <a:gd name="f13" fmla="val 18"/>
                <a:gd name="f14" fmla="val 16"/>
                <a:gd name="f15" fmla="val 14"/>
                <a:gd name="f16" fmla="val 10"/>
                <a:gd name="f17" fmla="val 4"/>
                <a:gd name="f18" fmla="val 3"/>
                <a:gd name="f19" fmla="val 5"/>
                <a:gd name="f20" fmla="+- 0 0 -90"/>
                <a:gd name="f21" fmla="*/ f3 1 24"/>
                <a:gd name="f22" fmla="*/ f4 1 114"/>
                <a:gd name="f23" fmla="val f5"/>
                <a:gd name="f24" fmla="val f6"/>
                <a:gd name="f25" fmla="val f7"/>
                <a:gd name="f26" fmla="*/ f20 f0 1"/>
                <a:gd name="f27" fmla="+- f25 0 f23"/>
                <a:gd name="f28" fmla="+- f24 0 f23"/>
                <a:gd name="f29" fmla="*/ f26 1 f2"/>
                <a:gd name="f30" fmla="*/ f28 1 24"/>
                <a:gd name="f31" fmla="*/ f27 1 114"/>
                <a:gd name="f32" fmla="*/ 0 f28 1"/>
                <a:gd name="f33" fmla="*/ 29 f27 1"/>
                <a:gd name="f34" fmla="*/ 114 f27 1"/>
                <a:gd name="f35" fmla="*/ 24 f28 1"/>
                <a:gd name="f36" fmla="*/ 20 f28 1"/>
                <a:gd name="f37" fmla="*/ 22 f27 1"/>
                <a:gd name="f38" fmla="*/ 14 f27 1"/>
                <a:gd name="f39" fmla="*/ 10 f27 1"/>
                <a:gd name="f40" fmla="*/ 14 f28 1"/>
                <a:gd name="f41" fmla="*/ 0 f27 1"/>
                <a:gd name="f42" fmla="*/ 10 f28 1"/>
                <a:gd name="f43" fmla="*/ 5 f28 1"/>
                <a:gd name="f44" fmla="+- f29 0 f1"/>
                <a:gd name="f45" fmla="*/ f32 1 24"/>
                <a:gd name="f46" fmla="*/ f33 1 114"/>
                <a:gd name="f47" fmla="*/ f34 1 114"/>
                <a:gd name="f48" fmla="*/ f35 1 24"/>
                <a:gd name="f49" fmla="*/ f36 1 24"/>
                <a:gd name="f50" fmla="*/ f37 1 114"/>
                <a:gd name="f51" fmla="*/ f38 1 114"/>
                <a:gd name="f52" fmla="*/ f39 1 114"/>
                <a:gd name="f53" fmla="*/ f40 1 24"/>
                <a:gd name="f54" fmla="*/ f41 1 114"/>
                <a:gd name="f55" fmla="*/ f42 1 24"/>
                <a:gd name="f56" fmla="*/ f43 1 24"/>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4" h="114">
                  <a:moveTo>
                    <a:pt x="f5" y="f8"/>
                  </a:moveTo>
                  <a:cubicBezTo>
                    <a:pt x="f5" y="f7"/>
                    <a:pt x="f5" y="f7"/>
                    <a:pt x="f5" y="f7"/>
                  </a:cubicBezTo>
                  <a:cubicBezTo>
                    <a:pt x="f6" y="f7"/>
                    <a:pt x="f6" y="f7"/>
                    <a:pt x="f6" y="f7"/>
                  </a:cubicBezTo>
                  <a:cubicBezTo>
                    <a:pt x="f6" y="f8"/>
                    <a:pt x="f6" y="f8"/>
                    <a:pt x="f6" y="f8"/>
                  </a:cubicBezTo>
                  <a:cubicBezTo>
                    <a:pt x="f9" y="f10"/>
                    <a:pt x="f11" y="f12"/>
                    <a:pt x="f11" y="f9"/>
                  </a:cubicBezTo>
                  <a:cubicBezTo>
                    <a:pt x="f11" y="f13"/>
                    <a:pt x="f9" y="f14"/>
                    <a:pt x="f6" y="f15"/>
                  </a:cubicBezTo>
                  <a:cubicBezTo>
                    <a:pt x="f6" y="f16"/>
                    <a:pt x="f6" y="f16"/>
                    <a:pt x="f6" y="f16"/>
                  </a:cubicBezTo>
                  <a:cubicBezTo>
                    <a:pt x="f6" y="f17"/>
                    <a:pt x="f11" y="f5"/>
                    <a:pt x="f15" y="f5"/>
                  </a:cubicBezTo>
                  <a:cubicBezTo>
                    <a:pt x="f16" y="f5"/>
                    <a:pt x="f16" y="f5"/>
                    <a:pt x="f16" y="f5"/>
                  </a:cubicBezTo>
                  <a:cubicBezTo>
                    <a:pt x="f17" y="f5"/>
                    <a:pt x="f5" y="f17"/>
                    <a:pt x="f5" y="f16"/>
                  </a:cubicBezTo>
                  <a:cubicBezTo>
                    <a:pt x="f5" y="f15"/>
                    <a:pt x="f5" y="f15"/>
                    <a:pt x="f5" y="f15"/>
                  </a:cubicBezTo>
                  <a:cubicBezTo>
                    <a:pt x="f18" y="f14"/>
                    <a:pt x="f19" y="f13"/>
                    <a:pt x="f19" y="f9"/>
                  </a:cubicBezTo>
                  <a:cubicBezTo>
                    <a:pt x="f19" y="f12"/>
                    <a:pt x="f18" y="f10"/>
                    <a:pt x="f5" y="f8"/>
                  </a:cubicBezTo>
                  <a:close/>
                </a:path>
              </a:pathLst>
            </a:custGeom>
            <a:solidFill>
              <a:srgbClr val="BAD80A"/>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3" name="Freeform 470">
              <a:extLst>
                <a:ext uri="{FF2B5EF4-FFF2-40B4-BE49-F238E27FC236}">
                  <a16:creationId xmlns:a16="http://schemas.microsoft.com/office/drawing/2014/main" id="{E28972CB-0F9E-4ABA-B643-59423A05A247}"/>
                </a:ext>
              </a:extLst>
            </p:cNvPr>
            <p:cNvSpPr/>
            <p:nvPr/>
          </p:nvSpPr>
          <p:spPr>
            <a:xfrm rot="10799991">
              <a:off x="4328266" y="6778392"/>
              <a:ext cx="74797" cy="70518"/>
            </a:xfrm>
            <a:custGeom>
              <a:avLst/>
              <a:gdLst>
                <a:gd name="f0" fmla="val 10800000"/>
                <a:gd name="f1" fmla="val 5400000"/>
                <a:gd name="f2" fmla="val 180"/>
                <a:gd name="f3" fmla="val w"/>
                <a:gd name="f4" fmla="val h"/>
                <a:gd name="f5" fmla="val 0"/>
                <a:gd name="f6" fmla="val 16"/>
                <a:gd name="f7" fmla="val 15"/>
                <a:gd name="f8" fmla="val 1"/>
                <a:gd name="f9" fmla="val 14"/>
                <a:gd name="f10" fmla="val 12"/>
                <a:gd name="f11" fmla="val 10"/>
                <a:gd name="f12" fmla="val 6"/>
                <a:gd name="f13" fmla="val 4"/>
                <a:gd name="f14" fmla="val 2"/>
                <a:gd name="f15" fmla="+- 0 0 -90"/>
                <a:gd name="f16" fmla="*/ f3 1 16"/>
                <a:gd name="f17" fmla="*/ f4 1 15"/>
                <a:gd name="f18" fmla="val f5"/>
                <a:gd name="f19" fmla="val f6"/>
                <a:gd name="f20" fmla="val f7"/>
                <a:gd name="f21" fmla="*/ f15 f0 1"/>
                <a:gd name="f22" fmla="+- f20 0 f18"/>
                <a:gd name="f23" fmla="+- f19 0 f18"/>
                <a:gd name="f24" fmla="*/ f21 1 f2"/>
                <a:gd name="f25" fmla="*/ f23 1 16"/>
                <a:gd name="f26" fmla="*/ f22 1 15"/>
                <a:gd name="f27" fmla="*/ 0 f23 1"/>
                <a:gd name="f28" fmla="*/ 15 f22 1"/>
                <a:gd name="f29" fmla="*/ 16 f23 1"/>
                <a:gd name="f30" fmla="*/ 1 f22 1"/>
                <a:gd name="f31" fmla="*/ 10 f23 1"/>
                <a:gd name="f32" fmla="*/ 0 f22 1"/>
                <a:gd name="f33" fmla="*/ 6 f23 1"/>
                <a:gd name="f34" fmla="*/ 2 f22 1"/>
                <a:gd name="f35" fmla="+- f24 0 f1"/>
                <a:gd name="f36" fmla="*/ f27 1 16"/>
                <a:gd name="f37" fmla="*/ f28 1 15"/>
                <a:gd name="f38" fmla="*/ f29 1 16"/>
                <a:gd name="f39" fmla="*/ f30 1 15"/>
                <a:gd name="f40" fmla="*/ f31 1 16"/>
                <a:gd name="f41" fmla="*/ f32 1 15"/>
                <a:gd name="f42" fmla="*/ f33 1 16"/>
                <a:gd name="f43" fmla="*/ f34 1 15"/>
                <a:gd name="f44" fmla="*/ 0 1 f25"/>
                <a:gd name="f45" fmla="*/ f19 1 f25"/>
                <a:gd name="f46" fmla="*/ 0 1 f26"/>
                <a:gd name="f47" fmla="*/ f20 1 f26"/>
                <a:gd name="f48" fmla="*/ f36 1 f25"/>
                <a:gd name="f49" fmla="*/ f37 1 f26"/>
                <a:gd name="f50" fmla="*/ f38 1 f25"/>
                <a:gd name="f51" fmla="*/ f39 1 f26"/>
                <a:gd name="f52" fmla="*/ f40 1 f25"/>
                <a:gd name="f53" fmla="*/ f41 1 f26"/>
                <a:gd name="f54" fmla="*/ f42 1 f25"/>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7 1"/>
                <a:gd name="f66" fmla="*/ f54 f16 1"/>
                <a:gd name="f67" fmla="*/ f55 f17 1"/>
              </a:gdLst>
              <a:ahLst/>
              <a:cxnLst>
                <a:cxn ang="3cd4">
                  <a:pos x="hc" y="t"/>
                </a:cxn>
                <a:cxn ang="0">
                  <a:pos x="r" y="vc"/>
                </a:cxn>
                <a:cxn ang="cd4">
                  <a:pos x="hc" y="b"/>
                </a:cxn>
                <a:cxn ang="cd2">
                  <a:pos x="l" y="vc"/>
                </a:cxn>
                <a:cxn ang="f35">
                  <a:pos x="f60" y="f61"/>
                </a:cxn>
                <a:cxn ang="f35">
                  <a:pos x="f62" y="f61"/>
                </a:cxn>
                <a:cxn ang="f35">
                  <a:pos x="f62" y="f63"/>
                </a:cxn>
                <a:cxn ang="f35">
                  <a:pos x="f64" y="f65"/>
                </a:cxn>
                <a:cxn ang="f35">
                  <a:pos x="f66" y="f65"/>
                </a:cxn>
                <a:cxn ang="f35">
                  <a:pos x="f60" y="f67"/>
                </a:cxn>
                <a:cxn ang="f35">
                  <a:pos x="f60" y="f61"/>
                </a:cxn>
              </a:cxnLst>
              <a:rect l="f56" t="f59" r="f57" b="f58"/>
              <a:pathLst>
                <a:path w="16" h="15">
                  <a:moveTo>
                    <a:pt x="f5" y="f7"/>
                  </a:moveTo>
                  <a:cubicBezTo>
                    <a:pt x="f6" y="f7"/>
                    <a:pt x="f6" y="f7"/>
                    <a:pt x="f6" y="f7"/>
                  </a:cubicBezTo>
                  <a:cubicBezTo>
                    <a:pt x="f6" y="f8"/>
                    <a:pt x="f6" y="f8"/>
                    <a:pt x="f6" y="f8"/>
                  </a:cubicBezTo>
                  <a:cubicBezTo>
                    <a:pt x="f9" y="f5"/>
                    <a:pt x="f10" y="f5"/>
                    <a:pt x="f11" y="f5"/>
                  </a:cubicBezTo>
                  <a:cubicBezTo>
                    <a:pt x="f12" y="f5"/>
                    <a:pt x="f12" y="f5"/>
                    <a:pt x="f12" y="f5"/>
                  </a:cubicBezTo>
                  <a:cubicBezTo>
                    <a:pt x="f13" y="f5"/>
                    <a:pt x="f14" y="f5"/>
                    <a:pt x="f5" y="f14"/>
                  </a:cubicBezTo>
                  <a:lnTo>
                    <a:pt x="f5" y="f7"/>
                  </a:lnTo>
                  <a:close/>
                </a:path>
              </a:pathLst>
            </a:custGeom>
            <a:solidFill>
              <a:srgbClr val="798C08"/>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4" name="Rectangle 471">
              <a:extLst>
                <a:ext uri="{FF2B5EF4-FFF2-40B4-BE49-F238E27FC236}">
                  <a16:creationId xmlns:a16="http://schemas.microsoft.com/office/drawing/2014/main" id="{402C4C4E-ED99-4EF0-8883-904DEE525D97}"/>
                </a:ext>
              </a:extLst>
            </p:cNvPr>
            <p:cNvSpPr/>
            <p:nvPr/>
          </p:nvSpPr>
          <p:spPr>
            <a:xfrm rot="10799991">
              <a:off x="4328266" y="6316812"/>
              <a:ext cx="74797" cy="391061"/>
            </a:xfrm>
            <a:prstGeom prst="rect">
              <a:avLst/>
            </a:prstGeom>
            <a:solidFill>
              <a:srgbClr val="798C08"/>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5" name="Rectangle 472">
              <a:extLst>
                <a:ext uri="{FF2B5EF4-FFF2-40B4-BE49-F238E27FC236}">
                  <a16:creationId xmlns:a16="http://schemas.microsoft.com/office/drawing/2014/main" id="{B72079AA-2FFB-4B2C-9C82-5381CF09F247}"/>
                </a:ext>
              </a:extLst>
            </p:cNvPr>
            <p:cNvSpPr/>
            <p:nvPr/>
          </p:nvSpPr>
          <p:spPr>
            <a:xfrm rot="10799991">
              <a:off x="4356046" y="5827453"/>
              <a:ext cx="19229" cy="1922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6" name="Rectangle 473">
              <a:extLst>
                <a:ext uri="{FF2B5EF4-FFF2-40B4-BE49-F238E27FC236}">
                  <a16:creationId xmlns:a16="http://schemas.microsoft.com/office/drawing/2014/main" id="{FB28D25E-D1A2-4914-9716-B318D1A61F84}"/>
                </a:ext>
              </a:extLst>
            </p:cNvPr>
            <p:cNvSpPr/>
            <p:nvPr/>
          </p:nvSpPr>
          <p:spPr>
            <a:xfrm rot="10799991">
              <a:off x="4144490" y="5897971"/>
              <a:ext cx="34189" cy="553468"/>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7" name="Freeform 474">
              <a:extLst>
                <a:ext uri="{FF2B5EF4-FFF2-40B4-BE49-F238E27FC236}">
                  <a16:creationId xmlns:a16="http://schemas.microsoft.com/office/drawing/2014/main" id="{08FBB1B2-B1FB-4B18-AA55-0E17A804BE9F}"/>
                </a:ext>
              </a:extLst>
            </p:cNvPr>
            <p:cNvSpPr/>
            <p:nvPr/>
          </p:nvSpPr>
          <p:spPr>
            <a:xfrm rot="10799991">
              <a:off x="4159450" y="5859493"/>
              <a:ext cx="19229" cy="38468"/>
            </a:xfrm>
            <a:custGeom>
              <a:avLst/>
              <a:gdLst>
                <a:gd name="f0" fmla="val 10800000"/>
                <a:gd name="f1" fmla="val 5400000"/>
                <a:gd name="f2" fmla="val 180"/>
                <a:gd name="f3" fmla="val w"/>
                <a:gd name="f4" fmla="val h"/>
                <a:gd name="f5" fmla="val 0"/>
                <a:gd name="f6" fmla="val 9"/>
                <a:gd name="f7" fmla="val 18"/>
                <a:gd name="f8" fmla="val 5"/>
                <a:gd name="f9" fmla="+- 0 0 -90"/>
                <a:gd name="f10" fmla="*/ f3 1 9"/>
                <a:gd name="f11" fmla="*/ f4 1 18"/>
                <a:gd name="f12" fmla="val f5"/>
                <a:gd name="f13" fmla="val f6"/>
                <a:gd name="f14" fmla="val f7"/>
                <a:gd name="f15" fmla="*/ f9 f0 1"/>
                <a:gd name="f16" fmla="+- f14 0 f12"/>
                <a:gd name="f17" fmla="+- f13 0 f12"/>
                <a:gd name="f18" fmla="*/ f15 1 f2"/>
                <a:gd name="f19" fmla="*/ f17 1 9"/>
                <a:gd name="f20" fmla="*/ f16 1 18"/>
                <a:gd name="f21" fmla="*/ 0 f17 1"/>
                <a:gd name="f22" fmla="*/ 0 f16 1"/>
                <a:gd name="f23" fmla="*/ 5 f17 1"/>
                <a:gd name="f24" fmla="*/ 18 f16 1"/>
                <a:gd name="f25" fmla="*/ 9 f17 1"/>
                <a:gd name="f26" fmla="+- f18 0 f1"/>
                <a:gd name="f27" fmla="*/ f21 1 9"/>
                <a:gd name="f28" fmla="*/ f22 1 18"/>
                <a:gd name="f29" fmla="*/ f23 1 9"/>
                <a:gd name="f30" fmla="*/ f24 1 18"/>
                <a:gd name="f31" fmla="*/ f25 1 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9"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8" name="Freeform 475">
              <a:extLst>
                <a:ext uri="{FF2B5EF4-FFF2-40B4-BE49-F238E27FC236}">
                  <a16:creationId xmlns:a16="http://schemas.microsoft.com/office/drawing/2014/main" id="{1BE5FF41-55CE-4861-9A00-84C435249258}"/>
                </a:ext>
              </a:extLst>
            </p:cNvPr>
            <p:cNvSpPr/>
            <p:nvPr/>
          </p:nvSpPr>
          <p:spPr>
            <a:xfrm rot="10799991">
              <a:off x="4144490" y="5859493"/>
              <a:ext cx="14959" cy="38468"/>
            </a:xfrm>
            <a:custGeom>
              <a:avLst/>
              <a:gdLst>
                <a:gd name="f0" fmla="val 10800000"/>
                <a:gd name="f1" fmla="val 5400000"/>
                <a:gd name="f2" fmla="val 180"/>
                <a:gd name="f3" fmla="val w"/>
                <a:gd name="f4" fmla="val h"/>
                <a:gd name="f5" fmla="val 0"/>
                <a:gd name="f6" fmla="val 7"/>
                <a:gd name="f7" fmla="val 18"/>
                <a:gd name="f8" fmla="val 2"/>
                <a:gd name="f9" fmla="+- 0 0 -90"/>
                <a:gd name="f10" fmla="*/ f3 1 7"/>
                <a:gd name="f11" fmla="*/ f4 1 18"/>
                <a:gd name="f12" fmla="val f5"/>
                <a:gd name="f13" fmla="val f6"/>
                <a:gd name="f14" fmla="val f7"/>
                <a:gd name="f15" fmla="*/ f9 f0 1"/>
                <a:gd name="f16" fmla="+- f14 0 f12"/>
                <a:gd name="f17" fmla="+- f13 0 f12"/>
                <a:gd name="f18" fmla="*/ f15 1 f2"/>
                <a:gd name="f19" fmla="*/ f17 1 7"/>
                <a:gd name="f20" fmla="*/ f16 1 18"/>
                <a:gd name="f21" fmla="*/ 0 f17 1"/>
                <a:gd name="f22" fmla="*/ 0 f16 1"/>
                <a:gd name="f23" fmla="*/ 2 f17 1"/>
                <a:gd name="f24" fmla="*/ 18 f16 1"/>
                <a:gd name="f25" fmla="*/ 7 f17 1"/>
                <a:gd name="f26" fmla="+- f18 0 f1"/>
                <a:gd name="f27" fmla="*/ f21 1 7"/>
                <a:gd name="f28" fmla="*/ f22 1 18"/>
                <a:gd name="f29" fmla="*/ f23 1 7"/>
                <a:gd name="f30" fmla="*/ f24 1 18"/>
                <a:gd name="f31" fmla="*/ f25 1 7"/>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7"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19" name="Freeform 476">
              <a:extLst>
                <a:ext uri="{FF2B5EF4-FFF2-40B4-BE49-F238E27FC236}">
                  <a16:creationId xmlns:a16="http://schemas.microsoft.com/office/drawing/2014/main" id="{6DA4AE41-3482-4B74-8E6A-AA865E76276E}"/>
                </a:ext>
              </a:extLst>
            </p:cNvPr>
            <p:cNvSpPr/>
            <p:nvPr/>
          </p:nvSpPr>
          <p:spPr>
            <a:xfrm rot="10799991">
              <a:off x="4155170" y="5835993"/>
              <a:ext cx="12819" cy="79068"/>
            </a:xfrm>
            <a:custGeom>
              <a:avLst/>
              <a:gdLst>
                <a:gd name="f0" fmla="val 10800000"/>
                <a:gd name="f1" fmla="val 5400000"/>
                <a:gd name="f2" fmla="val 180"/>
                <a:gd name="f3" fmla="val w"/>
                <a:gd name="f4" fmla="val h"/>
                <a:gd name="f5" fmla="val 0"/>
                <a:gd name="f6" fmla="val 6"/>
                <a:gd name="f7" fmla="val 37"/>
                <a:gd name="f8" fmla="val 4"/>
                <a:gd name="f9" fmla="val 26"/>
                <a:gd name="f10" fmla="val 2"/>
                <a:gd name="f11" fmla="+- 0 0 -90"/>
                <a:gd name="f12" fmla="*/ f3 1 6"/>
                <a:gd name="f13" fmla="*/ f4 1 37"/>
                <a:gd name="f14" fmla="val f5"/>
                <a:gd name="f15" fmla="val f6"/>
                <a:gd name="f16" fmla="val f7"/>
                <a:gd name="f17" fmla="*/ f11 f0 1"/>
                <a:gd name="f18" fmla="+- f16 0 f14"/>
                <a:gd name="f19" fmla="+- f15 0 f14"/>
                <a:gd name="f20" fmla="*/ f17 1 f2"/>
                <a:gd name="f21" fmla="*/ f19 1 6"/>
                <a:gd name="f22" fmla="*/ f18 1 37"/>
                <a:gd name="f23" fmla="*/ 4 f19 1"/>
                <a:gd name="f24" fmla="*/ 37 f18 1"/>
                <a:gd name="f25" fmla="*/ 6 f19 1"/>
                <a:gd name="f26" fmla="*/ 26 f18 1"/>
                <a:gd name="f27" fmla="*/ 0 f18 1"/>
                <a:gd name="f28" fmla="*/ 0 f19 1"/>
                <a:gd name="f29" fmla="*/ 2 f19 1"/>
                <a:gd name="f30" fmla="+- f20 0 f1"/>
                <a:gd name="f31" fmla="*/ f23 1 6"/>
                <a:gd name="f32" fmla="*/ f24 1 37"/>
                <a:gd name="f33" fmla="*/ f25 1 6"/>
                <a:gd name="f34" fmla="*/ f26 1 37"/>
                <a:gd name="f35" fmla="*/ f27 1 37"/>
                <a:gd name="f36" fmla="*/ f28 1 6"/>
                <a:gd name="f37" fmla="*/ f29 1 6"/>
                <a:gd name="f38" fmla="*/ 0 1 f21"/>
                <a:gd name="f39" fmla="*/ f15 1 f21"/>
                <a:gd name="f40" fmla="*/ 0 1 f22"/>
                <a:gd name="f41" fmla="*/ f16 1 f22"/>
                <a:gd name="f42" fmla="*/ f31 1 f21"/>
                <a:gd name="f43" fmla="*/ f32 1 f22"/>
                <a:gd name="f44" fmla="*/ f33 1 f21"/>
                <a:gd name="f45" fmla="*/ f34 1 f22"/>
                <a:gd name="f46" fmla="*/ f35 1 f22"/>
                <a:gd name="f47" fmla="*/ f36 1 f21"/>
                <a:gd name="f48" fmla="*/ f37 1 f21"/>
                <a:gd name="f49" fmla="*/ f38 f12 1"/>
                <a:gd name="f50" fmla="*/ f39 f12 1"/>
                <a:gd name="f51" fmla="*/ f41 f13 1"/>
                <a:gd name="f52" fmla="*/ f40 f13 1"/>
                <a:gd name="f53" fmla="*/ f42 f12 1"/>
                <a:gd name="f54" fmla="*/ f43 f13 1"/>
                <a:gd name="f55" fmla="*/ f44 f12 1"/>
                <a:gd name="f56" fmla="*/ f45 f13 1"/>
                <a:gd name="f57" fmla="*/ f46 f13 1"/>
                <a:gd name="f58" fmla="*/ f47 f12 1"/>
                <a:gd name="f59" fmla="*/ f48 f12 1"/>
              </a:gdLst>
              <a:ahLst/>
              <a:cxnLst>
                <a:cxn ang="3cd4">
                  <a:pos x="hc" y="t"/>
                </a:cxn>
                <a:cxn ang="0">
                  <a:pos x="r" y="vc"/>
                </a:cxn>
                <a:cxn ang="cd4">
                  <a:pos x="hc" y="b"/>
                </a:cxn>
                <a:cxn ang="cd2">
                  <a:pos x="l" y="vc"/>
                </a:cxn>
                <a:cxn ang="f30">
                  <a:pos x="f53" y="f54"/>
                </a:cxn>
                <a:cxn ang="f30">
                  <a:pos x="f55" y="f56"/>
                </a:cxn>
                <a:cxn ang="f30">
                  <a:pos x="f53" y="f57"/>
                </a:cxn>
                <a:cxn ang="f30">
                  <a:pos x="f58" y="f56"/>
                </a:cxn>
                <a:cxn ang="f30">
                  <a:pos x="f59" y="f54"/>
                </a:cxn>
                <a:cxn ang="f30">
                  <a:pos x="f53" y="f54"/>
                </a:cxn>
              </a:cxnLst>
              <a:rect l="f49" t="f52" r="f50" b="f51"/>
              <a:pathLst>
                <a:path w="6" h="37">
                  <a:moveTo>
                    <a:pt x="f8" y="f7"/>
                  </a:moveTo>
                  <a:lnTo>
                    <a:pt x="f6" y="f9"/>
                  </a:lnTo>
                  <a:lnTo>
                    <a:pt x="f8" y="f5"/>
                  </a:lnTo>
                  <a:lnTo>
                    <a:pt x="f5" y="f9"/>
                  </a:lnTo>
                  <a:lnTo>
                    <a:pt x="f10"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0" name="Rectangle 477">
              <a:extLst>
                <a:ext uri="{FF2B5EF4-FFF2-40B4-BE49-F238E27FC236}">
                  <a16:creationId xmlns:a16="http://schemas.microsoft.com/office/drawing/2014/main" id="{81699326-DD03-4F60-B3A3-C45979DE378A}"/>
                </a:ext>
              </a:extLst>
            </p:cNvPr>
            <p:cNvSpPr/>
            <p:nvPr/>
          </p:nvSpPr>
          <p:spPr>
            <a:xfrm rot="10799991">
              <a:off x="4144490" y="5897971"/>
              <a:ext cx="34189" cy="553468"/>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1" name="Freeform 478">
              <a:extLst>
                <a:ext uri="{FF2B5EF4-FFF2-40B4-BE49-F238E27FC236}">
                  <a16:creationId xmlns:a16="http://schemas.microsoft.com/office/drawing/2014/main" id="{2ADC1993-EFF3-44B8-A415-93F36CFB9C54}"/>
                </a:ext>
              </a:extLst>
            </p:cNvPr>
            <p:cNvSpPr/>
            <p:nvPr/>
          </p:nvSpPr>
          <p:spPr>
            <a:xfrm rot="10799991">
              <a:off x="4159450" y="5859493"/>
              <a:ext cx="19229" cy="38468"/>
            </a:xfrm>
            <a:custGeom>
              <a:avLst/>
              <a:gdLst>
                <a:gd name="f0" fmla="val 10800000"/>
                <a:gd name="f1" fmla="val 5400000"/>
                <a:gd name="f2" fmla="val 180"/>
                <a:gd name="f3" fmla="val w"/>
                <a:gd name="f4" fmla="val h"/>
                <a:gd name="f5" fmla="val 0"/>
                <a:gd name="f6" fmla="val 9"/>
                <a:gd name="f7" fmla="val 18"/>
                <a:gd name="f8" fmla="val 5"/>
                <a:gd name="f9" fmla="+- 0 0 -90"/>
                <a:gd name="f10" fmla="*/ f3 1 9"/>
                <a:gd name="f11" fmla="*/ f4 1 18"/>
                <a:gd name="f12" fmla="val f5"/>
                <a:gd name="f13" fmla="val f6"/>
                <a:gd name="f14" fmla="val f7"/>
                <a:gd name="f15" fmla="*/ f9 f0 1"/>
                <a:gd name="f16" fmla="+- f14 0 f12"/>
                <a:gd name="f17" fmla="+- f13 0 f12"/>
                <a:gd name="f18" fmla="*/ f15 1 f2"/>
                <a:gd name="f19" fmla="*/ f17 1 9"/>
                <a:gd name="f20" fmla="*/ f16 1 18"/>
                <a:gd name="f21" fmla="*/ 0 f17 1"/>
                <a:gd name="f22" fmla="*/ 0 f16 1"/>
                <a:gd name="f23" fmla="*/ 5 f17 1"/>
                <a:gd name="f24" fmla="*/ 18 f16 1"/>
                <a:gd name="f25" fmla="*/ 9 f17 1"/>
                <a:gd name="f26" fmla="+- f18 0 f1"/>
                <a:gd name="f27" fmla="*/ f21 1 9"/>
                <a:gd name="f28" fmla="*/ f22 1 18"/>
                <a:gd name="f29" fmla="*/ f23 1 9"/>
                <a:gd name="f30" fmla="*/ f24 1 18"/>
                <a:gd name="f31" fmla="*/ f25 1 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9"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2" name="Freeform 479">
              <a:extLst>
                <a:ext uri="{FF2B5EF4-FFF2-40B4-BE49-F238E27FC236}">
                  <a16:creationId xmlns:a16="http://schemas.microsoft.com/office/drawing/2014/main" id="{20D36426-32F4-40CE-A370-760172971CE3}"/>
                </a:ext>
              </a:extLst>
            </p:cNvPr>
            <p:cNvSpPr/>
            <p:nvPr/>
          </p:nvSpPr>
          <p:spPr>
            <a:xfrm rot="10799991">
              <a:off x="4144490" y="5859493"/>
              <a:ext cx="14959" cy="38468"/>
            </a:xfrm>
            <a:custGeom>
              <a:avLst/>
              <a:gdLst>
                <a:gd name="f0" fmla="val 10800000"/>
                <a:gd name="f1" fmla="val 5400000"/>
                <a:gd name="f2" fmla="val 180"/>
                <a:gd name="f3" fmla="val w"/>
                <a:gd name="f4" fmla="val h"/>
                <a:gd name="f5" fmla="val 0"/>
                <a:gd name="f6" fmla="val 7"/>
                <a:gd name="f7" fmla="val 18"/>
                <a:gd name="f8" fmla="val 2"/>
                <a:gd name="f9" fmla="+- 0 0 -90"/>
                <a:gd name="f10" fmla="*/ f3 1 7"/>
                <a:gd name="f11" fmla="*/ f4 1 18"/>
                <a:gd name="f12" fmla="val f5"/>
                <a:gd name="f13" fmla="val f6"/>
                <a:gd name="f14" fmla="val f7"/>
                <a:gd name="f15" fmla="*/ f9 f0 1"/>
                <a:gd name="f16" fmla="+- f14 0 f12"/>
                <a:gd name="f17" fmla="+- f13 0 f12"/>
                <a:gd name="f18" fmla="*/ f15 1 f2"/>
                <a:gd name="f19" fmla="*/ f17 1 7"/>
                <a:gd name="f20" fmla="*/ f16 1 18"/>
                <a:gd name="f21" fmla="*/ 0 f17 1"/>
                <a:gd name="f22" fmla="*/ 0 f16 1"/>
                <a:gd name="f23" fmla="*/ 2 f17 1"/>
                <a:gd name="f24" fmla="*/ 18 f16 1"/>
                <a:gd name="f25" fmla="*/ 7 f17 1"/>
                <a:gd name="f26" fmla="+- f18 0 f1"/>
                <a:gd name="f27" fmla="*/ f21 1 7"/>
                <a:gd name="f28" fmla="*/ f22 1 18"/>
                <a:gd name="f29" fmla="*/ f23 1 7"/>
                <a:gd name="f30" fmla="*/ f24 1 18"/>
                <a:gd name="f31" fmla="*/ f25 1 7"/>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7" h="18">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3" name="Freeform 480">
              <a:extLst>
                <a:ext uri="{FF2B5EF4-FFF2-40B4-BE49-F238E27FC236}">
                  <a16:creationId xmlns:a16="http://schemas.microsoft.com/office/drawing/2014/main" id="{F9439017-7624-4ADB-B442-A186B881CB7B}"/>
                </a:ext>
              </a:extLst>
            </p:cNvPr>
            <p:cNvSpPr/>
            <p:nvPr/>
          </p:nvSpPr>
          <p:spPr>
            <a:xfrm rot="10799991">
              <a:off x="4155170" y="5835993"/>
              <a:ext cx="12819" cy="79068"/>
            </a:xfrm>
            <a:custGeom>
              <a:avLst/>
              <a:gdLst>
                <a:gd name="f0" fmla="val 10800000"/>
                <a:gd name="f1" fmla="val 5400000"/>
                <a:gd name="f2" fmla="val 180"/>
                <a:gd name="f3" fmla="val w"/>
                <a:gd name="f4" fmla="val h"/>
                <a:gd name="f5" fmla="val 0"/>
                <a:gd name="f6" fmla="val 6"/>
                <a:gd name="f7" fmla="val 37"/>
                <a:gd name="f8" fmla="val 4"/>
                <a:gd name="f9" fmla="val 26"/>
                <a:gd name="f10" fmla="val 2"/>
                <a:gd name="f11" fmla="+- 0 0 -90"/>
                <a:gd name="f12" fmla="*/ f3 1 6"/>
                <a:gd name="f13" fmla="*/ f4 1 37"/>
                <a:gd name="f14" fmla="val f5"/>
                <a:gd name="f15" fmla="val f6"/>
                <a:gd name="f16" fmla="val f7"/>
                <a:gd name="f17" fmla="*/ f11 f0 1"/>
                <a:gd name="f18" fmla="+- f16 0 f14"/>
                <a:gd name="f19" fmla="+- f15 0 f14"/>
                <a:gd name="f20" fmla="*/ f17 1 f2"/>
                <a:gd name="f21" fmla="*/ f19 1 6"/>
                <a:gd name="f22" fmla="*/ f18 1 37"/>
                <a:gd name="f23" fmla="*/ 4 f19 1"/>
                <a:gd name="f24" fmla="*/ 37 f18 1"/>
                <a:gd name="f25" fmla="*/ 6 f19 1"/>
                <a:gd name="f26" fmla="*/ 26 f18 1"/>
                <a:gd name="f27" fmla="*/ 0 f18 1"/>
                <a:gd name="f28" fmla="*/ 0 f19 1"/>
                <a:gd name="f29" fmla="*/ 2 f19 1"/>
                <a:gd name="f30" fmla="+- f20 0 f1"/>
                <a:gd name="f31" fmla="*/ f23 1 6"/>
                <a:gd name="f32" fmla="*/ f24 1 37"/>
                <a:gd name="f33" fmla="*/ f25 1 6"/>
                <a:gd name="f34" fmla="*/ f26 1 37"/>
                <a:gd name="f35" fmla="*/ f27 1 37"/>
                <a:gd name="f36" fmla="*/ f28 1 6"/>
                <a:gd name="f37" fmla="*/ f29 1 6"/>
                <a:gd name="f38" fmla="*/ 0 1 f21"/>
                <a:gd name="f39" fmla="*/ f15 1 f21"/>
                <a:gd name="f40" fmla="*/ 0 1 f22"/>
                <a:gd name="f41" fmla="*/ f16 1 f22"/>
                <a:gd name="f42" fmla="*/ f31 1 f21"/>
                <a:gd name="f43" fmla="*/ f32 1 f22"/>
                <a:gd name="f44" fmla="*/ f33 1 f21"/>
                <a:gd name="f45" fmla="*/ f34 1 f22"/>
                <a:gd name="f46" fmla="*/ f35 1 f22"/>
                <a:gd name="f47" fmla="*/ f36 1 f21"/>
                <a:gd name="f48" fmla="*/ f37 1 f21"/>
                <a:gd name="f49" fmla="*/ f38 f12 1"/>
                <a:gd name="f50" fmla="*/ f39 f12 1"/>
                <a:gd name="f51" fmla="*/ f41 f13 1"/>
                <a:gd name="f52" fmla="*/ f40 f13 1"/>
                <a:gd name="f53" fmla="*/ f42 f12 1"/>
                <a:gd name="f54" fmla="*/ f43 f13 1"/>
                <a:gd name="f55" fmla="*/ f44 f12 1"/>
                <a:gd name="f56" fmla="*/ f45 f13 1"/>
                <a:gd name="f57" fmla="*/ f46 f13 1"/>
                <a:gd name="f58" fmla="*/ f47 f12 1"/>
                <a:gd name="f59" fmla="*/ f48 f12 1"/>
              </a:gdLst>
              <a:ahLst/>
              <a:cxnLst>
                <a:cxn ang="3cd4">
                  <a:pos x="hc" y="t"/>
                </a:cxn>
                <a:cxn ang="0">
                  <a:pos x="r" y="vc"/>
                </a:cxn>
                <a:cxn ang="cd4">
                  <a:pos x="hc" y="b"/>
                </a:cxn>
                <a:cxn ang="cd2">
                  <a:pos x="l" y="vc"/>
                </a:cxn>
                <a:cxn ang="f30">
                  <a:pos x="f53" y="f54"/>
                </a:cxn>
                <a:cxn ang="f30">
                  <a:pos x="f55" y="f56"/>
                </a:cxn>
                <a:cxn ang="f30">
                  <a:pos x="f53" y="f57"/>
                </a:cxn>
                <a:cxn ang="f30">
                  <a:pos x="f58" y="f56"/>
                </a:cxn>
                <a:cxn ang="f30">
                  <a:pos x="f59" y="f54"/>
                </a:cxn>
                <a:cxn ang="f30">
                  <a:pos x="f53" y="f54"/>
                </a:cxn>
              </a:cxnLst>
              <a:rect l="f49" t="f52" r="f50" b="f51"/>
              <a:pathLst>
                <a:path w="6" h="37">
                  <a:moveTo>
                    <a:pt x="f8" y="f7"/>
                  </a:moveTo>
                  <a:lnTo>
                    <a:pt x="f6" y="f9"/>
                  </a:lnTo>
                  <a:lnTo>
                    <a:pt x="f8" y="f5"/>
                  </a:lnTo>
                  <a:lnTo>
                    <a:pt x="f5" y="f9"/>
                  </a:lnTo>
                  <a:lnTo>
                    <a:pt x="f10"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4" name="Rectangle 481">
              <a:extLst>
                <a:ext uri="{FF2B5EF4-FFF2-40B4-BE49-F238E27FC236}">
                  <a16:creationId xmlns:a16="http://schemas.microsoft.com/office/drawing/2014/main" id="{66151107-2ADC-4D67-9BB3-F4CA9DE5DF11}"/>
                </a:ext>
              </a:extLst>
            </p:cNvPr>
            <p:cNvSpPr/>
            <p:nvPr/>
          </p:nvSpPr>
          <p:spPr>
            <a:xfrm rot="10799991">
              <a:off x="4148751" y="5906521"/>
              <a:ext cx="23509" cy="1922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5" name="Freeform 482">
              <a:extLst>
                <a:ext uri="{FF2B5EF4-FFF2-40B4-BE49-F238E27FC236}">
                  <a16:creationId xmlns:a16="http://schemas.microsoft.com/office/drawing/2014/main" id="{A5D6CCFB-75B0-40FA-B673-8AED788983C6}"/>
                </a:ext>
              </a:extLst>
            </p:cNvPr>
            <p:cNvSpPr/>
            <p:nvPr/>
          </p:nvSpPr>
          <p:spPr>
            <a:xfrm rot="10799991">
              <a:off x="4101742" y="6368100"/>
              <a:ext cx="117536" cy="480809"/>
            </a:xfrm>
            <a:custGeom>
              <a:avLst/>
              <a:gdLst>
                <a:gd name="f0" fmla="val 10800000"/>
                <a:gd name="f1" fmla="val 5400000"/>
                <a:gd name="f2" fmla="val 180"/>
                <a:gd name="f3" fmla="val w"/>
                <a:gd name="f4" fmla="val h"/>
                <a:gd name="f5" fmla="val 0"/>
                <a:gd name="f6" fmla="val 25"/>
                <a:gd name="f7" fmla="val 103"/>
                <a:gd name="f8" fmla="val 29"/>
                <a:gd name="f9" fmla="val 22"/>
                <a:gd name="f10" fmla="val 28"/>
                <a:gd name="f11" fmla="val 20"/>
                <a:gd name="f12" fmla="val 18"/>
                <a:gd name="f13" fmla="val 16"/>
                <a:gd name="f14" fmla="val 14"/>
                <a:gd name="f15" fmla="val 10"/>
                <a:gd name="f16" fmla="val 4"/>
                <a:gd name="f17" fmla="val 15"/>
                <a:gd name="f18" fmla="val 5"/>
                <a:gd name="f19" fmla="val 3"/>
                <a:gd name="f20" fmla="+- 0 0 -90"/>
                <a:gd name="f21" fmla="*/ f3 1 25"/>
                <a:gd name="f22" fmla="*/ f4 1 103"/>
                <a:gd name="f23" fmla="val f5"/>
                <a:gd name="f24" fmla="val f6"/>
                <a:gd name="f25" fmla="val f7"/>
                <a:gd name="f26" fmla="*/ f20 f0 1"/>
                <a:gd name="f27" fmla="+- f25 0 f23"/>
                <a:gd name="f28" fmla="+- f24 0 f23"/>
                <a:gd name="f29" fmla="*/ f26 1 f2"/>
                <a:gd name="f30" fmla="*/ f28 1 25"/>
                <a:gd name="f31" fmla="*/ f27 1 103"/>
                <a:gd name="f32" fmla="*/ 0 f28 1"/>
                <a:gd name="f33" fmla="*/ 29 f27 1"/>
                <a:gd name="f34" fmla="*/ 103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103"/>
                <a:gd name="f47" fmla="*/ f34 1 103"/>
                <a:gd name="f48" fmla="*/ f35 1 25"/>
                <a:gd name="f49" fmla="*/ f36 1 25"/>
                <a:gd name="f50" fmla="*/ f37 1 103"/>
                <a:gd name="f51" fmla="*/ f38 1 103"/>
                <a:gd name="f52" fmla="*/ f39 1 103"/>
                <a:gd name="f53" fmla="*/ f40 1 25"/>
                <a:gd name="f54" fmla="*/ f41 1 103"/>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103">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8" y="f5"/>
                    <a:pt x="f5" y="f16"/>
                    <a:pt x="f5" y="f15"/>
                  </a:cubicBezTo>
                  <a:cubicBezTo>
                    <a:pt x="f5" y="f14"/>
                    <a:pt x="f5" y="f14"/>
                    <a:pt x="f5" y="f14"/>
                  </a:cubicBezTo>
                  <a:cubicBezTo>
                    <a:pt x="f19" y="f13"/>
                    <a:pt x="f18" y="f12"/>
                    <a:pt x="f18" y="f9"/>
                  </a:cubicBezTo>
                  <a:cubicBezTo>
                    <a:pt x="f18" y="f6"/>
                    <a:pt x="f19" y="f10"/>
                    <a:pt x="f5" y="f8"/>
                  </a:cubicBez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6" name="Freeform 483">
              <a:extLst>
                <a:ext uri="{FF2B5EF4-FFF2-40B4-BE49-F238E27FC236}">
                  <a16:creationId xmlns:a16="http://schemas.microsoft.com/office/drawing/2014/main" id="{1F66B476-8386-42B5-8890-53ECA6133F8C}"/>
                </a:ext>
              </a:extLst>
            </p:cNvPr>
            <p:cNvSpPr/>
            <p:nvPr/>
          </p:nvSpPr>
          <p:spPr>
            <a:xfrm rot="10799991">
              <a:off x="4101742" y="6368100"/>
              <a:ext cx="117536" cy="480809"/>
            </a:xfrm>
            <a:custGeom>
              <a:avLst/>
              <a:gdLst>
                <a:gd name="f0" fmla="val 10800000"/>
                <a:gd name="f1" fmla="val 5400000"/>
                <a:gd name="f2" fmla="val 180"/>
                <a:gd name="f3" fmla="val w"/>
                <a:gd name="f4" fmla="val h"/>
                <a:gd name="f5" fmla="val 0"/>
                <a:gd name="f6" fmla="val 25"/>
                <a:gd name="f7" fmla="val 103"/>
                <a:gd name="f8" fmla="val 29"/>
                <a:gd name="f9" fmla="val 22"/>
                <a:gd name="f10" fmla="val 28"/>
                <a:gd name="f11" fmla="val 20"/>
                <a:gd name="f12" fmla="val 18"/>
                <a:gd name="f13" fmla="val 16"/>
                <a:gd name="f14" fmla="val 14"/>
                <a:gd name="f15" fmla="val 10"/>
                <a:gd name="f16" fmla="val 4"/>
                <a:gd name="f17" fmla="val 15"/>
                <a:gd name="f18" fmla="val 5"/>
                <a:gd name="f19" fmla="val 3"/>
                <a:gd name="f20" fmla="+- 0 0 -90"/>
                <a:gd name="f21" fmla="*/ f3 1 25"/>
                <a:gd name="f22" fmla="*/ f4 1 103"/>
                <a:gd name="f23" fmla="val f5"/>
                <a:gd name="f24" fmla="val f6"/>
                <a:gd name="f25" fmla="val f7"/>
                <a:gd name="f26" fmla="*/ f20 f0 1"/>
                <a:gd name="f27" fmla="+- f25 0 f23"/>
                <a:gd name="f28" fmla="+- f24 0 f23"/>
                <a:gd name="f29" fmla="*/ f26 1 f2"/>
                <a:gd name="f30" fmla="*/ f28 1 25"/>
                <a:gd name="f31" fmla="*/ f27 1 103"/>
                <a:gd name="f32" fmla="*/ 0 f28 1"/>
                <a:gd name="f33" fmla="*/ 29 f27 1"/>
                <a:gd name="f34" fmla="*/ 103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103"/>
                <a:gd name="f47" fmla="*/ f34 1 103"/>
                <a:gd name="f48" fmla="*/ f35 1 25"/>
                <a:gd name="f49" fmla="*/ f36 1 25"/>
                <a:gd name="f50" fmla="*/ f37 1 103"/>
                <a:gd name="f51" fmla="*/ f38 1 103"/>
                <a:gd name="f52" fmla="*/ f39 1 103"/>
                <a:gd name="f53" fmla="*/ f40 1 25"/>
                <a:gd name="f54" fmla="*/ f41 1 103"/>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103">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8" y="f5"/>
                    <a:pt x="f5" y="f16"/>
                    <a:pt x="f5" y="f15"/>
                  </a:cubicBezTo>
                  <a:cubicBezTo>
                    <a:pt x="f5" y="f14"/>
                    <a:pt x="f5" y="f14"/>
                    <a:pt x="f5" y="f14"/>
                  </a:cubicBezTo>
                  <a:cubicBezTo>
                    <a:pt x="f19" y="f13"/>
                    <a:pt x="f18" y="f12"/>
                    <a:pt x="f18" y="f9"/>
                  </a:cubicBezTo>
                  <a:cubicBezTo>
                    <a:pt x="f18" y="f6"/>
                    <a:pt x="f19" y="f10"/>
                    <a:pt x="f5" y="f8"/>
                  </a:cubicBezTo>
                  <a:close/>
                </a:path>
              </a:pathLst>
            </a:custGeom>
            <a:solidFill>
              <a:srgbClr val="0064B5"/>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7" name="Freeform 484">
              <a:extLst>
                <a:ext uri="{FF2B5EF4-FFF2-40B4-BE49-F238E27FC236}">
                  <a16:creationId xmlns:a16="http://schemas.microsoft.com/office/drawing/2014/main" id="{81595DF6-9425-49D1-8FBE-C9A95F03EEBF}"/>
                </a:ext>
              </a:extLst>
            </p:cNvPr>
            <p:cNvSpPr/>
            <p:nvPr/>
          </p:nvSpPr>
          <p:spPr>
            <a:xfrm rot="10799991">
              <a:off x="4125261" y="6778392"/>
              <a:ext cx="70518" cy="70518"/>
            </a:xfrm>
            <a:custGeom>
              <a:avLst/>
              <a:gdLst>
                <a:gd name="f0" fmla="val 10800000"/>
                <a:gd name="f1" fmla="val 5400000"/>
                <a:gd name="f2" fmla="val 180"/>
                <a:gd name="f3" fmla="val w"/>
                <a:gd name="f4" fmla="val h"/>
                <a:gd name="f5" fmla="val 0"/>
                <a:gd name="f6" fmla="val 15"/>
                <a:gd name="f7" fmla="val 1"/>
                <a:gd name="f8" fmla="val 14"/>
                <a:gd name="f9" fmla="val 12"/>
                <a:gd name="f10" fmla="val 10"/>
                <a:gd name="f11" fmla="val 5"/>
                <a:gd name="f12" fmla="val 3"/>
                <a:gd name="f13" fmla="val 2"/>
                <a:gd name="f14" fmla="+- 0 0 -90"/>
                <a:gd name="f15" fmla="*/ f3 1 15"/>
                <a:gd name="f16" fmla="*/ f4 1 15"/>
                <a:gd name="f17" fmla="val f5"/>
                <a:gd name="f18" fmla="val f6"/>
                <a:gd name="f19" fmla="*/ f14 f0 1"/>
                <a:gd name="f20" fmla="+- f18 0 f17"/>
                <a:gd name="f21" fmla="*/ f19 1 f2"/>
                <a:gd name="f22" fmla="*/ f20 1 15"/>
                <a:gd name="f23" fmla="*/ 0 f20 1"/>
                <a:gd name="f24" fmla="*/ 15 f20 1"/>
                <a:gd name="f25" fmla="*/ 1 f20 1"/>
                <a:gd name="f26" fmla="*/ 10 f20 1"/>
                <a:gd name="f27" fmla="*/ 5 f20 1"/>
                <a:gd name="f28" fmla="*/ 2 f20 1"/>
                <a:gd name="f29" fmla="+- f21 0 f1"/>
                <a:gd name="f30" fmla="*/ f23 1 15"/>
                <a:gd name="f31" fmla="*/ f24 1 15"/>
                <a:gd name="f32" fmla="*/ f25 1 15"/>
                <a:gd name="f33" fmla="*/ f26 1 15"/>
                <a:gd name="f34" fmla="*/ f27 1 15"/>
                <a:gd name="f35" fmla="*/ f28 1 15"/>
                <a:gd name="f36" fmla="*/ 0 1 f22"/>
                <a:gd name="f37" fmla="*/ f18 1 f22"/>
                <a:gd name="f38" fmla="*/ f30 1 f22"/>
                <a:gd name="f39" fmla="*/ f31 1 f22"/>
                <a:gd name="f40" fmla="*/ f32 1 f22"/>
                <a:gd name="f41" fmla="*/ f33 1 f22"/>
                <a:gd name="f42" fmla="*/ f34 1 f22"/>
                <a:gd name="f43" fmla="*/ f35 1 f22"/>
                <a:gd name="f44" fmla="*/ f36 f15 1"/>
                <a:gd name="f45" fmla="*/ f37 f15 1"/>
                <a:gd name="f46" fmla="*/ f37 f16 1"/>
                <a:gd name="f47" fmla="*/ f36 f16 1"/>
                <a:gd name="f48" fmla="*/ f38 f15 1"/>
                <a:gd name="f49" fmla="*/ f39 f16 1"/>
                <a:gd name="f50" fmla="*/ f39 f15 1"/>
                <a:gd name="f51" fmla="*/ f40 f16 1"/>
                <a:gd name="f52" fmla="*/ f41 f15 1"/>
                <a:gd name="f53" fmla="*/ f38 f16 1"/>
                <a:gd name="f54" fmla="*/ f42 f15 1"/>
                <a:gd name="f55" fmla="*/ f43 f16 1"/>
              </a:gdLst>
              <a:ahLst/>
              <a:cxnLst>
                <a:cxn ang="3cd4">
                  <a:pos x="hc" y="t"/>
                </a:cxn>
                <a:cxn ang="0">
                  <a:pos x="r" y="vc"/>
                </a:cxn>
                <a:cxn ang="cd4">
                  <a:pos x="hc" y="b"/>
                </a:cxn>
                <a:cxn ang="cd2">
                  <a:pos x="l" y="vc"/>
                </a:cxn>
                <a:cxn ang="f29">
                  <a:pos x="f48" y="f49"/>
                </a:cxn>
                <a:cxn ang="f29">
                  <a:pos x="f50" y="f49"/>
                </a:cxn>
                <a:cxn ang="f29">
                  <a:pos x="f50" y="f51"/>
                </a:cxn>
                <a:cxn ang="f29">
                  <a:pos x="f52" y="f53"/>
                </a:cxn>
                <a:cxn ang="f29">
                  <a:pos x="f54" y="f53"/>
                </a:cxn>
                <a:cxn ang="f29">
                  <a:pos x="f48" y="f55"/>
                </a:cxn>
                <a:cxn ang="f29">
                  <a:pos x="f48" y="f49"/>
                </a:cxn>
              </a:cxnLst>
              <a:rect l="f44" t="f47" r="f45" b="f46"/>
              <a:pathLst>
                <a:path w="15" h="15">
                  <a:moveTo>
                    <a:pt x="f5" y="f6"/>
                  </a:moveTo>
                  <a:cubicBezTo>
                    <a:pt x="f6" y="f6"/>
                    <a:pt x="f6" y="f6"/>
                    <a:pt x="f6" y="f6"/>
                  </a:cubicBezTo>
                  <a:cubicBezTo>
                    <a:pt x="f6" y="f7"/>
                    <a:pt x="f6" y="f7"/>
                    <a:pt x="f6" y="f7"/>
                  </a:cubicBezTo>
                  <a:cubicBezTo>
                    <a:pt x="f8" y="f5"/>
                    <a:pt x="f9" y="f5"/>
                    <a:pt x="f10" y="f5"/>
                  </a:cubicBezTo>
                  <a:cubicBezTo>
                    <a:pt x="f11" y="f5"/>
                    <a:pt x="f11" y="f5"/>
                    <a:pt x="f11" y="f5"/>
                  </a:cubicBezTo>
                  <a:cubicBezTo>
                    <a:pt x="f12" y="f5"/>
                    <a:pt x="f7" y="f5"/>
                    <a:pt x="f5" y="f13"/>
                  </a:cubicBezTo>
                  <a:lnTo>
                    <a:pt x="f5" y="f6"/>
                  </a:lnTo>
                  <a:close/>
                </a:path>
              </a:pathLst>
            </a:custGeom>
            <a:solidFill>
              <a:srgbClr val="2139B5"/>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8" name="Rectangle 485">
              <a:extLst>
                <a:ext uri="{FF2B5EF4-FFF2-40B4-BE49-F238E27FC236}">
                  <a16:creationId xmlns:a16="http://schemas.microsoft.com/office/drawing/2014/main" id="{60B09CBF-CB05-4121-987F-7D1C588E1504}"/>
                </a:ext>
              </a:extLst>
            </p:cNvPr>
            <p:cNvSpPr/>
            <p:nvPr/>
          </p:nvSpPr>
          <p:spPr>
            <a:xfrm rot="10799991">
              <a:off x="4125261" y="6368101"/>
              <a:ext cx="70518" cy="339772"/>
            </a:xfrm>
            <a:prstGeom prst="rect">
              <a:avLst/>
            </a:prstGeom>
            <a:solidFill>
              <a:srgbClr val="2139B5"/>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29" name="Rectangle 486">
              <a:extLst>
                <a:ext uri="{FF2B5EF4-FFF2-40B4-BE49-F238E27FC236}">
                  <a16:creationId xmlns:a16="http://schemas.microsoft.com/office/drawing/2014/main" id="{E82652DC-50BC-4617-809A-CE94277E74CC}"/>
                </a:ext>
              </a:extLst>
            </p:cNvPr>
            <p:cNvSpPr/>
            <p:nvPr/>
          </p:nvSpPr>
          <p:spPr>
            <a:xfrm rot="10799991">
              <a:off x="4148751" y="5906521"/>
              <a:ext cx="23509" cy="1922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0" name="Rectangle 487">
              <a:extLst>
                <a:ext uri="{FF2B5EF4-FFF2-40B4-BE49-F238E27FC236}">
                  <a16:creationId xmlns:a16="http://schemas.microsoft.com/office/drawing/2014/main" id="{FC8A5FC4-6B67-45CC-B591-943F80E482D0}"/>
                </a:ext>
              </a:extLst>
            </p:cNvPr>
            <p:cNvSpPr/>
            <p:nvPr/>
          </p:nvSpPr>
          <p:spPr>
            <a:xfrm rot="10799991">
              <a:off x="3939336" y="5989859"/>
              <a:ext cx="32058" cy="512868"/>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1" name="Freeform 488">
              <a:extLst>
                <a:ext uri="{FF2B5EF4-FFF2-40B4-BE49-F238E27FC236}">
                  <a16:creationId xmlns:a16="http://schemas.microsoft.com/office/drawing/2014/main" id="{EEBA1804-682E-425C-9035-6294393434D9}"/>
                </a:ext>
              </a:extLst>
            </p:cNvPr>
            <p:cNvSpPr/>
            <p:nvPr/>
          </p:nvSpPr>
          <p:spPr>
            <a:xfrm rot="10799991">
              <a:off x="3958574" y="5953529"/>
              <a:ext cx="12819" cy="36329"/>
            </a:xfrm>
            <a:custGeom>
              <a:avLst/>
              <a:gdLst>
                <a:gd name="f0" fmla="val 10800000"/>
                <a:gd name="f1" fmla="val 5400000"/>
                <a:gd name="f2" fmla="val 180"/>
                <a:gd name="f3" fmla="val w"/>
                <a:gd name="f4" fmla="val h"/>
                <a:gd name="f5" fmla="val 0"/>
                <a:gd name="f6" fmla="val 6"/>
                <a:gd name="f7" fmla="val 17"/>
                <a:gd name="f8" fmla="val 4"/>
                <a:gd name="f9" fmla="+- 0 0 -90"/>
                <a:gd name="f10" fmla="*/ f3 1 6"/>
                <a:gd name="f11" fmla="*/ f4 1 17"/>
                <a:gd name="f12" fmla="val f5"/>
                <a:gd name="f13" fmla="val f6"/>
                <a:gd name="f14" fmla="val f7"/>
                <a:gd name="f15" fmla="*/ f9 f0 1"/>
                <a:gd name="f16" fmla="+- f14 0 f12"/>
                <a:gd name="f17" fmla="+- f13 0 f12"/>
                <a:gd name="f18" fmla="*/ f15 1 f2"/>
                <a:gd name="f19" fmla="*/ f17 1 6"/>
                <a:gd name="f20" fmla="*/ f16 1 17"/>
                <a:gd name="f21" fmla="*/ 0 f17 1"/>
                <a:gd name="f22" fmla="*/ 0 f16 1"/>
                <a:gd name="f23" fmla="*/ 4 f17 1"/>
                <a:gd name="f24" fmla="*/ 17 f16 1"/>
                <a:gd name="f25" fmla="*/ 6 f17 1"/>
                <a:gd name="f26" fmla="+- f18 0 f1"/>
                <a:gd name="f27" fmla="*/ f21 1 6"/>
                <a:gd name="f28" fmla="*/ f22 1 17"/>
                <a:gd name="f29" fmla="*/ f23 1 6"/>
                <a:gd name="f30" fmla="*/ f24 1 17"/>
                <a:gd name="f31" fmla="*/ f25 1 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6" h="17">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2" name="Freeform 489">
              <a:extLst>
                <a:ext uri="{FF2B5EF4-FFF2-40B4-BE49-F238E27FC236}">
                  <a16:creationId xmlns:a16="http://schemas.microsoft.com/office/drawing/2014/main" id="{8E49634D-564C-4E45-BCFA-DB4E28058BCA}"/>
                </a:ext>
              </a:extLst>
            </p:cNvPr>
            <p:cNvSpPr/>
            <p:nvPr/>
          </p:nvSpPr>
          <p:spPr>
            <a:xfrm rot="10799991">
              <a:off x="3939345" y="5953529"/>
              <a:ext cx="19229" cy="36329"/>
            </a:xfrm>
            <a:custGeom>
              <a:avLst/>
              <a:gdLst>
                <a:gd name="f0" fmla="val 10800000"/>
                <a:gd name="f1" fmla="val 5400000"/>
                <a:gd name="f2" fmla="val 180"/>
                <a:gd name="f3" fmla="val w"/>
                <a:gd name="f4" fmla="val h"/>
                <a:gd name="f5" fmla="val 0"/>
                <a:gd name="f6" fmla="val 9"/>
                <a:gd name="f7" fmla="val 17"/>
                <a:gd name="f8" fmla="val 5"/>
                <a:gd name="f9" fmla="+- 0 0 -90"/>
                <a:gd name="f10" fmla="*/ f3 1 9"/>
                <a:gd name="f11" fmla="*/ f4 1 17"/>
                <a:gd name="f12" fmla="val f5"/>
                <a:gd name="f13" fmla="val f6"/>
                <a:gd name="f14" fmla="val f7"/>
                <a:gd name="f15" fmla="*/ f9 f0 1"/>
                <a:gd name="f16" fmla="+- f14 0 f12"/>
                <a:gd name="f17" fmla="+- f13 0 f12"/>
                <a:gd name="f18" fmla="*/ f15 1 f2"/>
                <a:gd name="f19" fmla="*/ f17 1 9"/>
                <a:gd name="f20" fmla="*/ f16 1 17"/>
                <a:gd name="f21" fmla="*/ 0 f17 1"/>
                <a:gd name="f22" fmla="*/ 0 f16 1"/>
                <a:gd name="f23" fmla="*/ 5 f17 1"/>
                <a:gd name="f24" fmla="*/ 17 f16 1"/>
                <a:gd name="f25" fmla="*/ 9 f17 1"/>
                <a:gd name="f26" fmla="+- f18 0 f1"/>
                <a:gd name="f27" fmla="*/ f21 1 9"/>
                <a:gd name="f28" fmla="*/ f22 1 17"/>
                <a:gd name="f29" fmla="*/ f23 1 9"/>
                <a:gd name="f30" fmla="*/ f24 1 17"/>
                <a:gd name="f31" fmla="*/ f25 1 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9" h="17">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3" name="Freeform 490">
              <a:extLst>
                <a:ext uri="{FF2B5EF4-FFF2-40B4-BE49-F238E27FC236}">
                  <a16:creationId xmlns:a16="http://schemas.microsoft.com/office/drawing/2014/main" id="{01CFC457-FA9D-44F7-9237-388261A38642}"/>
                </a:ext>
              </a:extLst>
            </p:cNvPr>
            <p:cNvSpPr/>
            <p:nvPr/>
          </p:nvSpPr>
          <p:spPr>
            <a:xfrm rot="10799991">
              <a:off x="3947885" y="5930020"/>
              <a:ext cx="14959" cy="79068"/>
            </a:xfrm>
            <a:custGeom>
              <a:avLst/>
              <a:gdLst>
                <a:gd name="f0" fmla="val 10800000"/>
                <a:gd name="f1" fmla="val 5400000"/>
                <a:gd name="f2" fmla="val 180"/>
                <a:gd name="f3" fmla="val w"/>
                <a:gd name="f4" fmla="val h"/>
                <a:gd name="f5" fmla="val 0"/>
                <a:gd name="f6" fmla="val 7"/>
                <a:gd name="f7" fmla="val 37"/>
                <a:gd name="f8" fmla="val 5"/>
                <a:gd name="f9" fmla="val 26"/>
                <a:gd name="f10" fmla="val 2"/>
                <a:gd name="f11" fmla="+- 0 0 -90"/>
                <a:gd name="f12" fmla="*/ f3 1 7"/>
                <a:gd name="f13" fmla="*/ f4 1 37"/>
                <a:gd name="f14" fmla="val f5"/>
                <a:gd name="f15" fmla="val f6"/>
                <a:gd name="f16" fmla="val f7"/>
                <a:gd name="f17" fmla="*/ f11 f0 1"/>
                <a:gd name="f18" fmla="+- f16 0 f14"/>
                <a:gd name="f19" fmla="+- f15 0 f14"/>
                <a:gd name="f20" fmla="*/ f17 1 f2"/>
                <a:gd name="f21" fmla="*/ f19 1 7"/>
                <a:gd name="f22" fmla="*/ f18 1 37"/>
                <a:gd name="f23" fmla="*/ 5 f19 1"/>
                <a:gd name="f24" fmla="*/ 37 f18 1"/>
                <a:gd name="f25" fmla="*/ 7 f19 1"/>
                <a:gd name="f26" fmla="*/ 26 f18 1"/>
                <a:gd name="f27" fmla="*/ 2 f19 1"/>
                <a:gd name="f28" fmla="*/ 0 f18 1"/>
                <a:gd name="f29" fmla="*/ 0 f19 1"/>
                <a:gd name="f30" fmla="+- f20 0 f1"/>
                <a:gd name="f31" fmla="*/ f23 1 7"/>
                <a:gd name="f32" fmla="*/ f24 1 37"/>
                <a:gd name="f33" fmla="*/ f25 1 7"/>
                <a:gd name="f34" fmla="*/ f26 1 37"/>
                <a:gd name="f35" fmla="*/ f27 1 7"/>
                <a:gd name="f36" fmla="*/ f28 1 37"/>
                <a:gd name="f37" fmla="*/ f29 1 7"/>
                <a:gd name="f38" fmla="*/ 0 1 f21"/>
                <a:gd name="f39" fmla="*/ f15 1 f21"/>
                <a:gd name="f40" fmla="*/ 0 1 f22"/>
                <a:gd name="f41" fmla="*/ f16 1 f22"/>
                <a:gd name="f42" fmla="*/ f31 1 f21"/>
                <a:gd name="f43" fmla="*/ f32 1 f22"/>
                <a:gd name="f44" fmla="*/ f33 1 f21"/>
                <a:gd name="f45" fmla="*/ f34 1 f22"/>
                <a:gd name="f46" fmla="*/ f35 1 f21"/>
                <a:gd name="f47" fmla="*/ f36 1 f22"/>
                <a:gd name="f48" fmla="*/ f37 1 f21"/>
                <a:gd name="f49" fmla="*/ f38 f12 1"/>
                <a:gd name="f50" fmla="*/ f39 f12 1"/>
                <a:gd name="f51" fmla="*/ f41 f13 1"/>
                <a:gd name="f52" fmla="*/ f40 f13 1"/>
                <a:gd name="f53" fmla="*/ f42 f12 1"/>
                <a:gd name="f54" fmla="*/ f43 f13 1"/>
                <a:gd name="f55" fmla="*/ f44 f12 1"/>
                <a:gd name="f56" fmla="*/ f45 f13 1"/>
                <a:gd name="f57" fmla="*/ f46 f12 1"/>
                <a:gd name="f58" fmla="*/ f47 f13 1"/>
                <a:gd name="f59" fmla="*/ f48 f12 1"/>
              </a:gdLst>
              <a:ahLst/>
              <a:cxnLst>
                <a:cxn ang="3cd4">
                  <a:pos x="hc" y="t"/>
                </a:cxn>
                <a:cxn ang="0">
                  <a:pos x="r" y="vc"/>
                </a:cxn>
                <a:cxn ang="cd4">
                  <a:pos x="hc" y="b"/>
                </a:cxn>
                <a:cxn ang="cd2">
                  <a:pos x="l" y="vc"/>
                </a:cxn>
                <a:cxn ang="f30">
                  <a:pos x="f53" y="f54"/>
                </a:cxn>
                <a:cxn ang="f30">
                  <a:pos x="f55" y="f56"/>
                </a:cxn>
                <a:cxn ang="f30">
                  <a:pos x="f57" y="f58"/>
                </a:cxn>
                <a:cxn ang="f30">
                  <a:pos x="f59" y="f56"/>
                </a:cxn>
                <a:cxn ang="f30">
                  <a:pos x="f57" y="f54"/>
                </a:cxn>
                <a:cxn ang="f30">
                  <a:pos x="f53" y="f54"/>
                </a:cxn>
              </a:cxnLst>
              <a:rect l="f49" t="f52" r="f50" b="f51"/>
              <a:pathLst>
                <a:path w="7" h="37">
                  <a:moveTo>
                    <a:pt x="f8" y="f7"/>
                  </a:moveTo>
                  <a:lnTo>
                    <a:pt x="f6" y="f9"/>
                  </a:lnTo>
                  <a:lnTo>
                    <a:pt x="f10" y="f5"/>
                  </a:lnTo>
                  <a:lnTo>
                    <a:pt x="f5" y="f9"/>
                  </a:lnTo>
                  <a:lnTo>
                    <a:pt x="f10"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4" name="Rectangle 491">
              <a:extLst>
                <a:ext uri="{FF2B5EF4-FFF2-40B4-BE49-F238E27FC236}">
                  <a16:creationId xmlns:a16="http://schemas.microsoft.com/office/drawing/2014/main" id="{C60CF6BE-40A8-460A-A57F-459598160102}"/>
                </a:ext>
              </a:extLst>
            </p:cNvPr>
            <p:cNvSpPr/>
            <p:nvPr/>
          </p:nvSpPr>
          <p:spPr>
            <a:xfrm rot="10799991">
              <a:off x="3939336" y="5989859"/>
              <a:ext cx="32058" cy="512868"/>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5" name="Freeform 492">
              <a:extLst>
                <a:ext uri="{FF2B5EF4-FFF2-40B4-BE49-F238E27FC236}">
                  <a16:creationId xmlns:a16="http://schemas.microsoft.com/office/drawing/2014/main" id="{E2F83A20-2A6C-4543-B2A9-5F1E213CAC84}"/>
                </a:ext>
              </a:extLst>
            </p:cNvPr>
            <p:cNvSpPr/>
            <p:nvPr/>
          </p:nvSpPr>
          <p:spPr>
            <a:xfrm rot="10799991">
              <a:off x="3958574" y="5953529"/>
              <a:ext cx="12819" cy="36329"/>
            </a:xfrm>
            <a:custGeom>
              <a:avLst/>
              <a:gdLst>
                <a:gd name="f0" fmla="val 10800000"/>
                <a:gd name="f1" fmla="val 5400000"/>
                <a:gd name="f2" fmla="val 180"/>
                <a:gd name="f3" fmla="val w"/>
                <a:gd name="f4" fmla="val h"/>
                <a:gd name="f5" fmla="val 0"/>
                <a:gd name="f6" fmla="val 6"/>
                <a:gd name="f7" fmla="val 17"/>
                <a:gd name="f8" fmla="val 4"/>
                <a:gd name="f9" fmla="+- 0 0 -90"/>
                <a:gd name="f10" fmla="*/ f3 1 6"/>
                <a:gd name="f11" fmla="*/ f4 1 17"/>
                <a:gd name="f12" fmla="val f5"/>
                <a:gd name="f13" fmla="val f6"/>
                <a:gd name="f14" fmla="val f7"/>
                <a:gd name="f15" fmla="*/ f9 f0 1"/>
                <a:gd name="f16" fmla="+- f14 0 f12"/>
                <a:gd name="f17" fmla="+- f13 0 f12"/>
                <a:gd name="f18" fmla="*/ f15 1 f2"/>
                <a:gd name="f19" fmla="*/ f17 1 6"/>
                <a:gd name="f20" fmla="*/ f16 1 17"/>
                <a:gd name="f21" fmla="*/ 0 f17 1"/>
                <a:gd name="f22" fmla="*/ 0 f16 1"/>
                <a:gd name="f23" fmla="*/ 4 f17 1"/>
                <a:gd name="f24" fmla="*/ 17 f16 1"/>
                <a:gd name="f25" fmla="*/ 6 f17 1"/>
                <a:gd name="f26" fmla="+- f18 0 f1"/>
                <a:gd name="f27" fmla="*/ f21 1 6"/>
                <a:gd name="f28" fmla="*/ f22 1 17"/>
                <a:gd name="f29" fmla="*/ f23 1 6"/>
                <a:gd name="f30" fmla="*/ f24 1 17"/>
                <a:gd name="f31" fmla="*/ f25 1 6"/>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6" h="17">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6" name="Freeform 493">
              <a:extLst>
                <a:ext uri="{FF2B5EF4-FFF2-40B4-BE49-F238E27FC236}">
                  <a16:creationId xmlns:a16="http://schemas.microsoft.com/office/drawing/2014/main" id="{B197C920-A5F6-487B-AEE6-6E8CE359D2AB}"/>
                </a:ext>
              </a:extLst>
            </p:cNvPr>
            <p:cNvSpPr/>
            <p:nvPr/>
          </p:nvSpPr>
          <p:spPr>
            <a:xfrm rot="10799991">
              <a:off x="3939345" y="5953529"/>
              <a:ext cx="19229" cy="36329"/>
            </a:xfrm>
            <a:custGeom>
              <a:avLst/>
              <a:gdLst>
                <a:gd name="f0" fmla="val 10800000"/>
                <a:gd name="f1" fmla="val 5400000"/>
                <a:gd name="f2" fmla="val 180"/>
                <a:gd name="f3" fmla="val w"/>
                <a:gd name="f4" fmla="val h"/>
                <a:gd name="f5" fmla="val 0"/>
                <a:gd name="f6" fmla="val 9"/>
                <a:gd name="f7" fmla="val 17"/>
                <a:gd name="f8" fmla="val 5"/>
                <a:gd name="f9" fmla="+- 0 0 -90"/>
                <a:gd name="f10" fmla="*/ f3 1 9"/>
                <a:gd name="f11" fmla="*/ f4 1 17"/>
                <a:gd name="f12" fmla="val f5"/>
                <a:gd name="f13" fmla="val f6"/>
                <a:gd name="f14" fmla="val f7"/>
                <a:gd name="f15" fmla="*/ f9 f0 1"/>
                <a:gd name="f16" fmla="+- f14 0 f12"/>
                <a:gd name="f17" fmla="+- f13 0 f12"/>
                <a:gd name="f18" fmla="*/ f15 1 f2"/>
                <a:gd name="f19" fmla="*/ f17 1 9"/>
                <a:gd name="f20" fmla="*/ f16 1 17"/>
                <a:gd name="f21" fmla="*/ 0 f17 1"/>
                <a:gd name="f22" fmla="*/ 0 f16 1"/>
                <a:gd name="f23" fmla="*/ 5 f17 1"/>
                <a:gd name="f24" fmla="*/ 17 f16 1"/>
                <a:gd name="f25" fmla="*/ 9 f17 1"/>
                <a:gd name="f26" fmla="+- f18 0 f1"/>
                <a:gd name="f27" fmla="*/ f21 1 9"/>
                <a:gd name="f28" fmla="*/ f22 1 17"/>
                <a:gd name="f29" fmla="*/ f23 1 9"/>
                <a:gd name="f30" fmla="*/ f24 1 17"/>
                <a:gd name="f31" fmla="*/ f25 1 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8"/>
                </a:cxn>
                <a:cxn ang="f26">
                  <a:pos x="f49" y="f46"/>
                </a:cxn>
                <a:cxn ang="f26">
                  <a:pos x="f45" y="f46"/>
                </a:cxn>
              </a:cxnLst>
              <a:rect l="f41" t="f44" r="f42" b="f43"/>
              <a:pathLst>
                <a:path w="9" h="17">
                  <a:moveTo>
                    <a:pt x="f5" y="f5"/>
                  </a:moveTo>
                  <a:lnTo>
                    <a:pt x="f8" y="f7"/>
                  </a:lnTo>
                  <a:lnTo>
                    <a:pt x="f6" y="f5"/>
                  </a:lnTo>
                  <a:lnTo>
                    <a:pt x="f5" y="f5"/>
                  </a:lnTo>
                  <a:close/>
                </a:path>
              </a:pathLst>
            </a:cu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7" name="Freeform 494">
              <a:extLst>
                <a:ext uri="{FF2B5EF4-FFF2-40B4-BE49-F238E27FC236}">
                  <a16:creationId xmlns:a16="http://schemas.microsoft.com/office/drawing/2014/main" id="{AFB327A6-E7A1-4FE5-87E9-BE3F27CCB8CF}"/>
                </a:ext>
              </a:extLst>
            </p:cNvPr>
            <p:cNvSpPr/>
            <p:nvPr/>
          </p:nvSpPr>
          <p:spPr>
            <a:xfrm rot="10799991">
              <a:off x="3947885" y="5930020"/>
              <a:ext cx="14959" cy="79068"/>
            </a:xfrm>
            <a:custGeom>
              <a:avLst/>
              <a:gdLst>
                <a:gd name="f0" fmla="val 10800000"/>
                <a:gd name="f1" fmla="val 5400000"/>
                <a:gd name="f2" fmla="val 180"/>
                <a:gd name="f3" fmla="val w"/>
                <a:gd name="f4" fmla="val h"/>
                <a:gd name="f5" fmla="val 0"/>
                <a:gd name="f6" fmla="val 7"/>
                <a:gd name="f7" fmla="val 37"/>
                <a:gd name="f8" fmla="val 5"/>
                <a:gd name="f9" fmla="val 26"/>
                <a:gd name="f10" fmla="val 2"/>
                <a:gd name="f11" fmla="+- 0 0 -90"/>
                <a:gd name="f12" fmla="*/ f3 1 7"/>
                <a:gd name="f13" fmla="*/ f4 1 37"/>
                <a:gd name="f14" fmla="val f5"/>
                <a:gd name="f15" fmla="val f6"/>
                <a:gd name="f16" fmla="val f7"/>
                <a:gd name="f17" fmla="*/ f11 f0 1"/>
                <a:gd name="f18" fmla="+- f16 0 f14"/>
                <a:gd name="f19" fmla="+- f15 0 f14"/>
                <a:gd name="f20" fmla="*/ f17 1 f2"/>
                <a:gd name="f21" fmla="*/ f19 1 7"/>
                <a:gd name="f22" fmla="*/ f18 1 37"/>
                <a:gd name="f23" fmla="*/ 5 f19 1"/>
                <a:gd name="f24" fmla="*/ 37 f18 1"/>
                <a:gd name="f25" fmla="*/ 7 f19 1"/>
                <a:gd name="f26" fmla="*/ 26 f18 1"/>
                <a:gd name="f27" fmla="*/ 2 f19 1"/>
                <a:gd name="f28" fmla="*/ 0 f18 1"/>
                <a:gd name="f29" fmla="*/ 0 f19 1"/>
                <a:gd name="f30" fmla="+- f20 0 f1"/>
                <a:gd name="f31" fmla="*/ f23 1 7"/>
                <a:gd name="f32" fmla="*/ f24 1 37"/>
                <a:gd name="f33" fmla="*/ f25 1 7"/>
                <a:gd name="f34" fmla="*/ f26 1 37"/>
                <a:gd name="f35" fmla="*/ f27 1 7"/>
                <a:gd name="f36" fmla="*/ f28 1 37"/>
                <a:gd name="f37" fmla="*/ f29 1 7"/>
                <a:gd name="f38" fmla="*/ 0 1 f21"/>
                <a:gd name="f39" fmla="*/ f15 1 f21"/>
                <a:gd name="f40" fmla="*/ 0 1 f22"/>
                <a:gd name="f41" fmla="*/ f16 1 f22"/>
                <a:gd name="f42" fmla="*/ f31 1 f21"/>
                <a:gd name="f43" fmla="*/ f32 1 f22"/>
                <a:gd name="f44" fmla="*/ f33 1 f21"/>
                <a:gd name="f45" fmla="*/ f34 1 f22"/>
                <a:gd name="f46" fmla="*/ f35 1 f21"/>
                <a:gd name="f47" fmla="*/ f36 1 f22"/>
                <a:gd name="f48" fmla="*/ f37 1 f21"/>
                <a:gd name="f49" fmla="*/ f38 f12 1"/>
                <a:gd name="f50" fmla="*/ f39 f12 1"/>
                <a:gd name="f51" fmla="*/ f41 f13 1"/>
                <a:gd name="f52" fmla="*/ f40 f13 1"/>
                <a:gd name="f53" fmla="*/ f42 f12 1"/>
                <a:gd name="f54" fmla="*/ f43 f13 1"/>
                <a:gd name="f55" fmla="*/ f44 f12 1"/>
                <a:gd name="f56" fmla="*/ f45 f13 1"/>
                <a:gd name="f57" fmla="*/ f46 f12 1"/>
                <a:gd name="f58" fmla="*/ f47 f13 1"/>
                <a:gd name="f59" fmla="*/ f48 f12 1"/>
              </a:gdLst>
              <a:ahLst/>
              <a:cxnLst>
                <a:cxn ang="3cd4">
                  <a:pos x="hc" y="t"/>
                </a:cxn>
                <a:cxn ang="0">
                  <a:pos x="r" y="vc"/>
                </a:cxn>
                <a:cxn ang="cd4">
                  <a:pos x="hc" y="b"/>
                </a:cxn>
                <a:cxn ang="cd2">
                  <a:pos x="l" y="vc"/>
                </a:cxn>
                <a:cxn ang="f30">
                  <a:pos x="f53" y="f54"/>
                </a:cxn>
                <a:cxn ang="f30">
                  <a:pos x="f55" y="f56"/>
                </a:cxn>
                <a:cxn ang="f30">
                  <a:pos x="f57" y="f58"/>
                </a:cxn>
                <a:cxn ang="f30">
                  <a:pos x="f59" y="f56"/>
                </a:cxn>
                <a:cxn ang="f30">
                  <a:pos x="f57" y="f54"/>
                </a:cxn>
                <a:cxn ang="f30">
                  <a:pos x="f53" y="f54"/>
                </a:cxn>
              </a:cxnLst>
              <a:rect l="f49" t="f52" r="f50" b="f51"/>
              <a:pathLst>
                <a:path w="7" h="37">
                  <a:moveTo>
                    <a:pt x="f8" y="f7"/>
                  </a:moveTo>
                  <a:lnTo>
                    <a:pt x="f6" y="f9"/>
                  </a:lnTo>
                  <a:lnTo>
                    <a:pt x="f10" y="f5"/>
                  </a:lnTo>
                  <a:lnTo>
                    <a:pt x="f5" y="f9"/>
                  </a:lnTo>
                  <a:lnTo>
                    <a:pt x="f10" y="f7"/>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8" name="Rectangle 495">
              <a:extLst>
                <a:ext uri="{FF2B5EF4-FFF2-40B4-BE49-F238E27FC236}">
                  <a16:creationId xmlns:a16="http://schemas.microsoft.com/office/drawing/2014/main" id="{9EDB7521-1FE2-45EE-9B6B-D5DE8F8EFAFE}"/>
                </a:ext>
              </a:extLst>
            </p:cNvPr>
            <p:cNvSpPr/>
            <p:nvPr/>
          </p:nvSpPr>
          <p:spPr>
            <a:xfrm rot="10799991">
              <a:off x="3947894" y="6000539"/>
              <a:ext cx="19229" cy="1709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39" name="Freeform 496">
              <a:extLst>
                <a:ext uri="{FF2B5EF4-FFF2-40B4-BE49-F238E27FC236}">
                  <a16:creationId xmlns:a16="http://schemas.microsoft.com/office/drawing/2014/main" id="{95047F1F-F3FE-4500-A3DD-B176C82FE2EB}"/>
                </a:ext>
              </a:extLst>
            </p:cNvPr>
            <p:cNvSpPr/>
            <p:nvPr/>
          </p:nvSpPr>
          <p:spPr>
            <a:xfrm rot="10799991">
              <a:off x="3896597" y="6410840"/>
              <a:ext cx="117536" cy="438070"/>
            </a:xfrm>
            <a:custGeom>
              <a:avLst/>
              <a:gdLst>
                <a:gd name="f0" fmla="val 10800000"/>
                <a:gd name="f1" fmla="val 5400000"/>
                <a:gd name="f2" fmla="val 180"/>
                <a:gd name="f3" fmla="val w"/>
                <a:gd name="f4" fmla="val h"/>
                <a:gd name="f5" fmla="val 0"/>
                <a:gd name="f6" fmla="val 25"/>
                <a:gd name="f7" fmla="val 94"/>
                <a:gd name="f8" fmla="val 29"/>
                <a:gd name="f9" fmla="val 22"/>
                <a:gd name="f10" fmla="val 28"/>
                <a:gd name="f11" fmla="val 20"/>
                <a:gd name="f12" fmla="val 18"/>
                <a:gd name="f13" fmla="val 16"/>
                <a:gd name="f14" fmla="val 14"/>
                <a:gd name="f15" fmla="val 10"/>
                <a:gd name="f16" fmla="val 4"/>
                <a:gd name="f17" fmla="val 15"/>
                <a:gd name="f18" fmla="val 5"/>
                <a:gd name="f19" fmla="val 3"/>
                <a:gd name="f20" fmla="+- 0 0 -90"/>
                <a:gd name="f21" fmla="*/ f3 1 25"/>
                <a:gd name="f22" fmla="*/ f4 1 94"/>
                <a:gd name="f23" fmla="val f5"/>
                <a:gd name="f24" fmla="val f6"/>
                <a:gd name="f25" fmla="val f7"/>
                <a:gd name="f26" fmla="*/ f20 f0 1"/>
                <a:gd name="f27" fmla="+- f25 0 f23"/>
                <a:gd name="f28" fmla="+- f24 0 f23"/>
                <a:gd name="f29" fmla="*/ f26 1 f2"/>
                <a:gd name="f30" fmla="*/ f28 1 25"/>
                <a:gd name="f31" fmla="*/ f27 1 94"/>
                <a:gd name="f32" fmla="*/ 0 f28 1"/>
                <a:gd name="f33" fmla="*/ 29 f27 1"/>
                <a:gd name="f34" fmla="*/ 94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94"/>
                <a:gd name="f47" fmla="*/ f34 1 94"/>
                <a:gd name="f48" fmla="*/ f35 1 25"/>
                <a:gd name="f49" fmla="*/ f36 1 25"/>
                <a:gd name="f50" fmla="*/ f37 1 94"/>
                <a:gd name="f51" fmla="*/ f38 1 94"/>
                <a:gd name="f52" fmla="*/ f39 1 94"/>
                <a:gd name="f53" fmla="*/ f40 1 25"/>
                <a:gd name="f54" fmla="*/ f41 1 94"/>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94">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8" y="f5"/>
                    <a:pt x="f5" y="f16"/>
                    <a:pt x="f5" y="f15"/>
                  </a:cubicBezTo>
                  <a:cubicBezTo>
                    <a:pt x="f5" y="f14"/>
                    <a:pt x="f5" y="f14"/>
                    <a:pt x="f5" y="f14"/>
                  </a:cubicBezTo>
                  <a:cubicBezTo>
                    <a:pt x="f19" y="f13"/>
                    <a:pt x="f18" y="f12"/>
                    <a:pt x="f18" y="f9"/>
                  </a:cubicBezTo>
                  <a:cubicBezTo>
                    <a:pt x="f18" y="f6"/>
                    <a:pt x="f19" y="f10"/>
                    <a:pt x="f5" y="f8"/>
                  </a:cubicBez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0" name="Freeform 497">
              <a:extLst>
                <a:ext uri="{FF2B5EF4-FFF2-40B4-BE49-F238E27FC236}">
                  <a16:creationId xmlns:a16="http://schemas.microsoft.com/office/drawing/2014/main" id="{56008E34-D796-4089-8BCB-5E67715B8DF8}"/>
                </a:ext>
              </a:extLst>
            </p:cNvPr>
            <p:cNvSpPr/>
            <p:nvPr/>
          </p:nvSpPr>
          <p:spPr>
            <a:xfrm rot="10799991">
              <a:off x="3896597" y="6410840"/>
              <a:ext cx="117536" cy="438070"/>
            </a:xfrm>
            <a:custGeom>
              <a:avLst/>
              <a:gdLst>
                <a:gd name="f0" fmla="val 10800000"/>
                <a:gd name="f1" fmla="val 5400000"/>
                <a:gd name="f2" fmla="val 180"/>
                <a:gd name="f3" fmla="val w"/>
                <a:gd name="f4" fmla="val h"/>
                <a:gd name="f5" fmla="val 0"/>
                <a:gd name="f6" fmla="val 25"/>
                <a:gd name="f7" fmla="val 94"/>
                <a:gd name="f8" fmla="val 29"/>
                <a:gd name="f9" fmla="val 22"/>
                <a:gd name="f10" fmla="val 28"/>
                <a:gd name="f11" fmla="val 20"/>
                <a:gd name="f12" fmla="val 18"/>
                <a:gd name="f13" fmla="val 16"/>
                <a:gd name="f14" fmla="val 14"/>
                <a:gd name="f15" fmla="val 10"/>
                <a:gd name="f16" fmla="val 4"/>
                <a:gd name="f17" fmla="val 15"/>
                <a:gd name="f18" fmla="val 5"/>
                <a:gd name="f19" fmla="val 3"/>
                <a:gd name="f20" fmla="+- 0 0 -90"/>
                <a:gd name="f21" fmla="*/ f3 1 25"/>
                <a:gd name="f22" fmla="*/ f4 1 94"/>
                <a:gd name="f23" fmla="val f5"/>
                <a:gd name="f24" fmla="val f6"/>
                <a:gd name="f25" fmla="val f7"/>
                <a:gd name="f26" fmla="*/ f20 f0 1"/>
                <a:gd name="f27" fmla="+- f25 0 f23"/>
                <a:gd name="f28" fmla="+- f24 0 f23"/>
                <a:gd name="f29" fmla="*/ f26 1 f2"/>
                <a:gd name="f30" fmla="*/ f28 1 25"/>
                <a:gd name="f31" fmla="*/ f27 1 94"/>
                <a:gd name="f32" fmla="*/ 0 f28 1"/>
                <a:gd name="f33" fmla="*/ 29 f27 1"/>
                <a:gd name="f34" fmla="*/ 94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94"/>
                <a:gd name="f47" fmla="*/ f34 1 94"/>
                <a:gd name="f48" fmla="*/ f35 1 25"/>
                <a:gd name="f49" fmla="*/ f36 1 25"/>
                <a:gd name="f50" fmla="*/ f37 1 94"/>
                <a:gd name="f51" fmla="*/ f38 1 94"/>
                <a:gd name="f52" fmla="*/ f39 1 94"/>
                <a:gd name="f53" fmla="*/ f40 1 25"/>
                <a:gd name="f54" fmla="*/ f41 1 94"/>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94">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8" y="f5"/>
                    <a:pt x="f5" y="f16"/>
                    <a:pt x="f5" y="f15"/>
                  </a:cubicBezTo>
                  <a:cubicBezTo>
                    <a:pt x="f5" y="f14"/>
                    <a:pt x="f5" y="f14"/>
                    <a:pt x="f5" y="f14"/>
                  </a:cubicBezTo>
                  <a:cubicBezTo>
                    <a:pt x="f19" y="f13"/>
                    <a:pt x="f18" y="f12"/>
                    <a:pt x="f18" y="f9"/>
                  </a:cubicBezTo>
                  <a:cubicBezTo>
                    <a:pt x="f18" y="f6"/>
                    <a:pt x="f19" y="f10"/>
                    <a:pt x="f5" y="f8"/>
                  </a:cubicBezTo>
                  <a:close/>
                </a:path>
              </a:pathLst>
            </a:custGeom>
            <a:solidFill>
              <a:srgbClr val="FF8C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1" name="Freeform 498">
              <a:extLst>
                <a:ext uri="{FF2B5EF4-FFF2-40B4-BE49-F238E27FC236}">
                  <a16:creationId xmlns:a16="http://schemas.microsoft.com/office/drawing/2014/main" id="{93220DF5-B931-4AE6-89BF-267B53BCE85B}"/>
                </a:ext>
              </a:extLst>
            </p:cNvPr>
            <p:cNvSpPr/>
            <p:nvPr/>
          </p:nvSpPr>
          <p:spPr>
            <a:xfrm rot="10799991">
              <a:off x="3920106" y="6778392"/>
              <a:ext cx="70518" cy="70518"/>
            </a:xfrm>
            <a:custGeom>
              <a:avLst/>
              <a:gdLst>
                <a:gd name="f0" fmla="val 10800000"/>
                <a:gd name="f1" fmla="val 5400000"/>
                <a:gd name="f2" fmla="val 180"/>
                <a:gd name="f3" fmla="val w"/>
                <a:gd name="f4" fmla="val h"/>
                <a:gd name="f5" fmla="val 0"/>
                <a:gd name="f6" fmla="val 15"/>
                <a:gd name="f7" fmla="val 1"/>
                <a:gd name="f8" fmla="val 14"/>
                <a:gd name="f9" fmla="val 12"/>
                <a:gd name="f10" fmla="val 10"/>
                <a:gd name="f11" fmla="val 5"/>
                <a:gd name="f12" fmla="val 3"/>
                <a:gd name="f13" fmla="val 2"/>
                <a:gd name="f14" fmla="+- 0 0 -90"/>
                <a:gd name="f15" fmla="*/ f3 1 15"/>
                <a:gd name="f16" fmla="*/ f4 1 15"/>
                <a:gd name="f17" fmla="val f5"/>
                <a:gd name="f18" fmla="val f6"/>
                <a:gd name="f19" fmla="*/ f14 f0 1"/>
                <a:gd name="f20" fmla="+- f18 0 f17"/>
                <a:gd name="f21" fmla="*/ f19 1 f2"/>
                <a:gd name="f22" fmla="*/ f20 1 15"/>
                <a:gd name="f23" fmla="*/ 0 f20 1"/>
                <a:gd name="f24" fmla="*/ 15 f20 1"/>
                <a:gd name="f25" fmla="*/ 1 f20 1"/>
                <a:gd name="f26" fmla="*/ 10 f20 1"/>
                <a:gd name="f27" fmla="*/ 5 f20 1"/>
                <a:gd name="f28" fmla="*/ 2 f20 1"/>
                <a:gd name="f29" fmla="+- f21 0 f1"/>
                <a:gd name="f30" fmla="*/ f23 1 15"/>
                <a:gd name="f31" fmla="*/ f24 1 15"/>
                <a:gd name="f32" fmla="*/ f25 1 15"/>
                <a:gd name="f33" fmla="*/ f26 1 15"/>
                <a:gd name="f34" fmla="*/ f27 1 15"/>
                <a:gd name="f35" fmla="*/ f28 1 15"/>
                <a:gd name="f36" fmla="*/ 0 1 f22"/>
                <a:gd name="f37" fmla="*/ f18 1 f22"/>
                <a:gd name="f38" fmla="*/ f30 1 f22"/>
                <a:gd name="f39" fmla="*/ f31 1 f22"/>
                <a:gd name="f40" fmla="*/ f32 1 f22"/>
                <a:gd name="f41" fmla="*/ f33 1 f22"/>
                <a:gd name="f42" fmla="*/ f34 1 f22"/>
                <a:gd name="f43" fmla="*/ f35 1 f22"/>
                <a:gd name="f44" fmla="*/ f36 f15 1"/>
                <a:gd name="f45" fmla="*/ f37 f15 1"/>
                <a:gd name="f46" fmla="*/ f37 f16 1"/>
                <a:gd name="f47" fmla="*/ f36 f16 1"/>
                <a:gd name="f48" fmla="*/ f38 f15 1"/>
                <a:gd name="f49" fmla="*/ f39 f16 1"/>
                <a:gd name="f50" fmla="*/ f39 f15 1"/>
                <a:gd name="f51" fmla="*/ f40 f16 1"/>
                <a:gd name="f52" fmla="*/ f41 f15 1"/>
                <a:gd name="f53" fmla="*/ f38 f16 1"/>
                <a:gd name="f54" fmla="*/ f42 f15 1"/>
                <a:gd name="f55" fmla="*/ f43 f16 1"/>
              </a:gdLst>
              <a:ahLst/>
              <a:cxnLst>
                <a:cxn ang="3cd4">
                  <a:pos x="hc" y="t"/>
                </a:cxn>
                <a:cxn ang="0">
                  <a:pos x="r" y="vc"/>
                </a:cxn>
                <a:cxn ang="cd4">
                  <a:pos x="hc" y="b"/>
                </a:cxn>
                <a:cxn ang="cd2">
                  <a:pos x="l" y="vc"/>
                </a:cxn>
                <a:cxn ang="f29">
                  <a:pos x="f48" y="f49"/>
                </a:cxn>
                <a:cxn ang="f29">
                  <a:pos x="f50" y="f49"/>
                </a:cxn>
                <a:cxn ang="f29">
                  <a:pos x="f50" y="f51"/>
                </a:cxn>
                <a:cxn ang="f29">
                  <a:pos x="f52" y="f53"/>
                </a:cxn>
                <a:cxn ang="f29">
                  <a:pos x="f54" y="f53"/>
                </a:cxn>
                <a:cxn ang="f29">
                  <a:pos x="f48" y="f55"/>
                </a:cxn>
                <a:cxn ang="f29">
                  <a:pos x="f48" y="f49"/>
                </a:cxn>
              </a:cxnLst>
              <a:rect l="f44" t="f47" r="f45" b="f46"/>
              <a:pathLst>
                <a:path w="15" h="15">
                  <a:moveTo>
                    <a:pt x="f5" y="f6"/>
                  </a:moveTo>
                  <a:cubicBezTo>
                    <a:pt x="f6" y="f6"/>
                    <a:pt x="f6" y="f6"/>
                    <a:pt x="f6" y="f6"/>
                  </a:cubicBezTo>
                  <a:cubicBezTo>
                    <a:pt x="f6" y="f7"/>
                    <a:pt x="f6" y="f7"/>
                    <a:pt x="f6" y="f7"/>
                  </a:cubicBezTo>
                  <a:cubicBezTo>
                    <a:pt x="f8" y="f5"/>
                    <a:pt x="f9" y="f5"/>
                    <a:pt x="f10" y="f5"/>
                  </a:cubicBezTo>
                  <a:cubicBezTo>
                    <a:pt x="f11" y="f5"/>
                    <a:pt x="f11" y="f5"/>
                    <a:pt x="f11" y="f5"/>
                  </a:cubicBezTo>
                  <a:cubicBezTo>
                    <a:pt x="f12" y="f5"/>
                    <a:pt x="f7" y="f5"/>
                    <a:pt x="f5" y="f13"/>
                  </a:cubicBezTo>
                  <a:lnTo>
                    <a:pt x="f5" y="f6"/>
                  </a:lnTo>
                  <a:close/>
                </a:path>
              </a:pathLst>
            </a:custGeom>
            <a:solidFill>
              <a:srgbClr val="BA0E1C"/>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2" name="Rectangle 499">
              <a:extLst>
                <a:ext uri="{FF2B5EF4-FFF2-40B4-BE49-F238E27FC236}">
                  <a16:creationId xmlns:a16="http://schemas.microsoft.com/office/drawing/2014/main" id="{93375D84-D753-4693-A9FE-647CC703CDFD}"/>
                </a:ext>
              </a:extLst>
            </p:cNvPr>
            <p:cNvSpPr/>
            <p:nvPr/>
          </p:nvSpPr>
          <p:spPr>
            <a:xfrm rot="10799991">
              <a:off x="3920106" y="6410839"/>
              <a:ext cx="70518" cy="297033"/>
            </a:xfrm>
            <a:prstGeom prst="rect">
              <a:avLst/>
            </a:prstGeom>
            <a:solidFill>
              <a:srgbClr val="BA0E1C"/>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3" name="Rectangle 500">
              <a:extLst>
                <a:ext uri="{FF2B5EF4-FFF2-40B4-BE49-F238E27FC236}">
                  <a16:creationId xmlns:a16="http://schemas.microsoft.com/office/drawing/2014/main" id="{73A48FD9-8EB3-4446-ABF3-9F05E96EE3BA}"/>
                </a:ext>
              </a:extLst>
            </p:cNvPr>
            <p:cNvSpPr/>
            <p:nvPr/>
          </p:nvSpPr>
          <p:spPr>
            <a:xfrm rot="10799991">
              <a:off x="3947894" y="6000539"/>
              <a:ext cx="19229" cy="1709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4" name="Rectangle 501">
              <a:extLst>
                <a:ext uri="{FF2B5EF4-FFF2-40B4-BE49-F238E27FC236}">
                  <a16:creationId xmlns:a16="http://schemas.microsoft.com/office/drawing/2014/main" id="{D85B2D0A-C63D-482E-88AD-1EC50A96158F}"/>
                </a:ext>
              </a:extLst>
            </p:cNvPr>
            <p:cNvSpPr/>
            <p:nvPr/>
          </p:nvSpPr>
          <p:spPr>
            <a:xfrm rot="10799991">
              <a:off x="4548372" y="5818902"/>
              <a:ext cx="32058" cy="632536"/>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5" name="Rectangle 502">
              <a:extLst>
                <a:ext uri="{FF2B5EF4-FFF2-40B4-BE49-F238E27FC236}">
                  <a16:creationId xmlns:a16="http://schemas.microsoft.com/office/drawing/2014/main" id="{EE337ADF-2768-4760-91B7-2D22A689BD16}"/>
                </a:ext>
              </a:extLst>
            </p:cNvPr>
            <p:cNvSpPr/>
            <p:nvPr/>
          </p:nvSpPr>
          <p:spPr>
            <a:xfrm rot="10799991">
              <a:off x="4548372" y="5818902"/>
              <a:ext cx="32058" cy="632536"/>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6" name="Rectangle 503">
              <a:extLst>
                <a:ext uri="{FF2B5EF4-FFF2-40B4-BE49-F238E27FC236}">
                  <a16:creationId xmlns:a16="http://schemas.microsoft.com/office/drawing/2014/main" id="{5FD1302F-8D7A-4D9C-AFA5-0783D674A8E2}"/>
                </a:ext>
              </a:extLst>
            </p:cNvPr>
            <p:cNvSpPr/>
            <p:nvPr/>
          </p:nvSpPr>
          <p:spPr>
            <a:xfrm rot="10799991">
              <a:off x="4556921" y="5827453"/>
              <a:ext cx="19229" cy="19229"/>
            </a:xfrm>
            <a:prstGeom prst="rect">
              <a:avLst/>
            </a:prstGeom>
            <a:solidFill>
              <a:srgbClr val="B2B2B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7" name="Freeform 504">
              <a:extLst>
                <a:ext uri="{FF2B5EF4-FFF2-40B4-BE49-F238E27FC236}">
                  <a16:creationId xmlns:a16="http://schemas.microsoft.com/office/drawing/2014/main" id="{8D621ED9-BCD7-43D6-8058-E7A51D21F9B9}"/>
                </a:ext>
              </a:extLst>
            </p:cNvPr>
            <p:cNvSpPr/>
            <p:nvPr/>
          </p:nvSpPr>
          <p:spPr>
            <a:xfrm rot="10799991">
              <a:off x="4505633" y="6316812"/>
              <a:ext cx="117536" cy="532098"/>
            </a:xfrm>
            <a:custGeom>
              <a:avLst/>
              <a:gdLst>
                <a:gd name="f0" fmla="val 10800000"/>
                <a:gd name="f1" fmla="val 5400000"/>
                <a:gd name="f2" fmla="val 180"/>
                <a:gd name="f3" fmla="val w"/>
                <a:gd name="f4" fmla="val h"/>
                <a:gd name="f5" fmla="val 0"/>
                <a:gd name="f6" fmla="val 25"/>
                <a:gd name="f7" fmla="val 114"/>
                <a:gd name="f8" fmla="val 29"/>
                <a:gd name="f9" fmla="val 22"/>
                <a:gd name="f10" fmla="val 28"/>
                <a:gd name="f11" fmla="val 20"/>
                <a:gd name="f12" fmla="val 18"/>
                <a:gd name="f13" fmla="val 16"/>
                <a:gd name="f14" fmla="val 14"/>
                <a:gd name="f15" fmla="val 10"/>
                <a:gd name="f16" fmla="val 4"/>
                <a:gd name="f17" fmla="val 15"/>
                <a:gd name="f18" fmla="val 3"/>
                <a:gd name="f19" fmla="val 5"/>
                <a:gd name="f20" fmla="+- 0 0 -90"/>
                <a:gd name="f21" fmla="*/ f3 1 25"/>
                <a:gd name="f22" fmla="*/ f4 1 114"/>
                <a:gd name="f23" fmla="val f5"/>
                <a:gd name="f24" fmla="val f6"/>
                <a:gd name="f25" fmla="val f7"/>
                <a:gd name="f26" fmla="*/ f20 f0 1"/>
                <a:gd name="f27" fmla="+- f25 0 f23"/>
                <a:gd name="f28" fmla="+- f24 0 f23"/>
                <a:gd name="f29" fmla="*/ f26 1 f2"/>
                <a:gd name="f30" fmla="*/ f28 1 25"/>
                <a:gd name="f31" fmla="*/ f27 1 114"/>
                <a:gd name="f32" fmla="*/ 0 f28 1"/>
                <a:gd name="f33" fmla="*/ 29 f27 1"/>
                <a:gd name="f34" fmla="*/ 114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114"/>
                <a:gd name="f47" fmla="*/ f34 1 114"/>
                <a:gd name="f48" fmla="*/ f35 1 25"/>
                <a:gd name="f49" fmla="*/ f36 1 25"/>
                <a:gd name="f50" fmla="*/ f37 1 114"/>
                <a:gd name="f51" fmla="*/ f38 1 114"/>
                <a:gd name="f52" fmla="*/ f39 1 114"/>
                <a:gd name="f53" fmla="*/ f40 1 25"/>
                <a:gd name="f54" fmla="*/ f41 1 114"/>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114">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6" y="f5"/>
                    <a:pt x="f5" y="f16"/>
                    <a:pt x="f5" y="f15"/>
                  </a:cubicBezTo>
                  <a:cubicBezTo>
                    <a:pt x="f5" y="f14"/>
                    <a:pt x="f5" y="f14"/>
                    <a:pt x="f5" y="f14"/>
                  </a:cubicBezTo>
                  <a:cubicBezTo>
                    <a:pt x="f18" y="f13"/>
                    <a:pt x="f19" y="f12"/>
                    <a:pt x="f19" y="f9"/>
                  </a:cubicBezTo>
                  <a:cubicBezTo>
                    <a:pt x="f19" y="f6"/>
                    <a:pt x="f18" y="f10"/>
                    <a:pt x="f5" y="f8"/>
                  </a:cubicBez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8" name="Freeform 505">
              <a:extLst>
                <a:ext uri="{FF2B5EF4-FFF2-40B4-BE49-F238E27FC236}">
                  <a16:creationId xmlns:a16="http://schemas.microsoft.com/office/drawing/2014/main" id="{25002392-67A3-4F26-8E63-132BF306F9A6}"/>
                </a:ext>
              </a:extLst>
            </p:cNvPr>
            <p:cNvSpPr/>
            <p:nvPr/>
          </p:nvSpPr>
          <p:spPr>
            <a:xfrm rot="10799991">
              <a:off x="4505633" y="6316812"/>
              <a:ext cx="117536" cy="532098"/>
            </a:xfrm>
            <a:custGeom>
              <a:avLst/>
              <a:gdLst>
                <a:gd name="f0" fmla="val 10800000"/>
                <a:gd name="f1" fmla="val 5400000"/>
                <a:gd name="f2" fmla="val 180"/>
                <a:gd name="f3" fmla="val w"/>
                <a:gd name="f4" fmla="val h"/>
                <a:gd name="f5" fmla="val 0"/>
                <a:gd name="f6" fmla="val 25"/>
                <a:gd name="f7" fmla="val 114"/>
                <a:gd name="f8" fmla="val 29"/>
                <a:gd name="f9" fmla="val 22"/>
                <a:gd name="f10" fmla="val 28"/>
                <a:gd name="f11" fmla="val 20"/>
                <a:gd name="f12" fmla="val 18"/>
                <a:gd name="f13" fmla="val 16"/>
                <a:gd name="f14" fmla="val 14"/>
                <a:gd name="f15" fmla="val 10"/>
                <a:gd name="f16" fmla="val 4"/>
                <a:gd name="f17" fmla="val 15"/>
                <a:gd name="f18" fmla="val 3"/>
                <a:gd name="f19" fmla="val 5"/>
                <a:gd name="f20" fmla="+- 0 0 -90"/>
                <a:gd name="f21" fmla="*/ f3 1 25"/>
                <a:gd name="f22" fmla="*/ f4 1 114"/>
                <a:gd name="f23" fmla="val f5"/>
                <a:gd name="f24" fmla="val f6"/>
                <a:gd name="f25" fmla="val f7"/>
                <a:gd name="f26" fmla="*/ f20 f0 1"/>
                <a:gd name="f27" fmla="+- f25 0 f23"/>
                <a:gd name="f28" fmla="+- f24 0 f23"/>
                <a:gd name="f29" fmla="*/ f26 1 f2"/>
                <a:gd name="f30" fmla="*/ f28 1 25"/>
                <a:gd name="f31" fmla="*/ f27 1 114"/>
                <a:gd name="f32" fmla="*/ 0 f28 1"/>
                <a:gd name="f33" fmla="*/ 29 f27 1"/>
                <a:gd name="f34" fmla="*/ 114 f27 1"/>
                <a:gd name="f35" fmla="*/ 25 f28 1"/>
                <a:gd name="f36" fmla="*/ 20 f28 1"/>
                <a:gd name="f37" fmla="*/ 22 f27 1"/>
                <a:gd name="f38" fmla="*/ 14 f27 1"/>
                <a:gd name="f39" fmla="*/ 10 f27 1"/>
                <a:gd name="f40" fmla="*/ 15 f28 1"/>
                <a:gd name="f41" fmla="*/ 0 f27 1"/>
                <a:gd name="f42" fmla="*/ 10 f28 1"/>
                <a:gd name="f43" fmla="*/ 5 f28 1"/>
                <a:gd name="f44" fmla="+- f29 0 f1"/>
                <a:gd name="f45" fmla="*/ f32 1 25"/>
                <a:gd name="f46" fmla="*/ f33 1 114"/>
                <a:gd name="f47" fmla="*/ f34 1 114"/>
                <a:gd name="f48" fmla="*/ f35 1 25"/>
                <a:gd name="f49" fmla="*/ f36 1 25"/>
                <a:gd name="f50" fmla="*/ f37 1 114"/>
                <a:gd name="f51" fmla="*/ f38 1 114"/>
                <a:gd name="f52" fmla="*/ f39 1 114"/>
                <a:gd name="f53" fmla="*/ f40 1 25"/>
                <a:gd name="f54" fmla="*/ f41 1 114"/>
                <a:gd name="f55" fmla="*/ f42 1 25"/>
                <a:gd name="f56" fmla="*/ f43 1 25"/>
                <a:gd name="f57" fmla="*/ 0 1 f30"/>
                <a:gd name="f58" fmla="*/ f24 1 f30"/>
                <a:gd name="f59" fmla="*/ 0 1 f31"/>
                <a:gd name="f60" fmla="*/ f25 1 f31"/>
                <a:gd name="f61" fmla="*/ f45 1 f30"/>
                <a:gd name="f62" fmla="*/ f46 1 f31"/>
                <a:gd name="f63" fmla="*/ f47 1 f31"/>
                <a:gd name="f64" fmla="*/ f48 1 f30"/>
                <a:gd name="f65" fmla="*/ f49 1 f30"/>
                <a:gd name="f66" fmla="*/ f50 1 f31"/>
                <a:gd name="f67" fmla="*/ f51 1 f31"/>
                <a:gd name="f68" fmla="*/ f52 1 f31"/>
                <a:gd name="f69" fmla="*/ f53 1 f30"/>
                <a:gd name="f70" fmla="*/ f54 1 f31"/>
                <a:gd name="f71" fmla="*/ f55 1 f30"/>
                <a:gd name="f72" fmla="*/ f56 1 f30"/>
                <a:gd name="f73" fmla="*/ f57 f21 1"/>
                <a:gd name="f74" fmla="*/ f58 f21 1"/>
                <a:gd name="f75" fmla="*/ f60 f22 1"/>
                <a:gd name="f76" fmla="*/ f59 f22 1"/>
                <a:gd name="f77" fmla="*/ f61 f21 1"/>
                <a:gd name="f78" fmla="*/ f62 f22 1"/>
                <a:gd name="f79" fmla="*/ f63 f22 1"/>
                <a:gd name="f80" fmla="*/ f64 f21 1"/>
                <a:gd name="f81" fmla="*/ f65 f21 1"/>
                <a:gd name="f82" fmla="*/ f66 f22 1"/>
                <a:gd name="f83" fmla="*/ f67 f22 1"/>
                <a:gd name="f84" fmla="*/ f68 f22 1"/>
                <a:gd name="f85" fmla="*/ f69 f21 1"/>
                <a:gd name="f86" fmla="*/ f70 f22 1"/>
                <a:gd name="f87" fmla="*/ f71 f21 1"/>
                <a:gd name="f88" fmla="*/ f72 f21 1"/>
              </a:gdLst>
              <a:ahLst/>
              <a:cxnLst>
                <a:cxn ang="3cd4">
                  <a:pos x="hc" y="t"/>
                </a:cxn>
                <a:cxn ang="0">
                  <a:pos x="r" y="vc"/>
                </a:cxn>
                <a:cxn ang="cd4">
                  <a:pos x="hc" y="b"/>
                </a:cxn>
                <a:cxn ang="cd2">
                  <a:pos x="l" y="vc"/>
                </a:cxn>
                <a:cxn ang="f44">
                  <a:pos x="f77" y="f78"/>
                </a:cxn>
                <a:cxn ang="f44">
                  <a:pos x="f77" y="f79"/>
                </a:cxn>
                <a:cxn ang="f44">
                  <a:pos x="f80" y="f79"/>
                </a:cxn>
                <a:cxn ang="f44">
                  <a:pos x="f80" y="f78"/>
                </a:cxn>
                <a:cxn ang="f44">
                  <a:pos x="f81" y="f82"/>
                </a:cxn>
                <a:cxn ang="f44">
                  <a:pos x="f80" y="f83"/>
                </a:cxn>
                <a:cxn ang="f44">
                  <a:pos x="f80" y="f84"/>
                </a:cxn>
                <a:cxn ang="f44">
                  <a:pos x="f85" y="f86"/>
                </a:cxn>
                <a:cxn ang="f44">
                  <a:pos x="f87" y="f86"/>
                </a:cxn>
                <a:cxn ang="f44">
                  <a:pos x="f77" y="f84"/>
                </a:cxn>
                <a:cxn ang="f44">
                  <a:pos x="f77" y="f83"/>
                </a:cxn>
                <a:cxn ang="f44">
                  <a:pos x="f88" y="f82"/>
                </a:cxn>
                <a:cxn ang="f44">
                  <a:pos x="f77" y="f78"/>
                </a:cxn>
              </a:cxnLst>
              <a:rect l="f73" t="f76" r="f74" b="f75"/>
              <a:pathLst>
                <a:path w="25" h="114">
                  <a:moveTo>
                    <a:pt x="f5" y="f8"/>
                  </a:moveTo>
                  <a:cubicBezTo>
                    <a:pt x="f5" y="f7"/>
                    <a:pt x="f5" y="f7"/>
                    <a:pt x="f5" y="f7"/>
                  </a:cubicBezTo>
                  <a:cubicBezTo>
                    <a:pt x="f6" y="f7"/>
                    <a:pt x="f6" y="f7"/>
                    <a:pt x="f6" y="f7"/>
                  </a:cubicBezTo>
                  <a:cubicBezTo>
                    <a:pt x="f6" y="f8"/>
                    <a:pt x="f6" y="f8"/>
                    <a:pt x="f6" y="f8"/>
                  </a:cubicBezTo>
                  <a:cubicBezTo>
                    <a:pt x="f9" y="f10"/>
                    <a:pt x="f11" y="f6"/>
                    <a:pt x="f11" y="f9"/>
                  </a:cubicBezTo>
                  <a:cubicBezTo>
                    <a:pt x="f11" y="f12"/>
                    <a:pt x="f9" y="f13"/>
                    <a:pt x="f6" y="f14"/>
                  </a:cubicBezTo>
                  <a:cubicBezTo>
                    <a:pt x="f6" y="f15"/>
                    <a:pt x="f6" y="f15"/>
                    <a:pt x="f6" y="f15"/>
                  </a:cubicBezTo>
                  <a:cubicBezTo>
                    <a:pt x="f6" y="f16"/>
                    <a:pt x="f11" y="f5"/>
                    <a:pt x="f17" y="f5"/>
                  </a:cubicBezTo>
                  <a:cubicBezTo>
                    <a:pt x="f15" y="f5"/>
                    <a:pt x="f15" y="f5"/>
                    <a:pt x="f15" y="f5"/>
                  </a:cubicBezTo>
                  <a:cubicBezTo>
                    <a:pt x="f16" y="f5"/>
                    <a:pt x="f5" y="f16"/>
                    <a:pt x="f5" y="f15"/>
                  </a:cubicBezTo>
                  <a:cubicBezTo>
                    <a:pt x="f5" y="f14"/>
                    <a:pt x="f5" y="f14"/>
                    <a:pt x="f5" y="f14"/>
                  </a:cubicBezTo>
                  <a:cubicBezTo>
                    <a:pt x="f18" y="f13"/>
                    <a:pt x="f19" y="f12"/>
                    <a:pt x="f19" y="f9"/>
                  </a:cubicBezTo>
                  <a:cubicBezTo>
                    <a:pt x="f19" y="f6"/>
                    <a:pt x="f18" y="f10"/>
                    <a:pt x="f5" y="f8"/>
                  </a:cubicBez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49" name="Freeform 506">
              <a:extLst>
                <a:ext uri="{FF2B5EF4-FFF2-40B4-BE49-F238E27FC236}">
                  <a16:creationId xmlns:a16="http://schemas.microsoft.com/office/drawing/2014/main" id="{5DC33FB7-12EB-48A1-AF10-8052F48E12A6}"/>
                </a:ext>
              </a:extLst>
            </p:cNvPr>
            <p:cNvSpPr/>
            <p:nvPr/>
          </p:nvSpPr>
          <p:spPr>
            <a:xfrm rot="10799991">
              <a:off x="4529132" y="6778392"/>
              <a:ext cx="74797" cy="70518"/>
            </a:xfrm>
            <a:custGeom>
              <a:avLst/>
              <a:gdLst>
                <a:gd name="f0" fmla="val 10800000"/>
                <a:gd name="f1" fmla="val 5400000"/>
                <a:gd name="f2" fmla="val 180"/>
                <a:gd name="f3" fmla="val w"/>
                <a:gd name="f4" fmla="val h"/>
                <a:gd name="f5" fmla="val 0"/>
                <a:gd name="f6" fmla="val 16"/>
                <a:gd name="f7" fmla="val 15"/>
                <a:gd name="f8" fmla="val 1"/>
                <a:gd name="f9" fmla="val 14"/>
                <a:gd name="f10" fmla="val 13"/>
                <a:gd name="f11" fmla="val 11"/>
                <a:gd name="f12" fmla="val 6"/>
                <a:gd name="f13" fmla="val 4"/>
                <a:gd name="f14" fmla="val 2"/>
                <a:gd name="f15" fmla="+- 0 0 -90"/>
                <a:gd name="f16" fmla="*/ f3 1 16"/>
                <a:gd name="f17" fmla="*/ f4 1 15"/>
                <a:gd name="f18" fmla="val f5"/>
                <a:gd name="f19" fmla="val f6"/>
                <a:gd name="f20" fmla="val f7"/>
                <a:gd name="f21" fmla="*/ f15 f0 1"/>
                <a:gd name="f22" fmla="+- f20 0 f18"/>
                <a:gd name="f23" fmla="+- f19 0 f18"/>
                <a:gd name="f24" fmla="*/ f21 1 f2"/>
                <a:gd name="f25" fmla="*/ f23 1 16"/>
                <a:gd name="f26" fmla="*/ f22 1 15"/>
                <a:gd name="f27" fmla="*/ 0 f23 1"/>
                <a:gd name="f28" fmla="*/ 15 f22 1"/>
                <a:gd name="f29" fmla="*/ 16 f23 1"/>
                <a:gd name="f30" fmla="*/ 1 f22 1"/>
                <a:gd name="f31" fmla="*/ 11 f23 1"/>
                <a:gd name="f32" fmla="*/ 0 f22 1"/>
                <a:gd name="f33" fmla="*/ 6 f23 1"/>
                <a:gd name="f34" fmla="*/ 2 f22 1"/>
                <a:gd name="f35" fmla="+- f24 0 f1"/>
                <a:gd name="f36" fmla="*/ f27 1 16"/>
                <a:gd name="f37" fmla="*/ f28 1 15"/>
                <a:gd name="f38" fmla="*/ f29 1 16"/>
                <a:gd name="f39" fmla="*/ f30 1 15"/>
                <a:gd name="f40" fmla="*/ f31 1 16"/>
                <a:gd name="f41" fmla="*/ f32 1 15"/>
                <a:gd name="f42" fmla="*/ f33 1 16"/>
                <a:gd name="f43" fmla="*/ f34 1 15"/>
                <a:gd name="f44" fmla="*/ 0 1 f25"/>
                <a:gd name="f45" fmla="*/ f19 1 f25"/>
                <a:gd name="f46" fmla="*/ 0 1 f26"/>
                <a:gd name="f47" fmla="*/ f20 1 f26"/>
                <a:gd name="f48" fmla="*/ f36 1 f25"/>
                <a:gd name="f49" fmla="*/ f37 1 f26"/>
                <a:gd name="f50" fmla="*/ f38 1 f25"/>
                <a:gd name="f51" fmla="*/ f39 1 f26"/>
                <a:gd name="f52" fmla="*/ f40 1 f25"/>
                <a:gd name="f53" fmla="*/ f41 1 f26"/>
                <a:gd name="f54" fmla="*/ f42 1 f25"/>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7 1"/>
                <a:gd name="f66" fmla="*/ f54 f16 1"/>
                <a:gd name="f67" fmla="*/ f55 f17 1"/>
              </a:gdLst>
              <a:ahLst/>
              <a:cxnLst>
                <a:cxn ang="3cd4">
                  <a:pos x="hc" y="t"/>
                </a:cxn>
                <a:cxn ang="0">
                  <a:pos x="r" y="vc"/>
                </a:cxn>
                <a:cxn ang="cd4">
                  <a:pos x="hc" y="b"/>
                </a:cxn>
                <a:cxn ang="cd2">
                  <a:pos x="l" y="vc"/>
                </a:cxn>
                <a:cxn ang="f35">
                  <a:pos x="f60" y="f61"/>
                </a:cxn>
                <a:cxn ang="f35">
                  <a:pos x="f62" y="f61"/>
                </a:cxn>
                <a:cxn ang="f35">
                  <a:pos x="f62" y="f63"/>
                </a:cxn>
                <a:cxn ang="f35">
                  <a:pos x="f64" y="f65"/>
                </a:cxn>
                <a:cxn ang="f35">
                  <a:pos x="f66" y="f65"/>
                </a:cxn>
                <a:cxn ang="f35">
                  <a:pos x="f60" y="f67"/>
                </a:cxn>
                <a:cxn ang="f35">
                  <a:pos x="f60" y="f61"/>
                </a:cxn>
              </a:cxnLst>
              <a:rect l="f56" t="f59" r="f57" b="f58"/>
              <a:pathLst>
                <a:path w="16" h="15">
                  <a:moveTo>
                    <a:pt x="f5" y="f7"/>
                  </a:moveTo>
                  <a:cubicBezTo>
                    <a:pt x="f6" y="f7"/>
                    <a:pt x="f6" y="f7"/>
                    <a:pt x="f6" y="f7"/>
                  </a:cubicBezTo>
                  <a:cubicBezTo>
                    <a:pt x="f6" y="f8"/>
                    <a:pt x="f6" y="f8"/>
                    <a:pt x="f6" y="f8"/>
                  </a:cubicBezTo>
                  <a:cubicBezTo>
                    <a:pt x="f9" y="f5"/>
                    <a:pt x="f10" y="f5"/>
                    <a:pt x="f11" y="f5"/>
                  </a:cubicBezTo>
                  <a:cubicBezTo>
                    <a:pt x="f12" y="f5"/>
                    <a:pt x="f12" y="f5"/>
                    <a:pt x="f12" y="f5"/>
                  </a:cubicBezTo>
                  <a:cubicBezTo>
                    <a:pt x="f13" y="f5"/>
                    <a:pt x="f14" y="f5"/>
                    <a:pt x="f5" y="f14"/>
                  </a:cubicBezTo>
                  <a:lnTo>
                    <a:pt x="f5" y="f7"/>
                  </a:lnTo>
                  <a:close/>
                </a:path>
              </a:pathLst>
            </a:cu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0" name="Rectangle 507">
              <a:extLst>
                <a:ext uri="{FF2B5EF4-FFF2-40B4-BE49-F238E27FC236}">
                  <a16:creationId xmlns:a16="http://schemas.microsoft.com/office/drawing/2014/main" id="{8B35266E-3A82-4E63-BAB8-17D37212D58E}"/>
                </a:ext>
              </a:extLst>
            </p:cNvPr>
            <p:cNvSpPr/>
            <p:nvPr/>
          </p:nvSpPr>
          <p:spPr>
            <a:xfrm rot="10799991">
              <a:off x="4529132" y="6316812"/>
              <a:ext cx="74797" cy="391061"/>
            </a:xfrm>
            <a:prstGeom prst="rect">
              <a:avLst/>
            </a:prstGeom>
            <a:solidFill>
              <a:srgbClr val="E8112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1" name="Freeform 508">
              <a:extLst>
                <a:ext uri="{FF2B5EF4-FFF2-40B4-BE49-F238E27FC236}">
                  <a16:creationId xmlns:a16="http://schemas.microsoft.com/office/drawing/2014/main" id="{27A5CCB7-FCC0-4CF7-B8EB-6E44CF61285C}"/>
                </a:ext>
              </a:extLst>
            </p:cNvPr>
            <p:cNvSpPr/>
            <p:nvPr/>
          </p:nvSpPr>
          <p:spPr>
            <a:xfrm rot="10799991">
              <a:off x="4548372" y="5744105"/>
              <a:ext cx="32058" cy="74797"/>
            </a:xfrm>
            <a:custGeom>
              <a:avLst/>
              <a:gdLst>
                <a:gd name="f0" fmla="val 10800000"/>
                <a:gd name="f1" fmla="val 5400000"/>
                <a:gd name="f2" fmla="val 180"/>
                <a:gd name="f3" fmla="val w"/>
                <a:gd name="f4" fmla="val h"/>
                <a:gd name="f5" fmla="val 0"/>
                <a:gd name="f6" fmla="val 15"/>
                <a:gd name="f7" fmla="val 35"/>
                <a:gd name="f8" fmla="val 13"/>
                <a:gd name="f9" fmla="val 2"/>
                <a:gd name="f10" fmla="+- 0 0 -90"/>
                <a:gd name="f11" fmla="*/ f3 1 15"/>
                <a:gd name="f12" fmla="*/ f4 1 35"/>
                <a:gd name="f13" fmla="val f5"/>
                <a:gd name="f14" fmla="val f6"/>
                <a:gd name="f15" fmla="val f7"/>
                <a:gd name="f16" fmla="*/ f10 f0 1"/>
                <a:gd name="f17" fmla="+- f15 0 f13"/>
                <a:gd name="f18" fmla="+- f14 0 f13"/>
                <a:gd name="f19" fmla="*/ f16 1 f2"/>
                <a:gd name="f20" fmla="*/ f18 1 15"/>
                <a:gd name="f21" fmla="*/ f17 1 35"/>
                <a:gd name="f22" fmla="*/ 13 f18 1"/>
                <a:gd name="f23" fmla="*/ 35 f17 1"/>
                <a:gd name="f24" fmla="*/ 2 f18 1"/>
                <a:gd name="f25" fmla="*/ 0 f18 1"/>
                <a:gd name="f26" fmla="*/ 0 f17 1"/>
                <a:gd name="f27" fmla="*/ 15 f18 1"/>
                <a:gd name="f28" fmla="+- f19 0 f1"/>
                <a:gd name="f29" fmla="*/ f22 1 15"/>
                <a:gd name="f30" fmla="*/ f23 1 35"/>
                <a:gd name="f31" fmla="*/ f24 1 15"/>
                <a:gd name="f32" fmla="*/ f25 1 15"/>
                <a:gd name="f33" fmla="*/ f26 1 35"/>
                <a:gd name="f34" fmla="*/ f27 1 15"/>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15" h="35">
                  <a:moveTo>
                    <a:pt x="f8" y="f7"/>
                  </a:moveTo>
                  <a:lnTo>
                    <a:pt x="f9" y="f7"/>
                  </a:lnTo>
                  <a:lnTo>
                    <a:pt x="f5" y="f5"/>
                  </a:lnTo>
                  <a:lnTo>
                    <a:pt x="f6" y="f5"/>
                  </a:lnTo>
                  <a:lnTo>
                    <a:pt x="f8" y="f7"/>
                  </a:lnTo>
                  <a:close/>
                </a:path>
              </a:pathLst>
            </a:custGeom>
            <a:solidFill>
              <a:srgbClr val="737373"/>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grpSp>
        <p:nvGrpSpPr>
          <p:cNvPr id="152" name="Group 165">
            <a:extLst>
              <a:ext uri="{FF2B5EF4-FFF2-40B4-BE49-F238E27FC236}">
                <a16:creationId xmlns:a16="http://schemas.microsoft.com/office/drawing/2014/main" id="{BC7E9C56-0943-40BE-BF1D-A1FCEA2E6602}"/>
              </a:ext>
            </a:extLst>
          </p:cNvPr>
          <p:cNvGrpSpPr/>
          <p:nvPr/>
        </p:nvGrpSpPr>
        <p:grpSpPr>
          <a:xfrm>
            <a:off x="2202323" y="6396118"/>
            <a:ext cx="816119" cy="452234"/>
            <a:chOff x="2202323" y="6396118"/>
            <a:chExt cx="816119" cy="452234"/>
          </a:xfrm>
        </p:grpSpPr>
        <p:sp>
          <p:nvSpPr>
            <p:cNvPr id="153" name="Rectangle 383">
              <a:extLst>
                <a:ext uri="{FF2B5EF4-FFF2-40B4-BE49-F238E27FC236}">
                  <a16:creationId xmlns:a16="http://schemas.microsoft.com/office/drawing/2014/main" id="{515BBC1E-068B-45E8-A60B-5D852C884640}"/>
                </a:ext>
              </a:extLst>
            </p:cNvPr>
            <p:cNvSpPr/>
            <p:nvPr/>
          </p:nvSpPr>
          <p:spPr>
            <a:xfrm>
              <a:off x="2554577" y="6396118"/>
              <a:ext cx="303434" cy="452234"/>
            </a:xfrm>
            <a:prstGeom prst="rect">
              <a:avLst/>
            </a:prstGeom>
            <a:solidFill>
              <a:srgbClr val="CE9C5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4" name="Rectangle 384">
              <a:extLst>
                <a:ext uri="{FF2B5EF4-FFF2-40B4-BE49-F238E27FC236}">
                  <a16:creationId xmlns:a16="http://schemas.microsoft.com/office/drawing/2014/main" id="{1CC45023-ED12-4B40-962F-9C5885D87E77}"/>
                </a:ext>
              </a:extLst>
            </p:cNvPr>
            <p:cNvSpPr/>
            <p:nvPr/>
          </p:nvSpPr>
          <p:spPr>
            <a:xfrm>
              <a:off x="2334856" y="6396118"/>
              <a:ext cx="219730" cy="452234"/>
            </a:xfrm>
            <a:prstGeom prst="rect">
              <a:avLst/>
            </a:prstGeom>
            <a:solidFill>
              <a:srgbClr val="8E562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5" name="Freeform 385">
              <a:extLst>
                <a:ext uri="{FF2B5EF4-FFF2-40B4-BE49-F238E27FC236}">
                  <a16:creationId xmlns:a16="http://schemas.microsoft.com/office/drawing/2014/main" id="{3271E9A4-6EEB-4203-A35A-072119D30F4F}"/>
                </a:ext>
              </a:extLst>
            </p:cNvPr>
            <p:cNvSpPr/>
            <p:nvPr/>
          </p:nvSpPr>
          <p:spPr>
            <a:xfrm>
              <a:off x="2202323" y="6396118"/>
              <a:ext cx="352254" cy="111602"/>
            </a:xfrm>
            <a:custGeom>
              <a:avLst/>
              <a:gdLst>
                <a:gd name="f0" fmla="val 10800000"/>
                <a:gd name="f1" fmla="val 5400000"/>
                <a:gd name="f2" fmla="val 180"/>
                <a:gd name="f3" fmla="val w"/>
                <a:gd name="f4" fmla="val h"/>
                <a:gd name="f5" fmla="val 0"/>
                <a:gd name="f6" fmla="val 303"/>
                <a:gd name="f7" fmla="val 96"/>
                <a:gd name="f8" fmla="val 189"/>
                <a:gd name="f9" fmla="val 114"/>
                <a:gd name="f10" fmla="+- 0 0 -90"/>
                <a:gd name="f11" fmla="*/ f3 1 303"/>
                <a:gd name="f12" fmla="*/ f4 1 96"/>
                <a:gd name="f13" fmla="val f5"/>
                <a:gd name="f14" fmla="val f6"/>
                <a:gd name="f15" fmla="val f7"/>
                <a:gd name="f16" fmla="*/ f10 f0 1"/>
                <a:gd name="f17" fmla="+- f15 0 f13"/>
                <a:gd name="f18" fmla="+- f14 0 f13"/>
                <a:gd name="f19" fmla="*/ f16 1 f2"/>
                <a:gd name="f20" fmla="*/ f18 1 303"/>
                <a:gd name="f21" fmla="*/ f17 1 96"/>
                <a:gd name="f22" fmla="*/ 189 f18 1"/>
                <a:gd name="f23" fmla="*/ 96 f17 1"/>
                <a:gd name="f24" fmla="*/ 0 f18 1"/>
                <a:gd name="f25" fmla="*/ 114 f18 1"/>
                <a:gd name="f26" fmla="*/ 0 f17 1"/>
                <a:gd name="f27" fmla="*/ 303 f18 1"/>
                <a:gd name="f28" fmla="+- f19 0 f1"/>
                <a:gd name="f29" fmla="*/ f22 1 303"/>
                <a:gd name="f30" fmla="*/ f23 1 96"/>
                <a:gd name="f31" fmla="*/ f24 1 303"/>
                <a:gd name="f32" fmla="*/ f25 1 303"/>
                <a:gd name="f33" fmla="*/ f26 1 96"/>
                <a:gd name="f34" fmla="*/ f27 1 303"/>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303" h="96">
                  <a:moveTo>
                    <a:pt x="f8" y="f7"/>
                  </a:moveTo>
                  <a:lnTo>
                    <a:pt x="f5" y="f7"/>
                  </a:lnTo>
                  <a:lnTo>
                    <a:pt x="f9" y="f5"/>
                  </a:lnTo>
                  <a:lnTo>
                    <a:pt x="f6" y="f5"/>
                  </a:lnTo>
                  <a:lnTo>
                    <a:pt x="f8" y="f7"/>
                  </a:lnTo>
                  <a:close/>
                </a:path>
              </a:pathLst>
            </a:custGeom>
            <a:solidFill>
              <a:srgbClr val="CE9C5F"/>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6" name="Freeform 386">
              <a:extLst>
                <a:ext uri="{FF2B5EF4-FFF2-40B4-BE49-F238E27FC236}">
                  <a16:creationId xmlns:a16="http://schemas.microsoft.com/office/drawing/2014/main" id="{54BB868C-E414-422D-9E5D-213EFE3912E9}"/>
                </a:ext>
              </a:extLst>
            </p:cNvPr>
            <p:cNvSpPr/>
            <p:nvPr/>
          </p:nvSpPr>
          <p:spPr>
            <a:xfrm>
              <a:off x="2554577" y="6396118"/>
              <a:ext cx="463865" cy="111602"/>
            </a:xfrm>
            <a:custGeom>
              <a:avLst/>
              <a:gdLst>
                <a:gd name="f0" fmla="val 10800000"/>
                <a:gd name="f1" fmla="val 5400000"/>
                <a:gd name="f2" fmla="val 180"/>
                <a:gd name="f3" fmla="val w"/>
                <a:gd name="f4" fmla="val h"/>
                <a:gd name="f5" fmla="val 0"/>
                <a:gd name="f6" fmla="val 399"/>
                <a:gd name="f7" fmla="val 96"/>
                <a:gd name="f8" fmla="val 138"/>
                <a:gd name="f9" fmla="val 261"/>
                <a:gd name="f10" fmla="+- 0 0 -90"/>
                <a:gd name="f11" fmla="*/ f3 1 399"/>
                <a:gd name="f12" fmla="*/ f4 1 96"/>
                <a:gd name="f13" fmla="val f5"/>
                <a:gd name="f14" fmla="val f6"/>
                <a:gd name="f15" fmla="val f7"/>
                <a:gd name="f16" fmla="*/ f10 f0 1"/>
                <a:gd name="f17" fmla="+- f15 0 f13"/>
                <a:gd name="f18" fmla="+- f14 0 f13"/>
                <a:gd name="f19" fmla="*/ f16 1 f2"/>
                <a:gd name="f20" fmla="*/ f18 1 399"/>
                <a:gd name="f21" fmla="*/ f17 1 96"/>
                <a:gd name="f22" fmla="*/ 399 f18 1"/>
                <a:gd name="f23" fmla="*/ 96 f17 1"/>
                <a:gd name="f24" fmla="*/ 138 f18 1"/>
                <a:gd name="f25" fmla="*/ 0 f18 1"/>
                <a:gd name="f26" fmla="*/ 0 f17 1"/>
                <a:gd name="f27" fmla="*/ 261 f18 1"/>
                <a:gd name="f28" fmla="+- f19 0 f1"/>
                <a:gd name="f29" fmla="*/ f22 1 399"/>
                <a:gd name="f30" fmla="*/ f23 1 96"/>
                <a:gd name="f31" fmla="*/ f24 1 399"/>
                <a:gd name="f32" fmla="*/ f25 1 399"/>
                <a:gd name="f33" fmla="*/ f26 1 96"/>
                <a:gd name="f34" fmla="*/ f27 1 399"/>
                <a:gd name="f35" fmla="*/ 0 1 f20"/>
                <a:gd name="f36" fmla="*/ f14 1 f20"/>
                <a:gd name="f37" fmla="*/ 0 1 f21"/>
                <a:gd name="f38" fmla="*/ f15 1 f21"/>
                <a:gd name="f39" fmla="*/ f29 1 f20"/>
                <a:gd name="f40" fmla="*/ f30 1 f21"/>
                <a:gd name="f41" fmla="*/ f31 1 f20"/>
                <a:gd name="f42" fmla="*/ f32 1 f20"/>
                <a:gd name="f43" fmla="*/ f33 1 f21"/>
                <a:gd name="f44" fmla="*/ f34 1 f20"/>
                <a:gd name="f45" fmla="*/ f35 f11 1"/>
                <a:gd name="f46" fmla="*/ f36 f11 1"/>
                <a:gd name="f47" fmla="*/ f38 f12 1"/>
                <a:gd name="f48" fmla="*/ f37 f12 1"/>
                <a:gd name="f49" fmla="*/ f39 f11 1"/>
                <a:gd name="f50" fmla="*/ f40 f12 1"/>
                <a:gd name="f51" fmla="*/ f41 f11 1"/>
                <a:gd name="f52" fmla="*/ f42 f11 1"/>
                <a:gd name="f53" fmla="*/ f43 f12 1"/>
                <a:gd name="f54" fmla="*/ f44 f11 1"/>
              </a:gdLst>
              <a:ahLst/>
              <a:cxnLst>
                <a:cxn ang="3cd4">
                  <a:pos x="hc" y="t"/>
                </a:cxn>
                <a:cxn ang="0">
                  <a:pos x="r" y="vc"/>
                </a:cxn>
                <a:cxn ang="cd4">
                  <a:pos x="hc" y="b"/>
                </a:cxn>
                <a:cxn ang="cd2">
                  <a:pos x="l" y="vc"/>
                </a:cxn>
                <a:cxn ang="f28">
                  <a:pos x="f49" y="f50"/>
                </a:cxn>
                <a:cxn ang="f28">
                  <a:pos x="f51" y="f50"/>
                </a:cxn>
                <a:cxn ang="f28">
                  <a:pos x="f52" y="f53"/>
                </a:cxn>
                <a:cxn ang="f28">
                  <a:pos x="f54" y="f53"/>
                </a:cxn>
                <a:cxn ang="f28">
                  <a:pos x="f49" y="f50"/>
                </a:cxn>
              </a:cxnLst>
              <a:rect l="f45" t="f48" r="f46" b="f47"/>
              <a:pathLst>
                <a:path w="399" h="96">
                  <a:moveTo>
                    <a:pt x="f6" y="f7"/>
                  </a:moveTo>
                  <a:lnTo>
                    <a:pt x="f8" y="f7"/>
                  </a:lnTo>
                  <a:lnTo>
                    <a:pt x="f5" y="f5"/>
                  </a:lnTo>
                  <a:lnTo>
                    <a:pt x="f9" y="f5"/>
                  </a:lnTo>
                  <a:lnTo>
                    <a:pt x="f6" y="f7"/>
                  </a:lnTo>
                  <a:close/>
                </a:path>
              </a:pathLst>
            </a:custGeom>
            <a:solidFill>
              <a:srgbClr val="D2B69B"/>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7" name="Rectangle 387">
              <a:extLst>
                <a:ext uri="{FF2B5EF4-FFF2-40B4-BE49-F238E27FC236}">
                  <a16:creationId xmlns:a16="http://schemas.microsoft.com/office/drawing/2014/main" id="{2FBF2213-316E-4A07-86BB-4F2A668A4F10}"/>
                </a:ext>
              </a:extLst>
            </p:cNvPr>
            <p:cNvSpPr/>
            <p:nvPr/>
          </p:nvSpPr>
          <p:spPr>
            <a:xfrm>
              <a:off x="2437159" y="6625138"/>
              <a:ext cx="51151" cy="55805"/>
            </a:xfrm>
            <a:prstGeom prst="rect">
              <a:avLst/>
            </a:pr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58" name="Freeform 388">
              <a:extLst>
                <a:ext uri="{FF2B5EF4-FFF2-40B4-BE49-F238E27FC236}">
                  <a16:creationId xmlns:a16="http://schemas.microsoft.com/office/drawing/2014/main" id="{BDDDD342-4E09-49F8-BE16-A65FBE9D92D4}"/>
                </a:ext>
              </a:extLst>
            </p:cNvPr>
            <p:cNvSpPr/>
            <p:nvPr/>
          </p:nvSpPr>
          <p:spPr>
            <a:xfrm>
              <a:off x="2409261" y="6584448"/>
              <a:ext cx="106957" cy="40690"/>
            </a:xfrm>
            <a:custGeom>
              <a:avLst/>
              <a:gdLst>
                <a:gd name="f0" fmla="val 10800000"/>
                <a:gd name="f1" fmla="val 5400000"/>
                <a:gd name="f2" fmla="val 180"/>
                <a:gd name="f3" fmla="val w"/>
                <a:gd name="f4" fmla="val h"/>
                <a:gd name="f5" fmla="val 0"/>
                <a:gd name="f6" fmla="val 92"/>
                <a:gd name="f7" fmla="val 35"/>
                <a:gd name="f8" fmla="val 46"/>
                <a:gd name="f9" fmla="+- 0 0 -90"/>
                <a:gd name="f10" fmla="*/ f3 1 92"/>
                <a:gd name="f11" fmla="*/ f4 1 35"/>
                <a:gd name="f12" fmla="val f5"/>
                <a:gd name="f13" fmla="val f6"/>
                <a:gd name="f14" fmla="val f7"/>
                <a:gd name="f15" fmla="*/ f9 f0 1"/>
                <a:gd name="f16" fmla="+- f14 0 f12"/>
                <a:gd name="f17" fmla="+- f13 0 f12"/>
                <a:gd name="f18" fmla="*/ f15 1 f2"/>
                <a:gd name="f19" fmla="*/ f17 1 92"/>
                <a:gd name="f20" fmla="*/ f16 1 35"/>
                <a:gd name="f21" fmla="*/ 92 f17 1"/>
                <a:gd name="f22" fmla="*/ 35 f16 1"/>
                <a:gd name="f23" fmla="*/ 0 f17 1"/>
                <a:gd name="f24" fmla="*/ 46 f17 1"/>
                <a:gd name="f25" fmla="*/ 0 f16 1"/>
                <a:gd name="f26" fmla="+- f18 0 f1"/>
                <a:gd name="f27" fmla="*/ f21 1 92"/>
                <a:gd name="f28" fmla="*/ f22 1 35"/>
                <a:gd name="f29" fmla="*/ f23 1 92"/>
                <a:gd name="f30" fmla="*/ f24 1 92"/>
                <a:gd name="f31" fmla="*/ f25 1 35"/>
                <a:gd name="f32" fmla="*/ 0 1 f19"/>
                <a:gd name="f33" fmla="*/ f13 1 f19"/>
                <a:gd name="f34" fmla="*/ 0 1 f20"/>
                <a:gd name="f35" fmla="*/ f14 1 f20"/>
                <a:gd name="f36" fmla="*/ f27 1 f19"/>
                <a:gd name="f37" fmla="*/ f28 1 f20"/>
                <a:gd name="f38" fmla="*/ f29 1 f19"/>
                <a:gd name="f39" fmla="*/ f30 1 f19"/>
                <a:gd name="f40" fmla="*/ f31 1 f20"/>
                <a:gd name="f41" fmla="*/ f32 f10 1"/>
                <a:gd name="f42" fmla="*/ f33 f10 1"/>
                <a:gd name="f43" fmla="*/ f35 f11 1"/>
                <a:gd name="f44" fmla="*/ f34 f11 1"/>
                <a:gd name="f45" fmla="*/ f36 f10 1"/>
                <a:gd name="f46" fmla="*/ f37 f11 1"/>
                <a:gd name="f47" fmla="*/ f38 f10 1"/>
                <a:gd name="f48" fmla="*/ f39 f10 1"/>
                <a:gd name="f49" fmla="*/ f40 f11 1"/>
              </a:gdLst>
              <a:ahLst/>
              <a:cxnLst>
                <a:cxn ang="3cd4">
                  <a:pos x="hc" y="t"/>
                </a:cxn>
                <a:cxn ang="0">
                  <a:pos x="r" y="vc"/>
                </a:cxn>
                <a:cxn ang="cd4">
                  <a:pos x="hc" y="b"/>
                </a:cxn>
                <a:cxn ang="cd2">
                  <a:pos x="l" y="vc"/>
                </a:cxn>
                <a:cxn ang="f26">
                  <a:pos x="f45" y="f46"/>
                </a:cxn>
                <a:cxn ang="f26">
                  <a:pos x="f47" y="f46"/>
                </a:cxn>
                <a:cxn ang="f26">
                  <a:pos x="f48" y="f49"/>
                </a:cxn>
                <a:cxn ang="f26">
                  <a:pos x="f45" y="f46"/>
                </a:cxn>
              </a:cxnLst>
              <a:rect l="f41" t="f44" r="f42" b="f43"/>
              <a:pathLst>
                <a:path w="92" h="35">
                  <a:moveTo>
                    <a:pt x="f6" y="f7"/>
                  </a:moveTo>
                  <a:lnTo>
                    <a:pt x="f5" y="f7"/>
                  </a:lnTo>
                  <a:lnTo>
                    <a:pt x="f8" y="f5"/>
                  </a:lnTo>
                  <a:lnTo>
                    <a:pt x="f6" y="f7"/>
                  </a:lnTo>
                  <a:close/>
                </a:path>
              </a:pathLst>
            </a:custGeom>
            <a:solidFill>
              <a:srgbClr val="0000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grpSp>
        <p:nvGrpSpPr>
          <p:cNvPr id="159" name="Group 179">
            <a:extLst>
              <a:ext uri="{FF2B5EF4-FFF2-40B4-BE49-F238E27FC236}">
                <a16:creationId xmlns:a16="http://schemas.microsoft.com/office/drawing/2014/main" id="{9AE86895-D5DF-419B-8F93-1E08324FF968}"/>
              </a:ext>
            </a:extLst>
          </p:cNvPr>
          <p:cNvGrpSpPr/>
          <p:nvPr/>
        </p:nvGrpSpPr>
        <p:grpSpPr>
          <a:xfrm>
            <a:off x="8293726" y="6357932"/>
            <a:ext cx="337477" cy="518364"/>
            <a:chOff x="8293726" y="6357932"/>
            <a:chExt cx="337477" cy="518364"/>
          </a:xfrm>
        </p:grpSpPr>
        <p:sp>
          <p:nvSpPr>
            <p:cNvPr id="160" name="Freeform 537">
              <a:extLst>
                <a:ext uri="{FF2B5EF4-FFF2-40B4-BE49-F238E27FC236}">
                  <a16:creationId xmlns:a16="http://schemas.microsoft.com/office/drawing/2014/main" id="{832572C1-8474-435C-9FC2-A1B43641048F}"/>
                </a:ext>
              </a:extLst>
            </p:cNvPr>
            <p:cNvSpPr/>
            <p:nvPr/>
          </p:nvSpPr>
          <p:spPr>
            <a:xfrm>
              <a:off x="8293726" y="6357932"/>
              <a:ext cx="337477" cy="245680"/>
            </a:xfrm>
            <a:custGeom>
              <a:avLst/>
              <a:gdLst>
                <a:gd name="f0" fmla="val 10800000"/>
                <a:gd name="f1" fmla="val 5400000"/>
                <a:gd name="f2" fmla="val 180"/>
                <a:gd name="f3" fmla="val w"/>
                <a:gd name="f4" fmla="val h"/>
                <a:gd name="f5" fmla="val 0"/>
                <a:gd name="f6" fmla="val 114"/>
                <a:gd name="f7" fmla="val 83"/>
                <a:gd name="f8" fmla="val 103"/>
                <a:gd name="f9" fmla="val 109"/>
                <a:gd name="f10" fmla="val 78"/>
                <a:gd name="f11" fmla="val 72"/>
                <a:gd name="f12" fmla="val 56"/>
                <a:gd name="f13" fmla="val 30"/>
                <a:gd name="f14" fmla="val 91"/>
                <a:gd name="f15" fmla="val 57"/>
                <a:gd name="f16" fmla="val 23"/>
                <a:gd name="f17" fmla="val 5"/>
                <a:gd name="f18" fmla="val 11"/>
                <a:gd name="f19" fmla="+- 0 0 -90"/>
                <a:gd name="f20" fmla="*/ f3 1 114"/>
                <a:gd name="f21" fmla="*/ f4 1 83"/>
                <a:gd name="f22" fmla="val f5"/>
                <a:gd name="f23" fmla="val f6"/>
                <a:gd name="f24" fmla="val f7"/>
                <a:gd name="f25" fmla="*/ f19 f0 1"/>
                <a:gd name="f26" fmla="+- f24 0 f22"/>
                <a:gd name="f27" fmla="+- f23 0 f22"/>
                <a:gd name="f28" fmla="*/ f25 1 f2"/>
                <a:gd name="f29" fmla="*/ f27 1 114"/>
                <a:gd name="f30" fmla="*/ f26 1 83"/>
                <a:gd name="f31" fmla="*/ 103 f27 1"/>
                <a:gd name="f32" fmla="*/ 83 f26 1"/>
                <a:gd name="f33" fmla="*/ 114 f27 1"/>
                <a:gd name="f34" fmla="*/ 72 f26 1"/>
                <a:gd name="f35" fmla="*/ 56 f26 1"/>
                <a:gd name="f36" fmla="*/ 57 f27 1"/>
                <a:gd name="f37" fmla="*/ 0 f26 1"/>
                <a:gd name="f38" fmla="*/ 0 f27 1"/>
                <a:gd name="f39" fmla="*/ 11 f27 1"/>
                <a:gd name="f40" fmla="+- f28 0 f1"/>
                <a:gd name="f41" fmla="*/ f31 1 114"/>
                <a:gd name="f42" fmla="*/ f32 1 83"/>
                <a:gd name="f43" fmla="*/ f33 1 114"/>
                <a:gd name="f44" fmla="*/ f34 1 83"/>
                <a:gd name="f45" fmla="*/ f35 1 83"/>
                <a:gd name="f46" fmla="*/ f36 1 114"/>
                <a:gd name="f47" fmla="*/ f37 1 83"/>
                <a:gd name="f48" fmla="*/ f38 1 114"/>
                <a:gd name="f49" fmla="*/ f39 1 114"/>
                <a:gd name="f50" fmla="*/ 0 1 f29"/>
                <a:gd name="f51" fmla="*/ f23 1 f29"/>
                <a:gd name="f52" fmla="*/ 0 1 f30"/>
                <a:gd name="f53" fmla="*/ f24 1 f30"/>
                <a:gd name="f54" fmla="*/ f41 1 f29"/>
                <a:gd name="f55" fmla="*/ f42 1 f30"/>
                <a:gd name="f56" fmla="*/ f43 1 f29"/>
                <a:gd name="f57" fmla="*/ f44 1 f30"/>
                <a:gd name="f58" fmla="*/ f45 1 f30"/>
                <a:gd name="f59" fmla="*/ f46 1 f29"/>
                <a:gd name="f60" fmla="*/ f47 1 f30"/>
                <a:gd name="f61" fmla="*/ f48 1 f29"/>
                <a:gd name="f62" fmla="*/ f49 1 f29"/>
                <a:gd name="f63" fmla="*/ f50 f20 1"/>
                <a:gd name="f64" fmla="*/ f51 f20 1"/>
                <a:gd name="f65" fmla="*/ f53 f21 1"/>
                <a:gd name="f66" fmla="*/ f52 f21 1"/>
                <a:gd name="f67" fmla="*/ f54 f20 1"/>
                <a:gd name="f68" fmla="*/ f55 f21 1"/>
                <a:gd name="f69" fmla="*/ f56 f20 1"/>
                <a:gd name="f70" fmla="*/ f57 f21 1"/>
                <a:gd name="f71" fmla="*/ f58 f21 1"/>
                <a:gd name="f72" fmla="*/ f59 f20 1"/>
                <a:gd name="f73" fmla="*/ f60 f21 1"/>
                <a:gd name="f74" fmla="*/ f61 f20 1"/>
                <a:gd name="f75" fmla="*/ f62 f20 1"/>
              </a:gdLst>
              <a:ahLst/>
              <a:cxnLst>
                <a:cxn ang="3cd4">
                  <a:pos x="hc" y="t"/>
                </a:cxn>
                <a:cxn ang="0">
                  <a:pos x="r" y="vc"/>
                </a:cxn>
                <a:cxn ang="cd4">
                  <a:pos x="hc" y="b"/>
                </a:cxn>
                <a:cxn ang="cd2">
                  <a:pos x="l" y="vc"/>
                </a:cxn>
                <a:cxn ang="f40">
                  <a:pos x="f67" y="f68"/>
                </a:cxn>
                <a:cxn ang="f40">
                  <a:pos x="f69" y="f70"/>
                </a:cxn>
                <a:cxn ang="f40">
                  <a:pos x="f69" y="f71"/>
                </a:cxn>
                <a:cxn ang="f40">
                  <a:pos x="f72" y="f73"/>
                </a:cxn>
                <a:cxn ang="f40">
                  <a:pos x="f74" y="f71"/>
                </a:cxn>
                <a:cxn ang="f40">
                  <a:pos x="f74" y="f70"/>
                </a:cxn>
                <a:cxn ang="f40">
                  <a:pos x="f75" y="f68"/>
                </a:cxn>
              </a:cxnLst>
              <a:rect l="f63" t="f66" r="f64" b="f65"/>
              <a:pathLst>
                <a:path w="114" h="83">
                  <a:moveTo>
                    <a:pt x="f8" y="f7"/>
                  </a:moveTo>
                  <a:cubicBezTo>
                    <a:pt x="f9" y="f7"/>
                    <a:pt x="f6" y="f10"/>
                    <a:pt x="f6" y="f11"/>
                  </a:cubicBezTo>
                  <a:cubicBezTo>
                    <a:pt x="f6" y="f12"/>
                    <a:pt x="f6" y="f12"/>
                    <a:pt x="f6" y="f12"/>
                  </a:cubicBezTo>
                  <a:cubicBezTo>
                    <a:pt x="f6" y="f13"/>
                    <a:pt x="f14" y="f5"/>
                    <a:pt x="f15" y="f5"/>
                  </a:cubicBezTo>
                  <a:cubicBezTo>
                    <a:pt x="f16" y="f5"/>
                    <a:pt x="f5" y="f13"/>
                    <a:pt x="f5" y="f12"/>
                  </a:cubicBezTo>
                  <a:cubicBezTo>
                    <a:pt x="f5" y="f11"/>
                    <a:pt x="f5" y="f11"/>
                    <a:pt x="f5" y="f11"/>
                  </a:cubicBezTo>
                  <a:cubicBezTo>
                    <a:pt x="f5" y="f10"/>
                    <a:pt x="f17" y="f7"/>
                    <a:pt x="f18" y="f7"/>
                  </a:cubicBezTo>
                </a:path>
              </a:pathLst>
            </a:custGeom>
            <a:noFill/>
            <a:ln w="11109" cap="flat">
              <a:solidFill>
                <a:srgbClr val="E6A600"/>
              </a:solidFill>
              <a:prstDash val="solid"/>
              <a:miter/>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61" name="Rectangle 538">
              <a:extLst>
                <a:ext uri="{FF2B5EF4-FFF2-40B4-BE49-F238E27FC236}">
                  <a16:creationId xmlns:a16="http://schemas.microsoft.com/office/drawing/2014/main" id="{075A11BD-48CB-401D-96A8-BDBAB5D469D9}"/>
                </a:ext>
              </a:extLst>
            </p:cNvPr>
            <p:cNvSpPr/>
            <p:nvPr/>
          </p:nvSpPr>
          <p:spPr>
            <a:xfrm>
              <a:off x="8320729" y="6552325"/>
              <a:ext cx="283482" cy="298332"/>
            </a:xfrm>
            <a:prstGeom prst="rect">
              <a:avLst/>
            </a:prstGeom>
            <a:solidFill>
              <a:srgbClr val="FF8C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62" name="Rectangle 539">
              <a:extLst>
                <a:ext uri="{FF2B5EF4-FFF2-40B4-BE49-F238E27FC236}">
                  <a16:creationId xmlns:a16="http://schemas.microsoft.com/office/drawing/2014/main" id="{BDDC860B-A71E-4A09-AEB2-7E3451A70404}"/>
                </a:ext>
              </a:extLst>
            </p:cNvPr>
            <p:cNvSpPr/>
            <p:nvPr/>
          </p:nvSpPr>
          <p:spPr>
            <a:xfrm>
              <a:off x="8320729" y="6838504"/>
              <a:ext cx="283482" cy="12152"/>
            </a:xfrm>
            <a:prstGeom prst="rect">
              <a:avLst/>
            </a:prstGeom>
            <a:solidFill>
              <a:srgbClr val="C48C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63" name="Freeform 540">
              <a:extLst>
                <a:ext uri="{FF2B5EF4-FFF2-40B4-BE49-F238E27FC236}">
                  <a16:creationId xmlns:a16="http://schemas.microsoft.com/office/drawing/2014/main" id="{20A80B53-D261-498E-95C9-1B4E83A56F63}"/>
                </a:ext>
              </a:extLst>
            </p:cNvPr>
            <p:cNvSpPr/>
            <p:nvPr/>
          </p:nvSpPr>
          <p:spPr>
            <a:xfrm>
              <a:off x="8311274" y="6538819"/>
              <a:ext cx="302382" cy="13496"/>
            </a:xfrm>
            <a:custGeom>
              <a:avLst/>
              <a:gdLst>
                <a:gd name="f0" fmla="val 10800000"/>
                <a:gd name="f1" fmla="val 5400000"/>
                <a:gd name="f2" fmla="val 180"/>
                <a:gd name="f3" fmla="val w"/>
                <a:gd name="f4" fmla="val h"/>
                <a:gd name="f5" fmla="val 0"/>
                <a:gd name="f6" fmla="val 102"/>
                <a:gd name="f7" fmla="val 5"/>
                <a:gd name="f8" fmla="val 2"/>
                <a:gd name="f9" fmla="val 4"/>
                <a:gd name="f10" fmla="val 100"/>
                <a:gd name="f11" fmla="val 99"/>
                <a:gd name="f12" fmla="val 3"/>
                <a:gd name="f13" fmla="val 1"/>
                <a:gd name="f14" fmla="+- 0 0 -90"/>
                <a:gd name="f15" fmla="*/ f3 1 102"/>
                <a:gd name="f16" fmla="*/ f4 1 5"/>
                <a:gd name="f17" fmla="val f5"/>
                <a:gd name="f18" fmla="val f6"/>
                <a:gd name="f19" fmla="val f7"/>
                <a:gd name="f20" fmla="*/ f14 f0 1"/>
                <a:gd name="f21" fmla="+- f19 0 f17"/>
                <a:gd name="f22" fmla="+- f18 0 f17"/>
                <a:gd name="f23" fmla="*/ f20 1 f2"/>
                <a:gd name="f24" fmla="*/ f21 1 5"/>
                <a:gd name="f25" fmla="*/ f22 1 102"/>
                <a:gd name="f26" fmla="*/ 102 f22 1"/>
                <a:gd name="f27" fmla="*/ 2 f21 1"/>
                <a:gd name="f28" fmla="*/ 99 f22 1"/>
                <a:gd name="f29" fmla="*/ 5 f21 1"/>
                <a:gd name="f30" fmla="*/ 3 f22 1"/>
                <a:gd name="f31" fmla="*/ 0 f22 1"/>
                <a:gd name="f32" fmla="*/ 0 f21 1"/>
                <a:gd name="f33" fmla="+- f23 0 f1"/>
                <a:gd name="f34" fmla="*/ f26 1 102"/>
                <a:gd name="f35" fmla="*/ f27 1 5"/>
                <a:gd name="f36" fmla="*/ f28 1 102"/>
                <a:gd name="f37" fmla="*/ f29 1 5"/>
                <a:gd name="f38" fmla="*/ f30 1 102"/>
                <a:gd name="f39" fmla="*/ f31 1 102"/>
                <a:gd name="f40" fmla="*/ f32 1 5"/>
                <a:gd name="f41" fmla="*/ 0 1 f25"/>
                <a:gd name="f42" fmla="*/ f18 1 f25"/>
                <a:gd name="f43" fmla="*/ 0 1 f24"/>
                <a:gd name="f44" fmla="*/ f19 1 f24"/>
                <a:gd name="f45" fmla="*/ f34 1 f25"/>
                <a:gd name="f46" fmla="*/ f35 1 f24"/>
                <a:gd name="f47" fmla="*/ f36 1 f25"/>
                <a:gd name="f48" fmla="*/ f37 1 f24"/>
                <a:gd name="f49" fmla="*/ f38 1 f25"/>
                <a:gd name="f50" fmla="*/ f39 1 f25"/>
                <a:gd name="f51" fmla="*/ f40 1 f24"/>
                <a:gd name="f52" fmla="*/ f41 f15 1"/>
                <a:gd name="f53" fmla="*/ f42 f15 1"/>
                <a:gd name="f54" fmla="*/ f44 f16 1"/>
                <a:gd name="f55" fmla="*/ f43 f16 1"/>
                <a:gd name="f56" fmla="*/ f45 f15 1"/>
                <a:gd name="f57" fmla="*/ f46 f16 1"/>
                <a:gd name="f58" fmla="*/ f47 f15 1"/>
                <a:gd name="f59" fmla="*/ f48 f16 1"/>
                <a:gd name="f60" fmla="*/ f49 f15 1"/>
                <a:gd name="f61" fmla="*/ f50 f15 1"/>
                <a:gd name="f62" fmla="*/ f51 f16 1"/>
              </a:gdLst>
              <a:ahLst/>
              <a:cxnLst>
                <a:cxn ang="3cd4">
                  <a:pos x="hc" y="t"/>
                </a:cxn>
                <a:cxn ang="0">
                  <a:pos x="r" y="vc"/>
                </a:cxn>
                <a:cxn ang="cd4">
                  <a:pos x="hc" y="b"/>
                </a:cxn>
                <a:cxn ang="cd2">
                  <a:pos x="l" y="vc"/>
                </a:cxn>
                <a:cxn ang="f33">
                  <a:pos x="f56" y="f57"/>
                </a:cxn>
                <a:cxn ang="f33">
                  <a:pos x="f58" y="f59"/>
                </a:cxn>
                <a:cxn ang="f33">
                  <a:pos x="f60" y="f59"/>
                </a:cxn>
                <a:cxn ang="f33">
                  <a:pos x="f61" y="f57"/>
                </a:cxn>
                <a:cxn ang="f33">
                  <a:pos x="f61" y="f57"/>
                </a:cxn>
                <a:cxn ang="f33">
                  <a:pos x="f60" y="f62"/>
                </a:cxn>
                <a:cxn ang="f33">
                  <a:pos x="f58" y="f62"/>
                </a:cxn>
                <a:cxn ang="f33">
                  <a:pos x="f56" y="f57"/>
                </a:cxn>
              </a:cxnLst>
              <a:rect l="f52" t="f55" r="f53" b="f54"/>
              <a:pathLst>
                <a:path w="102" h="5">
                  <a:moveTo>
                    <a:pt x="f6" y="f8"/>
                  </a:moveTo>
                  <a:cubicBezTo>
                    <a:pt x="f6" y="f9"/>
                    <a:pt x="f10" y="f7"/>
                    <a:pt x="f11" y="f7"/>
                  </a:cubicBezTo>
                  <a:cubicBezTo>
                    <a:pt x="f12" y="f7"/>
                    <a:pt x="f12" y="f7"/>
                    <a:pt x="f12" y="f7"/>
                  </a:cubicBezTo>
                  <a:cubicBezTo>
                    <a:pt x="f13" y="f7"/>
                    <a:pt x="f5" y="f9"/>
                    <a:pt x="f5" y="f8"/>
                  </a:cubicBezTo>
                  <a:cubicBezTo>
                    <a:pt x="f5" y="f8"/>
                    <a:pt x="f5" y="f8"/>
                    <a:pt x="f5" y="f8"/>
                  </a:cubicBezTo>
                  <a:cubicBezTo>
                    <a:pt x="f5" y="f13"/>
                    <a:pt x="f13" y="f5"/>
                    <a:pt x="f12" y="f5"/>
                  </a:cubicBezTo>
                  <a:cubicBezTo>
                    <a:pt x="f11" y="f5"/>
                    <a:pt x="f11" y="f5"/>
                    <a:pt x="f11" y="f5"/>
                  </a:cubicBezTo>
                  <a:cubicBezTo>
                    <a:pt x="f10" y="f5"/>
                    <a:pt x="f6" y="f13"/>
                    <a:pt x="f6" y="f8"/>
                  </a:cubicBezTo>
                  <a:close/>
                </a:path>
              </a:pathLst>
            </a:custGeom>
            <a:solidFill>
              <a:srgbClr val="C48C0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sp>
          <p:nvSpPr>
            <p:cNvPr id="164" name="Freeform 541">
              <a:extLst>
                <a:ext uri="{FF2B5EF4-FFF2-40B4-BE49-F238E27FC236}">
                  <a16:creationId xmlns:a16="http://schemas.microsoft.com/office/drawing/2014/main" id="{73133311-7059-4264-B454-4E62D31BFF37}"/>
                </a:ext>
              </a:extLst>
            </p:cNvPr>
            <p:cNvSpPr/>
            <p:nvPr/>
          </p:nvSpPr>
          <p:spPr>
            <a:xfrm>
              <a:off x="8338276" y="6538819"/>
              <a:ext cx="136346" cy="337477"/>
            </a:xfrm>
            <a:custGeom>
              <a:avLst/>
              <a:gdLst>
                <a:gd name="f0" fmla="val 10800000"/>
                <a:gd name="f1" fmla="val 5400000"/>
                <a:gd name="f2" fmla="val 180"/>
                <a:gd name="f3" fmla="val w"/>
                <a:gd name="f4" fmla="val h"/>
                <a:gd name="f5" fmla="val 0"/>
                <a:gd name="f6" fmla="val 46"/>
                <a:gd name="f7" fmla="val 115"/>
                <a:gd name="f8" fmla="val 58"/>
                <a:gd name="f9" fmla="val 60"/>
                <a:gd name="f10" fmla="val 2"/>
                <a:gd name="f11" fmla="val 62"/>
                <a:gd name="f12" fmla="val 5"/>
                <a:gd name="f13" fmla="val 8"/>
                <a:gd name="f14" fmla="val 10"/>
                <a:gd name="f15" fmla="val 39"/>
                <a:gd name="f16" fmla="val 37"/>
                <a:gd name="f17" fmla="val 12"/>
                <a:gd name="f18" fmla="val 35"/>
                <a:gd name="f19" fmla="val 15"/>
                <a:gd name="f20" fmla="val 17"/>
                <a:gd name="f21" fmla="val 19"/>
                <a:gd name="f22" fmla="val 50"/>
                <a:gd name="f23" fmla="val 52"/>
                <a:gd name="f24" fmla="val 20"/>
                <a:gd name="f25" fmla="val 21"/>
                <a:gd name="f26" fmla="val 22"/>
                <a:gd name="f27" fmla="val 23"/>
                <a:gd name="f28" fmla="val 44"/>
                <a:gd name="f29" fmla="val 42"/>
                <a:gd name="f30" fmla="val 25"/>
                <a:gd name="f31" fmla="val 40"/>
                <a:gd name="f32" fmla="val 26"/>
                <a:gd name="f33" fmla="val 28"/>
                <a:gd name="f34" fmla="val 30"/>
                <a:gd name="f35" fmla="val 106"/>
                <a:gd name="f36" fmla="val 111"/>
                <a:gd name="f37" fmla="val 33"/>
                <a:gd name="f38" fmla="val 38"/>
                <a:gd name="f39" fmla="val 43"/>
                <a:gd name="f40" fmla="+- 0 0 -90"/>
                <a:gd name="f41" fmla="*/ f3 1 46"/>
                <a:gd name="f42" fmla="*/ f4 1 115"/>
                <a:gd name="f43" fmla="val f5"/>
                <a:gd name="f44" fmla="val f6"/>
                <a:gd name="f45" fmla="val f7"/>
                <a:gd name="f46" fmla="*/ f40 f0 1"/>
                <a:gd name="f47" fmla="+- f45 0 f43"/>
                <a:gd name="f48" fmla="+- f44 0 f43"/>
                <a:gd name="f49" fmla="*/ f46 1 f2"/>
                <a:gd name="f50" fmla="*/ f48 1 46"/>
                <a:gd name="f51" fmla="*/ f47 1 115"/>
                <a:gd name="f52" fmla="*/ 0 f48 1"/>
                <a:gd name="f53" fmla="*/ 0 f47 1"/>
                <a:gd name="f54" fmla="*/ 58 f47 1"/>
                <a:gd name="f55" fmla="*/ 5 f48 1"/>
                <a:gd name="f56" fmla="*/ 62 f47 1"/>
                <a:gd name="f57" fmla="*/ 10 f48 1"/>
                <a:gd name="f58" fmla="*/ 39 f47 1"/>
                <a:gd name="f59" fmla="*/ 15 f48 1"/>
                <a:gd name="f60" fmla="*/ 35 f47 1"/>
                <a:gd name="f61" fmla="*/ 19 f48 1"/>
                <a:gd name="f62" fmla="*/ 50 f47 1"/>
                <a:gd name="f63" fmla="*/ 21 f48 1"/>
                <a:gd name="f64" fmla="*/ 52 f47 1"/>
                <a:gd name="f65" fmla="*/ 23 f48 1"/>
                <a:gd name="f66" fmla="*/ 44 f47 1"/>
                <a:gd name="f67" fmla="*/ 26 f48 1"/>
                <a:gd name="f68" fmla="*/ 40 f47 1"/>
                <a:gd name="f69" fmla="*/ 30 f48 1"/>
                <a:gd name="f70" fmla="*/ 106 f47 1"/>
                <a:gd name="f71" fmla="*/ 38 f48 1"/>
                <a:gd name="f72" fmla="*/ 115 f47 1"/>
                <a:gd name="f73" fmla="*/ 46 f48 1"/>
                <a:gd name="f74" fmla="+- f49 0 f1"/>
                <a:gd name="f75" fmla="*/ f52 1 46"/>
                <a:gd name="f76" fmla="*/ f53 1 115"/>
                <a:gd name="f77" fmla="*/ f54 1 115"/>
                <a:gd name="f78" fmla="*/ f55 1 46"/>
                <a:gd name="f79" fmla="*/ f56 1 115"/>
                <a:gd name="f80" fmla="*/ f57 1 46"/>
                <a:gd name="f81" fmla="*/ f58 1 115"/>
                <a:gd name="f82" fmla="*/ f59 1 46"/>
                <a:gd name="f83" fmla="*/ f60 1 115"/>
                <a:gd name="f84" fmla="*/ f61 1 46"/>
                <a:gd name="f85" fmla="*/ f62 1 115"/>
                <a:gd name="f86" fmla="*/ f63 1 46"/>
                <a:gd name="f87" fmla="*/ f64 1 115"/>
                <a:gd name="f88" fmla="*/ f65 1 46"/>
                <a:gd name="f89" fmla="*/ f66 1 115"/>
                <a:gd name="f90" fmla="*/ f67 1 46"/>
                <a:gd name="f91" fmla="*/ f68 1 115"/>
                <a:gd name="f92" fmla="*/ f69 1 46"/>
                <a:gd name="f93" fmla="*/ f70 1 115"/>
                <a:gd name="f94" fmla="*/ f71 1 46"/>
                <a:gd name="f95" fmla="*/ f72 1 115"/>
                <a:gd name="f96" fmla="*/ f73 1 46"/>
                <a:gd name="f97" fmla="*/ 0 1 f50"/>
                <a:gd name="f98" fmla="*/ f44 1 f50"/>
                <a:gd name="f99" fmla="*/ 0 1 f51"/>
                <a:gd name="f100" fmla="*/ f45 1 f51"/>
                <a:gd name="f101" fmla="*/ f75 1 f50"/>
                <a:gd name="f102" fmla="*/ f76 1 f51"/>
                <a:gd name="f103" fmla="*/ f77 1 f51"/>
                <a:gd name="f104" fmla="*/ f78 1 f50"/>
                <a:gd name="f105" fmla="*/ f79 1 f51"/>
                <a:gd name="f106" fmla="*/ f80 1 f50"/>
                <a:gd name="f107" fmla="*/ f81 1 f51"/>
                <a:gd name="f108" fmla="*/ f82 1 f50"/>
                <a:gd name="f109" fmla="*/ f83 1 f51"/>
                <a:gd name="f110" fmla="*/ f84 1 f50"/>
                <a:gd name="f111" fmla="*/ f85 1 f51"/>
                <a:gd name="f112" fmla="*/ f86 1 f50"/>
                <a:gd name="f113" fmla="*/ f87 1 f51"/>
                <a:gd name="f114" fmla="*/ f88 1 f50"/>
                <a:gd name="f115" fmla="*/ f89 1 f51"/>
                <a:gd name="f116" fmla="*/ f90 1 f50"/>
                <a:gd name="f117" fmla="*/ f91 1 f51"/>
                <a:gd name="f118" fmla="*/ f92 1 f50"/>
                <a:gd name="f119" fmla="*/ f93 1 f51"/>
                <a:gd name="f120" fmla="*/ f94 1 f50"/>
                <a:gd name="f121" fmla="*/ f95 1 f51"/>
                <a:gd name="f122" fmla="*/ f96 1 f50"/>
                <a:gd name="f123" fmla="*/ f97 f41 1"/>
                <a:gd name="f124" fmla="*/ f98 f41 1"/>
                <a:gd name="f125" fmla="*/ f100 f42 1"/>
                <a:gd name="f126" fmla="*/ f99 f42 1"/>
                <a:gd name="f127" fmla="*/ f101 f41 1"/>
                <a:gd name="f128" fmla="*/ f102 f42 1"/>
                <a:gd name="f129" fmla="*/ f103 f42 1"/>
                <a:gd name="f130" fmla="*/ f104 f41 1"/>
                <a:gd name="f131" fmla="*/ f105 f42 1"/>
                <a:gd name="f132" fmla="*/ f106 f41 1"/>
                <a:gd name="f133" fmla="*/ f107 f42 1"/>
                <a:gd name="f134" fmla="*/ f108 f41 1"/>
                <a:gd name="f135" fmla="*/ f109 f42 1"/>
                <a:gd name="f136" fmla="*/ f110 f41 1"/>
                <a:gd name="f137" fmla="*/ f111 f42 1"/>
                <a:gd name="f138" fmla="*/ f112 f41 1"/>
                <a:gd name="f139" fmla="*/ f113 f42 1"/>
                <a:gd name="f140" fmla="*/ f114 f41 1"/>
                <a:gd name="f141" fmla="*/ f115 f42 1"/>
                <a:gd name="f142" fmla="*/ f116 f41 1"/>
                <a:gd name="f143" fmla="*/ f117 f42 1"/>
                <a:gd name="f144" fmla="*/ f118 f41 1"/>
                <a:gd name="f145" fmla="*/ f119 f42 1"/>
                <a:gd name="f146" fmla="*/ f120 f41 1"/>
                <a:gd name="f147" fmla="*/ f121 f42 1"/>
                <a:gd name="f148" fmla="*/ f122 f41 1"/>
              </a:gdLst>
              <a:ahLst/>
              <a:cxnLst>
                <a:cxn ang="3cd4">
                  <a:pos x="hc" y="t"/>
                </a:cxn>
                <a:cxn ang="0">
                  <a:pos x="r" y="vc"/>
                </a:cxn>
                <a:cxn ang="cd4">
                  <a:pos x="hc" y="b"/>
                </a:cxn>
                <a:cxn ang="cd2">
                  <a:pos x="l" y="vc"/>
                </a:cxn>
                <a:cxn ang="f74">
                  <a:pos x="f127" y="f128"/>
                </a:cxn>
                <a:cxn ang="f74">
                  <a:pos x="f127" y="f129"/>
                </a:cxn>
                <a:cxn ang="f74">
                  <a:pos x="f130" y="f131"/>
                </a:cxn>
                <a:cxn ang="f74">
                  <a:pos x="f132" y="f129"/>
                </a:cxn>
                <a:cxn ang="f74">
                  <a:pos x="f132" y="f133"/>
                </a:cxn>
                <a:cxn ang="f74">
                  <a:pos x="f134" y="f135"/>
                </a:cxn>
                <a:cxn ang="f74">
                  <a:pos x="f136" y="f133"/>
                </a:cxn>
                <a:cxn ang="f74">
                  <a:pos x="f136" y="f137"/>
                </a:cxn>
                <a:cxn ang="f74">
                  <a:pos x="f138" y="f139"/>
                </a:cxn>
                <a:cxn ang="f74">
                  <a:pos x="f140" y="f137"/>
                </a:cxn>
                <a:cxn ang="f74">
                  <a:pos x="f140" y="f141"/>
                </a:cxn>
                <a:cxn ang="f74">
                  <a:pos x="f142" y="f143"/>
                </a:cxn>
                <a:cxn ang="f74">
                  <a:pos x="f144" y="f141"/>
                </a:cxn>
                <a:cxn ang="f74">
                  <a:pos x="f144" y="f145"/>
                </a:cxn>
                <a:cxn ang="f74">
                  <a:pos x="f146" y="f147"/>
                </a:cxn>
                <a:cxn ang="f74">
                  <a:pos x="f148" y="f145"/>
                </a:cxn>
                <a:cxn ang="f74">
                  <a:pos x="f148" y="f128"/>
                </a:cxn>
                <a:cxn ang="f74">
                  <a:pos x="f127" y="f128"/>
                </a:cxn>
              </a:cxnLst>
              <a:rect l="f123" t="f126" r="f124" b="f125"/>
              <a:pathLst>
                <a:path w="46" h="115">
                  <a:moveTo>
                    <a:pt x="f5" y="f5"/>
                  </a:moveTo>
                  <a:cubicBezTo>
                    <a:pt x="f5" y="f5"/>
                    <a:pt x="f5" y="f8"/>
                    <a:pt x="f5" y="f8"/>
                  </a:cubicBezTo>
                  <a:cubicBezTo>
                    <a:pt x="f5" y="f9"/>
                    <a:pt x="f10" y="f11"/>
                    <a:pt x="f12" y="f11"/>
                  </a:cubicBezTo>
                  <a:cubicBezTo>
                    <a:pt x="f13" y="f11"/>
                    <a:pt x="f14" y="f9"/>
                    <a:pt x="f14" y="f8"/>
                  </a:cubicBezTo>
                  <a:cubicBezTo>
                    <a:pt x="f14" y="f15"/>
                    <a:pt x="f14" y="f15"/>
                    <a:pt x="f14" y="f15"/>
                  </a:cubicBezTo>
                  <a:cubicBezTo>
                    <a:pt x="f14" y="f16"/>
                    <a:pt x="f17" y="f18"/>
                    <a:pt x="f19" y="f18"/>
                  </a:cubicBezTo>
                  <a:cubicBezTo>
                    <a:pt x="f20" y="f18"/>
                    <a:pt x="f21" y="f16"/>
                    <a:pt x="f21" y="f15"/>
                  </a:cubicBezTo>
                  <a:cubicBezTo>
                    <a:pt x="f21" y="f22"/>
                    <a:pt x="f21" y="f22"/>
                    <a:pt x="f21" y="f22"/>
                  </a:cubicBezTo>
                  <a:cubicBezTo>
                    <a:pt x="f21" y="f23"/>
                    <a:pt x="f24" y="f23"/>
                    <a:pt x="f25" y="f23"/>
                  </a:cubicBezTo>
                  <a:cubicBezTo>
                    <a:pt x="f26" y="f23"/>
                    <a:pt x="f27" y="f23"/>
                    <a:pt x="f27" y="f22"/>
                  </a:cubicBezTo>
                  <a:cubicBezTo>
                    <a:pt x="f27" y="f28"/>
                    <a:pt x="f27" y="f28"/>
                    <a:pt x="f27" y="f28"/>
                  </a:cubicBezTo>
                  <a:cubicBezTo>
                    <a:pt x="f27" y="f29"/>
                    <a:pt x="f30" y="f31"/>
                    <a:pt x="f32" y="f31"/>
                  </a:cubicBezTo>
                  <a:cubicBezTo>
                    <a:pt x="f33" y="f31"/>
                    <a:pt x="f34" y="f29"/>
                    <a:pt x="f34" y="f28"/>
                  </a:cubicBezTo>
                  <a:cubicBezTo>
                    <a:pt x="f34" y="f35"/>
                    <a:pt x="f34" y="f35"/>
                    <a:pt x="f34" y="f35"/>
                  </a:cubicBezTo>
                  <a:cubicBezTo>
                    <a:pt x="f34" y="f36"/>
                    <a:pt x="f37" y="f7"/>
                    <a:pt x="f38" y="f7"/>
                  </a:cubicBezTo>
                  <a:cubicBezTo>
                    <a:pt x="f39" y="f7"/>
                    <a:pt x="f6" y="f36"/>
                    <a:pt x="f6" y="f35"/>
                  </a:cubicBezTo>
                  <a:cubicBezTo>
                    <a:pt x="f6" y="f5"/>
                    <a:pt x="f6" y="f5"/>
                    <a:pt x="f6" y="f5"/>
                  </a:cubicBezTo>
                  <a:lnTo>
                    <a:pt x="f5" y="f5"/>
                  </a:lnTo>
                  <a:close/>
                </a:path>
              </a:pathLst>
            </a:custGeom>
            <a:solidFill>
              <a:srgbClr val="FFCB40"/>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05050"/>
                </a:solidFill>
                <a:uFillTx/>
                <a:latin typeface="Segoe UI"/>
              </a:endParaRPr>
            </a:p>
          </p:txBody>
        </p:sp>
      </p:grpSp>
      <p:pic>
        <p:nvPicPr>
          <p:cNvPr id="165" name="Picture 185">
            <a:extLst>
              <a:ext uri="{FF2B5EF4-FFF2-40B4-BE49-F238E27FC236}">
                <a16:creationId xmlns:a16="http://schemas.microsoft.com/office/drawing/2014/main" id="{A52AB6BF-8E57-4B35-B11D-0232471CC1DE}"/>
              </a:ext>
            </a:extLst>
          </p:cNvPr>
          <p:cNvPicPr>
            <a:picLocks noChangeAspect="1"/>
          </p:cNvPicPr>
          <p:nvPr/>
        </p:nvPicPr>
        <p:blipFill>
          <a:blip r:embed="rId3"/>
          <a:stretch>
            <a:fillRect/>
          </a:stretch>
        </p:blipFill>
        <p:spPr>
          <a:xfrm flipH="1">
            <a:off x="8854126" y="6348258"/>
            <a:ext cx="909261" cy="500094"/>
          </a:xfrm>
          <a:prstGeom prst="rect">
            <a:avLst/>
          </a:prstGeom>
          <a:noFill/>
          <a:ln cap="flat">
            <a:noFill/>
          </a:ln>
        </p:spPr>
      </p:pic>
    </p:spTree>
    <p:extLst>
      <p:ext uri="{BB962C8B-B14F-4D97-AF65-F5344CB8AC3E}">
        <p14:creationId xmlns:p14="http://schemas.microsoft.com/office/powerpoint/2010/main" val="1851658586"/>
      </p:ext>
    </p:extLst>
  </p:cSld>
  <p:clrMapOvr>
    <a:masterClrMapping/>
  </p:clrMapOvr>
  <p:transition spd="med">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3D98-A38C-41A2-814D-965C11541CBB}"/>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1483761181"/>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2D16C4C8-575A-422B-B209-56C030001356}"/>
              </a:ext>
            </a:extLst>
          </p:cNvPr>
          <p:cNvSpPr txBox="1"/>
          <p:nvPr/>
        </p:nvSpPr>
        <p:spPr>
          <a:xfrm>
            <a:off x="269235" y="6170060"/>
            <a:ext cx="11623331" cy="395313"/>
          </a:xfrm>
          <a:prstGeom prst="rect">
            <a:avLst/>
          </a:prstGeom>
          <a:noFill/>
          <a:ln cap="flat">
            <a:noFill/>
          </a:ln>
        </p:spPr>
        <p:txBody>
          <a:bodyPr vert="horz" wrap="square" lIns="179286" tIns="143423" rIns="179286" bIns="143423" anchor="t" anchorCtr="0" compatLnSpc="1">
            <a:spAutoFit/>
          </a:bodyPr>
          <a:lstStyle/>
          <a:p>
            <a:pPr marL="0" marR="0" lvl="0" indent="0" algn="l" defTabSz="913924"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686" b="0" i="0" u="none" strike="noStrike" kern="1200" cap="none" spc="0" baseline="0">
                <a:solidFill>
                  <a:srgbClr val="000000"/>
                </a:solidFill>
                <a:uFillTx/>
                <a:latin typeface="Segoe UI"/>
                <a:cs typeface="Segoe UI" pitchFamily="34"/>
              </a:rPr>
              <a:t>© Microsoft Corporation. All rights reserved. </a:t>
            </a:r>
          </a:p>
        </p:txBody>
      </p:sp>
      <p:pic>
        <p:nvPicPr>
          <p:cNvPr id="3" name="Picture 2">
            <a:extLst>
              <a:ext uri="{FF2B5EF4-FFF2-40B4-BE49-F238E27FC236}">
                <a16:creationId xmlns:a16="http://schemas.microsoft.com/office/drawing/2014/main" id="{AE8C6A13-B180-4588-8B5A-133477122CB7}"/>
              </a:ext>
            </a:extLst>
          </p:cNvPr>
          <p:cNvPicPr>
            <a:picLocks noChangeAspect="1"/>
          </p:cNvPicPr>
          <p:nvPr/>
        </p:nvPicPr>
        <p:blipFill>
          <a:blip r:embed="rId2"/>
          <a:stretch>
            <a:fillRect/>
          </a:stretch>
        </p:blipFill>
        <p:spPr>
          <a:xfrm>
            <a:off x="450204" y="3083649"/>
            <a:ext cx="3223863" cy="690692"/>
          </a:xfrm>
          <a:prstGeom prst="rect">
            <a:avLst/>
          </a:prstGeom>
          <a:noFill/>
          <a:ln cap="flat">
            <a:noFill/>
          </a:ln>
        </p:spPr>
      </p:pic>
    </p:spTree>
    <p:extLst>
      <p:ext uri="{BB962C8B-B14F-4D97-AF65-F5344CB8AC3E}">
        <p14:creationId xmlns:p14="http://schemas.microsoft.com/office/powerpoint/2010/main" val="249406667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1_Title Only white background">
    <p:bg>
      <p:bgPr>
        <a:solidFill>
          <a:srgbClr val="FFFFFF"/>
        </a:solidFill>
        <a:effectLst/>
      </p:bgPr>
    </p:bg>
    <p:spTree>
      <p:nvGrpSpPr>
        <p:cNvPr id="1" name=""/>
        <p:cNvGrpSpPr/>
        <p:nvPr/>
      </p:nvGrpSpPr>
      <p:grpSpPr>
        <a:xfrm>
          <a:off x="0" y="0"/>
          <a:ext cx="0" cy="0"/>
          <a:chOff x="0" y="0"/>
          <a:chExt cx="0" cy="0"/>
        </a:xfrm>
      </p:grpSpPr>
      <p:sp>
        <p:nvSpPr>
          <p:cNvPr id="2" name="Rectangle 35">
            <a:extLst>
              <a:ext uri="{FF2B5EF4-FFF2-40B4-BE49-F238E27FC236}">
                <a16:creationId xmlns:a16="http://schemas.microsoft.com/office/drawing/2014/main" id="{ED54CF66-F2AE-4F8E-B479-129777C3564B}"/>
              </a:ext>
            </a:extLst>
          </p:cNvPr>
          <p:cNvSpPr/>
          <p:nvPr/>
        </p:nvSpPr>
        <p:spPr>
          <a:xfrm>
            <a:off x="0" y="6325188"/>
            <a:ext cx="12191996" cy="532811"/>
          </a:xfrm>
          <a:prstGeom prst="rect">
            <a:avLst/>
          </a:prstGeom>
          <a:solidFill>
            <a:srgbClr val="409AE1"/>
          </a:solidFill>
          <a:ln cap="flat">
            <a:noFill/>
            <a:prstDash val="solid"/>
          </a:ln>
        </p:spPr>
        <p:txBody>
          <a:bodyPr vert="horz" wrap="square" lIns="91412" tIns="45701" rIns="91412" bIns="45701" anchor="t" anchorCtr="0" compatLnSpc="1">
            <a:noAutofit/>
          </a:bodyPr>
          <a:lstStyle/>
          <a:p>
            <a:pPr marL="0" marR="0" lvl="0" indent="0" algn="l" defTabSz="93238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50" b="0" i="0" u="none" strike="noStrike" kern="0" cap="none" spc="0" baseline="0">
              <a:solidFill>
                <a:srgbClr val="333333"/>
              </a:solidFill>
              <a:uFillTx/>
              <a:latin typeface="Segoe UI"/>
            </a:endParaRPr>
          </a:p>
        </p:txBody>
      </p:sp>
      <p:sp>
        <p:nvSpPr>
          <p:cNvPr id="3" name="Freeform 539">
            <a:extLst>
              <a:ext uri="{FF2B5EF4-FFF2-40B4-BE49-F238E27FC236}">
                <a16:creationId xmlns:a16="http://schemas.microsoft.com/office/drawing/2014/main" id="{B4B81A7F-6841-4FF3-A9D0-649DA6A70BB5}"/>
              </a:ext>
            </a:extLst>
          </p:cNvPr>
          <p:cNvSpPr/>
          <p:nvPr/>
        </p:nvSpPr>
        <p:spPr>
          <a:xfrm>
            <a:off x="9303800" y="5959089"/>
            <a:ext cx="1968053" cy="1082009"/>
          </a:xfrm>
          <a:custGeom>
            <a:avLst/>
            <a:gdLst>
              <a:gd name="f0" fmla="val 10800000"/>
              <a:gd name="f1" fmla="val 5400000"/>
              <a:gd name="f2" fmla="val 360"/>
              <a:gd name="f3" fmla="val 180"/>
              <a:gd name="f4" fmla="val w"/>
              <a:gd name="f5" fmla="val h"/>
              <a:gd name="f6" fmla="val 0"/>
              <a:gd name="f7" fmla="val 400"/>
              <a:gd name="f8" fmla="val 220"/>
              <a:gd name="f9" fmla="val 312"/>
              <a:gd name="f10" fmla="val 45"/>
              <a:gd name="f11" fmla="val 20"/>
              <a:gd name="f12" fmla="val 200"/>
              <a:gd name="f13" fmla="val 175"/>
              <a:gd name="f14" fmla="val 154"/>
              <a:gd name="f15" fmla="val 15"/>
              <a:gd name="f16" fmla="val 136"/>
              <a:gd name="f17" fmla="val 34"/>
              <a:gd name="f18" fmla="val 131"/>
              <a:gd name="f19" fmla="val 43"/>
              <a:gd name="f20" fmla="val 110"/>
              <a:gd name="f21" fmla="val 63"/>
              <a:gd name="f22" fmla="val 94"/>
              <a:gd name="f23" fmla="val 87"/>
              <a:gd name="f24" fmla="val 91"/>
              <a:gd name="f25" fmla="val 89"/>
              <a:gd name="f26" fmla="val 40"/>
              <a:gd name="f27" fmla="val 183"/>
              <a:gd name="f28" fmla="val 254"/>
              <a:gd name="f29" fmla="val 22"/>
              <a:gd name="f30" fmla="val 270"/>
              <a:gd name="f31" fmla="val 55"/>
              <a:gd name="f32" fmla="val 282"/>
              <a:gd name="f33" fmla="val 48"/>
              <a:gd name="f34" fmla="val 297"/>
              <a:gd name="f35" fmla="val 44"/>
              <a:gd name="f36" fmla="val 84"/>
              <a:gd name="f37" fmla="val 132"/>
              <a:gd name="f38" fmla="val 181"/>
              <a:gd name="f39" fmla="+- 0 0 -90"/>
              <a:gd name="f40" fmla="*/ f4 1 400"/>
              <a:gd name="f41" fmla="*/ f5 1 220"/>
              <a:gd name="f42" fmla="val f6"/>
              <a:gd name="f43" fmla="val f7"/>
              <a:gd name="f44" fmla="val f8"/>
              <a:gd name="f45" fmla="*/ f39 f0 1"/>
              <a:gd name="f46" fmla="+- f44 0 f42"/>
              <a:gd name="f47" fmla="+- f43 0 f42"/>
              <a:gd name="f48" fmla="*/ f45 1 f3"/>
              <a:gd name="f49" fmla="*/ f47 1 400"/>
              <a:gd name="f50" fmla="*/ f46 1 220"/>
              <a:gd name="f51" fmla="*/ 312 f47 1"/>
              <a:gd name="f52" fmla="*/ 220 f46 1"/>
              <a:gd name="f53" fmla="*/ 45 f47 1"/>
              <a:gd name="f54" fmla="*/ 0 f47 1"/>
              <a:gd name="f55" fmla="*/ 175 f46 1"/>
              <a:gd name="f56" fmla="*/ 34 f47 1"/>
              <a:gd name="f57" fmla="*/ 131 f46 1"/>
              <a:gd name="f58" fmla="*/ 87 f47 1"/>
              <a:gd name="f59" fmla="*/ 91 f46 1"/>
              <a:gd name="f60" fmla="*/ 183 f47 1"/>
              <a:gd name="f61" fmla="*/ 0 f46 1"/>
              <a:gd name="f62" fmla="*/ 270 f47 1"/>
              <a:gd name="f63" fmla="*/ 55 f46 1"/>
              <a:gd name="f64" fmla="*/ 44 f46 1"/>
              <a:gd name="f65" fmla="*/ 400 f47 1"/>
              <a:gd name="f66" fmla="*/ 132 f46 1"/>
              <a:gd name="f67" fmla="+- f48 0 f1"/>
              <a:gd name="f68" fmla="*/ f51 1 400"/>
              <a:gd name="f69" fmla="*/ f52 1 220"/>
              <a:gd name="f70" fmla="*/ f53 1 400"/>
              <a:gd name="f71" fmla="*/ f54 1 400"/>
              <a:gd name="f72" fmla="*/ f55 1 220"/>
              <a:gd name="f73" fmla="*/ f56 1 400"/>
              <a:gd name="f74" fmla="*/ f57 1 220"/>
              <a:gd name="f75" fmla="*/ f58 1 400"/>
              <a:gd name="f76" fmla="*/ f59 1 220"/>
              <a:gd name="f77" fmla="*/ f60 1 400"/>
              <a:gd name="f78" fmla="*/ f61 1 220"/>
              <a:gd name="f79" fmla="*/ f62 1 400"/>
              <a:gd name="f80" fmla="*/ f63 1 220"/>
              <a:gd name="f81" fmla="*/ f64 1 220"/>
              <a:gd name="f82" fmla="*/ f65 1 400"/>
              <a:gd name="f83" fmla="*/ f66 1 220"/>
              <a:gd name="f84" fmla="*/ 0 1 f49"/>
              <a:gd name="f85" fmla="*/ f43 1 f49"/>
              <a:gd name="f86" fmla="*/ 0 1 f50"/>
              <a:gd name="f87" fmla="*/ f44 1 f50"/>
              <a:gd name="f88" fmla="*/ f68 1 f49"/>
              <a:gd name="f89" fmla="*/ f69 1 f50"/>
              <a:gd name="f90" fmla="*/ f70 1 f49"/>
              <a:gd name="f91" fmla="*/ f71 1 f49"/>
              <a:gd name="f92" fmla="*/ f72 1 f50"/>
              <a:gd name="f93" fmla="*/ f73 1 f49"/>
              <a:gd name="f94" fmla="*/ f74 1 f50"/>
              <a:gd name="f95" fmla="*/ f75 1 f49"/>
              <a:gd name="f96" fmla="*/ f76 1 f50"/>
              <a:gd name="f97" fmla="*/ f77 1 f49"/>
              <a:gd name="f98" fmla="*/ f78 1 f50"/>
              <a:gd name="f99" fmla="*/ f79 1 f49"/>
              <a:gd name="f100" fmla="*/ f80 1 f50"/>
              <a:gd name="f101" fmla="*/ f81 1 f50"/>
              <a:gd name="f102" fmla="*/ f82 1 f49"/>
              <a:gd name="f103" fmla="*/ f83 1 f50"/>
              <a:gd name="f104" fmla="*/ f84 f40 1"/>
              <a:gd name="f105" fmla="*/ f85 f40 1"/>
              <a:gd name="f106" fmla="*/ f87 f41 1"/>
              <a:gd name="f107" fmla="*/ f86 f41 1"/>
              <a:gd name="f108" fmla="*/ f88 f40 1"/>
              <a:gd name="f109" fmla="*/ f89 f41 1"/>
              <a:gd name="f110" fmla="*/ f90 f40 1"/>
              <a:gd name="f111" fmla="*/ f91 f40 1"/>
              <a:gd name="f112" fmla="*/ f92 f41 1"/>
              <a:gd name="f113" fmla="*/ f93 f40 1"/>
              <a:gd name="f114" fmla="*/ f94 f41 1"/>
              <a:gd name="f115" fmla="*/ f95 f40 1"/>
              <a:gd name="f116" fmla="*/ f96 f41 1"/>
              <a:gd name="f117" fmla="*/ f97 f40 1"/>
              <a:gd name="f118" fmla="*/ f98 f41 1"/>
              <a:gd name="f119" fmla="*/ f99 f40 1"/>
              <a:gd name="f120" fmla="*/ f100 f41 1"/>
              <a:gd name="f121" fmla="*/ f101 f41 1"/>
              <a:gd name="f122" fmla="*/ f102 f40 1"/>
              <a:gd name="f123" fmla="*/ f103 f41 1"/>
            </a:gdLst>
            <a:ahLst/>
            <a:cxnLst>
              <a:cxn ang="3cd4">
                <a:pos x="hc" y="t"/>
              </a:cxn>
              <a:cxn ang="0">
                <a:pos x="r" y="vc"/>
              </a:cxn>
              <a:cxn ang="cd4">
                <a:pos x="hc" y="b"/>
              </a:cxn>
              <a:cxn ang="cd2">
                <a:pos x="l" y="vc"/>
              </a:cxn>
              <a:cxn ang="f67">
                <a:pos x="f108" y="f109"/>
              </a:cxn>
              <a:cxn ang="f67">
                <a:pos x="f110" y="f109"/>
              </a:cxn>
              <a:cxn ang="f67">
                <a:pos x="f111" y="f112"/>
              </a:cxn>
              <a:cxn ang="f67">
                <a:pos x="f113" y="f114"/>
              </a:cxn>
              <a:cxn ang="f67">
                <a:pos x="f115" y="f116"/>
              </a:cxn>
              <a:cxn ang="f67">
                <a:pos x="f117" y="f118"/>
              </a:cxn>
              <a:cxn ang="f67">
                <a:pos x="f119" y="f120"/>
              </a:cxn>
              <a:cxn ang="f67">
                <a:pos x="f108" y="f121"/>
              </a:cxn>
              <a:cxn ang="f67">
                <a:pos x="f122" y="f123"/>
              </a:cxn>
              <a:cxn ang="f67">
                <a:pos x="f108" y="f109"/>
              </a:cxn>
            </a:cxnLst>
            <a:rect l="f104" t="f107" r="f105" b="f106"/>
            <a:pathLst>
              <a:path w="400" h="220">
                <a:moveTo>
                  <a:pt x="f9" y="f8"/>
                </a:moveTo>
                <a:cubicBezTo>
                  <a:pt x="f10" y="f8"/>
                  <a:pt x="f10" y="f8"/>
                  <a:pt x="f10" y="f8"/>
                </a:cubicBezTo>
                <a:cubicBezTo>
                  <a:pt x="f11" y="f8"/>
                  <a:pt x="f6" y="f12"/>
                  <a:pt x="f6" y="f13"/>
                </a:cubicBezTo>
                <a:cubicBezTo>
                  <a:pt x="f6" y="f14"/>
                  <a:pt x="f15" y="f16"/>
                  <a:pt x="f17" y="f18"/>
                </a:cubicBezTo>
                <a:cubicBezTo>
                  <a:pt x="f19" y="f20"/>
                  <a:pt x="f21" y="f22"/>
                  <a:pt x="f23" y="f24"/>
                </a:cubicBezTo>
                <a:cubicBezTo>
                  <a:pt x="f25" y="f26"/>
                  <a:pt x="f18" y="f6"/>
                  <a:pt x="f27" y="f6"/>
                </a:cubicBezTo>
                <a:cubicBezTo>
                  <a:pt x="f8" y="f6"/>
                  <a:pt x="f28" y="f29"/>
                  <a:pt x="f30" y="f31"/>
                </a:cubicBezTo>
                <a:cubicBezTo>
                  <a:pt x="f32" y="f33"/>
                  <a:pt x="f34" y="f35"/>
                  <a:pt x="f9" y="f35"/>
                </a:cubicBezTo>
                <a:cubicBezTo>
                  <a:pt x="f2" y="f35"/>
                  <a:pt x="f7" y="f36"/>
                  <a:pt x="f7" y="f37"/>
                </a:cubicBezTo>
                <a:cubicBezTo>
                  <a:pt x="f7" y="f38"/>
                  <a:pt x="f2" y="f8"/>
                  <a:pt x="f9" y="f8"/>
                </a:cubicBezTo>
                <a:close/>
              </a:path>
            </a:pathLst>
          </a:custGeom>
          <a:solidFill>
            <a:srgbClr val="409AE1"/>
          </a:solidFill>
          <a:ln cap="flat">
            <a:noFill/>
            <a:prstDash val="solid"/>
          </a:ln>
        </p:spPr>
        <p:txBody>
          <a:bodyPr vert="horz" wrap="square" lIns="91412" tIns="45701" rIns="91412" bIns="45701" anchor="t" anchorCtr="0" compatLnSpc="1">
            <a:noAutofit/>
          </a:bodyPr>
          <a:lstStyle/>
          <a:p>
            <a:pPr marL="0" marR="0" lvl="0" indent="0" algn="l" defTabSz="93238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050" b="0" i="0" u="none" strike="noStrike" kern="0" cap="none" spc="0" baseline="0">
              <a:solidFill>
                <a:srgbClr val="333333"/>
              </a:solidFill>
              <a:uFillTx/>
              <a:latin typeface="Segoe UI"/>
            </a:endParaRPr>
          </a:p>
        </p:txBody>
      </p:sp>
      <p:grpSp>
        <p:nvGrpSpPr>
          <p:cNvPr id="4" name="Group 8">
            <a:extLst>
              <a:ext uri="{FF2B5EF4-FFF2-40B4-BE49-F238E27FC236}">
                <a16:creationId xmlns:a16="http://schemas.microsoft.com/office/drawing/2014/main" id="{92D5E19C-1EF5-4F5D-AF15-0C2385523838}"/>
              </a:ext>
            </a:extLst>
          </p:cNvPr>
          <p:cNvGrpSpPr/>
          <p:nvPr/>
        </p:nvGrpSpPr>
        <p:grpSpPr>
          <a:xfrm>
            <a:off x="9338575" y="6216164"/>
            <a:ext cx="1824620" cy="773719"/>
            <a:chOff x="9338575" y="6216164"/>
            <a:chExt cx="1824620" cy="773719"/>
          </a:xfrm>
        </p:grpSpPr>
        <p:sp>
          <p:nvSpPr>
            <p:cNvPr id="5" name="Freeform 12">
              <a:extLst>
                <a:ext uri="{FF2B5EF4-FFF2-40B4-BE49-F238E27FC236}">
                  <a16:creationId xmlns:a16="http://schemas.microsoft.com/office/drawing/2014/main" id="{9578B7E9-9FB8-4E59-92BA-FEA7DF65AC6F}"/>
                </a:ext>
              </a:extLst>
            </p:cNvPr>
            <p:cNvSpPr/>
            <p:nvPr/>
          </p:nvSpPr>
          <p:spPr>
            <a:xfrm>
              <a:off x="9338575" y="6671069"/>
              <a:ext cx="267151" cy="36749"/>
            </a:xfrm>
            <a:custGeom>
              <a:avLst/>
              <a:gdLst>
                <a:gd name="f0" fmla="val 10800000"/>
                <a:gd name="f1" fmla="val 5400000"/>
                <a:gd name="f2" fmla="val 180"/>
                <a:gd name="f3" fmla="val w"/>
                <a:gd name="f4" fmla="val h"/>
                <a:gd name="f5" fmla="val 0"/>
                <a:gd name="f6" fmla="val 756"/>
                <a:gd name="f7" fmla="val 104"/>
                <a:gd name="f8" fmla="val 704"/>
                <a:gd name="f9" fmla="val 52"/>
                <a:gd name="f10" fmla="val 42"/>
                <a:gd name="f11" fmla="val 32"/>
                <a:gd name="f12" fmla="val 100"/>
                <a:gd name="f13" fmla="val 22"/>
                <a:gd name="f14" fmla="val 96"/>
                <a:gd name="f15" fmla="val 14"/>
                <a:gd name="f16" fmla="val 90"/>
                <a:gd name="f17" fmla="val 8"/>
                <a:gd name="f18" fmla="val 82"/>
                <a:gd name="f19" fmla="val 4"/>
                <a:gd name="f20" fmla="val 72"/>
                <a:gd name="f21" fmla="val 62"/>
                <a:gd name="f22" fmla="val 16"/>
                <a:gd name="f23" fmla="val 714"/>
                <a:gd name="f24" fmla="val 724"/>
                <a:gd name="f25" fmla="val 732"/>
                <a:gd name="f26" fmla="val 740"/>
                <a:gd name="f27" fmla="val 748"/>
                <a:gd name="f28" fmla="val 752"/>
                <a:gd name="f29" fmla="+- 0 0 -90"/>
                <a:gd name="f30" fmla="*/ f3 1 756"/>
                <a:gd name="f31" fmla="*/ f4 1 104"/>
                <a:gd name="f32" fmla="val f5"/>
                <a:gd name="f33" fmla="val f6"/>
                <a:gd name="f34" fmla="val f7"/>
                <a:gd name="f35" fmla="*/ f29 f0 1"/>
                <a:gd name="f36" fmla="+- f34 0 f32"/>
                <a:gd name="f37" fmla="+- f33 0 f32"/>
                <a:gd name="f38" fmla="*/ f35 1 f2"/>
                <a:gd name="f39" fmla="*/ f37 1 756"/>
                <a:gd name="f40" fmla="*/ f36 1 104"/>
                <a:gd name="f41" fmla="*/ 704 f37 1"/>
                <a:gd name="f42" fmla="*/ 104 f36 1"/>
                <a:gd name="f43" fmla="*/ 52 f37 1"/>
                <a:gd name="f44" fmla="*/ 42 f37 1"/>
                <a:gd name="f45" fmla="*/ 32 f37 1"/>
                <a:gd name="f46" fmla="*/ 100 f36 1"/>
                <a:gd name="f47" fmla="*/ 22 f37 1"/>
                <a:gd name="f48" fmla="*/ 96 f36 1"/>
                <a:gd name="f49" fmla="*/ 14 f37 1"/>
                <a:gd name="f50" fmla="*/ 90 f36 1"/>
                <a:gd name="f51" fmla="*/ 8 f37 1"/>
                <a:gd name="f52" fmla="*/ 82 f36 1"/>
                <a:gd name="f53" fmla="*/ 4 f37 1"/>
                <a:gd name="f54" fmla="*/ 72 f36 1"/>
                <a:gd name="f55" fmla="*/ 0 f37 1"/>
                <a:gd name="f56" fmla="*/ 62 f36 1"/>
                <a:gd name="f57" fmla="*/ 52 f36 1"/>
                <a:gd name="f58" fmla="*/ 42 f36 1"/>
                <a:gd name="f59" fmla="*/ 32 f36 1"/>
                <a:gd name="f60" fmla="*/ 22 f36 1"/>
                <a:gd name="f61" fmla="*/ 16 f36 1"/>
                <a:gd name="f62" fmla="*/ 8 f36 1"/>
                <a:gd name="f63" fmla="*/ 4 f36 1"/>
                <a:gd name="f64" fmla="*/ 0 f36 1"/>
                <a:gd name="f65" fmla="*/ 714 f37 1"/>
                <a:gd name="f66" fmla="*/ 724 f37 1"/>
                <a:gd name="f67" fmla="*/ 732 f37 1"/>
                <a:gd name="f68" fmla="*/ 740 f37 1"/>
                <a:gd name="f69" fmla="*/ 748 f37 1"/>
                <a:gd name="f70" fmla="*/ 752 f37 1"/>
                <a:gd name="f71" fmla="*/ 756 f37 1"/>
                <a:gd name="f72" fmla="+- f38 0 f1"/>
                <a:gd name="f73" fmla="*/ f41 1 756"/>
                <a:gd name="f74" fmla="*/ f42 1 104"/>
                <a:gd name="f75" fmla="*/ f43 1 756"/>
                <a:gd name="f76" fmla="*/ f44 1 756"/>
                <a:gd name="f77" fmla="*/ f45 1 756"/>
                <a:gd name="f78" fmla="*/ f46 1 104"/>
                <a:gd name="f79" fmla="*/ f47 1 756"/>
                <a:gd name="f80" fmla="*/ f48 1 104"/>
                <a:gd name="f81" fmla="*/ f49 1 756"/>
                <a:gd name="f82" fmla="*/ f50 1 104"/>
                <a:gd name="f83" fmla="*/ f51 1 756"/>
                <a:gd name="f84" fmla="*/ f52 1 104"/>
                <a:gd name="f85" fmla="*/ f53 1 756"/>
                <a:gd name="f86" fmla="*/ f54 1 104"/>
                <a:gd name="f87" fmla="*/ f55 1 756"/>
                <a:gd name="f88" fmla="*/ f56 1 104"/>
                <a:gd name="f89" fmla="*/ f57 1 104"/>
                <a:gd name="f90" fmla="*/ f58 1 104"/>
                <a:gd name="f91" fmla="*/ f59 1 104"/>
                <a:gd name="f92" fmla="*/ f60 1 104"/>
                <a:gd name="f93" fmla="*/ f61 1 104"/>
                <a:gd name="f94" fmla="*/ f62 1 104"/>
                <a:gd name="f95" fmla="*/ f63 1 104"/>
                <a:gd name="f96" fmla="*/ f64 1 104"/>
                <a:gd name="f97" fmla="*/ f65 1 756"/>
                <a:gd name="f98" fmla="*/ f66 1 756"/>
                <a:gd name="f99" fmla="*/ f67 1 756"/>
                <a:gd name="f100" fmla="*/ f68 1 756"/>
                <a:gd name="f101" fmla="*/ f69 1 756"/>
                <a:gd name="f102" fmla="*/ f70 1 756"/>
                <a:gd name="f103" fmla="*/ f71 1 756"/>
                <a:gd name="f104" fmla="*/ 0 1 f39"/>
                <a:gd name="f105" fmla="*/ f33 1 f39"/>
                <a:gd name="f106" fmla="*/ 0 1 f40"/>
                <a:gd name="f107" fmla="*/ f34 1 f40"/>
                <a:gd name="f108" fmla="*/ f73 1 f39"/>
                <a:gd name="f109" fmla="*/ f74 1 f40"/>
                <a:gd name="f110" fmla="*/ f75 1 f39"/>
                <a:gd name="f111" fmla="*/ f76 1 f39"/>
                <a:gd name="f112" fmla="*/ f77 1 f39"/>
                <a:gd name="f113" fmla="*/ f78 1 f40"/>
                <a:gd name="f114" fmla="*/ f79 1 f39"/>
                <a:gd name="f115" fmla="*/ f80 1 f40"/>
                <a:gd name="f116" fmla="*/ f81 1 f39"/>
                <a:gd name="f117" fmla="*/ f82 1 f40"/>
                <a:gd name="f118" fmla="*/ f83 1 f39"/>
                <a:gd name="f119" fmla="*/ f84 1 f40"/>
                <a:gd name="f120" fmla="*/ f85 1 f39"/>
                <a:gd name="f121" fmla="*/ f86 1 f40"/>
                <a:gd name="f122" fmla="*/ f87 1 f39"/>
                <a:gd name="f123" fmla="*/ f88 1 f40"/>
                <a:gd name="f124" fmla="*/ f89 1 f40"/>
                <a:gd name="f125" fmla="*/ f90 1 f40"/>
                <a:gd name="f126" fmla="*/ f91 1 f40"/>
                <a:gd name="f127" fmla="*/ f92 1 f40"/>
                <a:gd name="f128" fmla="*/ f93 1 f40"/>
                <a:gd name="f129" fmla="*/ f94 1 f40"/>
                <a:gd name="f130" fmla="*/ f95 1 f40"/>
                <a:gd name="f131" fmla="*/ f96 1 f40"/>
                <a:gd name="f132" fmla="*/ f97 1 f39"/>
                <a:gd name="f133" fmla="*/ f98 1 f39"/>
                <a:gd name="f134" fmla="*/ f99 1 f39"/>
                <a:gd name="f135" fmla="*/ f100 1 f39"/>
                <a:gd name="f136" fmla="*/ f101 1 f39"/>
                <a:gd name="f137" fmla="*/ f102 1 f39"/>
                <a:gd name="f138" fmla="*/ f103 1 f39"/>
                <a:gd name="f139" fmla="*/ f104 f30 1"/>
                <a:gd name="f140" fmla="*/ f105 f30 1"/>
                <a:gd name="f141" fmla="*/ f107 f31 1"/>
                <a:gd name="f142" fmla="*/ f106 f31 1"/>
                <a:gd name="f143" fmla="*/ f108 f30 1"/>
                <a:gd name="f144" fmla="*/ f109 f31 1"/>
                <a:gd name="f145" fmla="*/ f110 f30 1"/>
                <a:gd name="f146" fmla="*/ f111 f30 1"/>
                <a:gd name="f147" fmla="*/ f112 f30 1"/>
                <a:gd name="f148" fmla="*/ f113 f31 1"/>
                <a:gd name="f149" fmla="*/ f114 f30 1"/>
                <a:gd name="f150" fmla="*/ f115 f31 1"/>
                <a:gd name="f151" fmla="*/ f116 f30 1"/>
                <a:gd name="f152" fmla="*/ f117 f31 1"/>
                <a:gd name="f153" fmla="*/ f118 f30 1"/>
                <a:gd name="f154" fmla="*/ f119 f31 1"/>
                <a:gd name="f155" fmla="*/ f120 f30 1"/>
                <a:gd name="f156" fmla="*/ f121 f31 1"/>
                <a:gd name="f157" fmla="*/ f122 f30 1"/>
                <a:gd name="f158" fmla="*/ f123 f31 1"/>
                <a:gd name="f159" fmla="*/ f124 f31 1"/>
                <a:gd name="f160" fmla="*/ f125 f31 1"/>
                <a:gd name="f161" fmla="*/ f126 f31 1"/>
                <a:gd name="f162" fmla="*/ f127 f31 1"/>
                <a:gd name="f163" fmla="*/ f128 f31 1"/>
                <a:gd name="f164" fmla="*/ f129 f31 1"/>
                <a:gd name="f165" fmla="*/ f130 f31 1"/>
                <a:gd name="f166" fmla="*/ f131 f31 1"/>
                <a:gd name="f167" fmla="*/ f132 f30 1"/>
                <a:gd name="f168" fmla="*/ f133 f30 1"/>
                <a:gd name="f169" fmla="*/ f134 f30 1"/>
                <a:gd name="f170" fmla="*/ f135 f30 1"/>
                <a:gd name="f171" fmla="*/ f136 f30 1"/>
                <a:gd name="f172" fmla="*/ f137 f30 1"/>
                <a:gd name="f173" fmla="*/ f138 f30 1"/>
              </a:gdLst>
              <a:ahLst/>
              <a:cxnLst>
                <a:cxn ang="3cd4">
                  <a:pos x="hc" y="t"/>
                </a:cxn>
                <a:cxn ang="0">
                  <a:pos x="r" y="vc"/>
                </a:cxn>
                <a:cxn ang="cd4">
                  <a:pos x="hc" y="b"/>
                </a:cxn>
                <a:cxn ang="cd2">
                  <a:pos x="l" y="vc"/>
                </a:cxn>
                <a:cxn ang="f72">
                  <a:pos x="f143" y="f144"/>
                </a:cxn>
                <a:cxn ang="f72">
                  <a:pos x="f145" y="f144"/>
                </a:cxn>
                <a:cxn ang="f72">
                  <a:pos x="f145" y="f144"/>
                </a:cxn>
                <a:cxn ang="f72">
                  <a:pos x="f146" y="f144"/>
                </a:cxn>
                <a:cxn ang="f72">
                  <a:pos x="f147" y="f148"/>
                </a:cxn>
                <a:cxn ang="f72">
                  <a:pos x="f149" y="f150"/>
                </a:cxn>
                <a:cxn ang="f72">
                  <a:pos x="f151" y="f152"/>
                </a:cxn>
                <a:cxn ang="f72">
                  <a:pos x="f153" y="f154"/>
                </a:cxn>
                <a:cxn ang="f72">
                  <a:pos x="f155" y="f156"/>
                </a:cxn>
                <a:cxn ang="f72">
                  <a:pos x="f157" y="f158"/>
                </a:cxn>
                <a:cxn ang="f72">
                  <a:pos x="f157" y="f159"/>
                </a:cxn>
                <a:cxn ang="f72">
                  <a:pos x="f157" y="f159"/>
                </a:cxn>
                <a:cxn ang="f72">
                  <a:pos x="f157" y="f160"/>
                </a:cxn>
                <a:cxn ang="f72">
                  <a:pos x="f155" y="f161"/>
                </a:cxn>
                <a:cxn ang="f72">
                  <a:pos x="f153" y="f162"/>
                </a:cxn>
                <a:cxn ang="f72">
                  <a:pos x="f151" y="f163"/>
                </a:cxn>
                <a:cxn ang="f72">
                  <a:pos x="f149" y="f164"/>
                </a:cxn>
                <a:cxn ang="f72">
                  <a:pos x="f147" y="f165"/>
                </a:cxn>
                <a:cxn ang="f72">
                  <a:pos x="f146" y="f166"/>
                </a:cxn>
                <a:cxn ang="f72">
                  <a:pos x="f145" y="f166"/>
                </a:cxn>
                <a:cxn ang="f72">
                  <a:pos x="f143" y="f166"/>
                </a:cxn>
                <a:cxn ang="f72">
                  <a:pos x="f143" y="f166"/>
                </a:cxn>
                <a:cxn ang="f72">
                  <a:pos x="f167" y="f166"/>
                </a:cxn>
                <a:cxn ang="f72">
                  <a:pos x="f168" y="f165"/>
                </a:cxn>
                <a:cxn ang="f72">
                  <a:pos x="f169" y="f164"/>
                </a:cxn>
                <a:cxn ang="f72">
                  <a:pos x="f170" y="f163"/>
                </a:cxn>
                <a:cxn ang="f72">
                  <a:pos x="f171" y="f162"/>
                </a:cxn>
                <a:cxn ang="f72">
                  <a:pos x="f172" y="f161"/>
                </a:cxn>
                <a:cxn ang="f72">
                  <a:pos x="f173" y="f160"/>
                </a:cxn>
                <a:cxn ang="f72">
                  <a:pos x="f173" y="f159"/>
                </a:cxn>
                <a:cxn ang="f72">
                  <a:pos x="f173" y="f159"/>
                </a:cxn>
                <a:cxn ang="f72">
                  <a:pos x="f173" y="f158"/>
                </a:cxn>
                <a:cxn ang="f72">
                  <a:pos x="f172" y="f156"/>
                </a:cxn>
                <a:cxn ang="f72">
                  <a:pos x="f171" y="f154"/>
                </a:cxn>
                <a:cxn ang="f72">
                  <a:pos x="f170" y="f152"/>
                </a:cxn>
                <a:cxn ang="f72">
                  <a:pos x="f169" y="f150"/>
                </a:cxn>
                <a:cxn ang="f72">
                  <a:pos x="f168" y="f148"/>
                </a:cxn>
                <a:cxn ang="f72">
                  <a:pos x="f167" y="f144"/>
                </a:cxn>
                <a:cxn ang="f72">
                  <a:pos x="f143" y="f144"/>
                </a:cxn>
                <a:cxn ang="f72">
                  <a:pos x="f143" y="f144"/>
                </a:cxn>
              </a:cxnLst>
              <a:rect l="f139" t="f142" r="f140" b="f141"/>
              <a:pathLst>
                <a:path w="756" h="104">
                  <a:moveTo>
                    <a:pt x="f8" y="f7"/>
                  </a:moveTo>
                  <a:lnTo>
                    <a:pt x="f9" y="f7"/>
                  </a:lnTo>
                  <a:lnTo>
                    <a:pt x="f9" y="f7"/>
                  </a:lnTo>
                  <a:lnTo>
                    <a:pt x="f10" y="f7"/>
                  </a:lnTo>
                  <a:lnTo>
                    <a:pt x="f11" y="f12"/>
                  </a:lnTo>
                  <a:lnTo>
                    <a:pt x="f13" y="f14"/>
                  </a:lnTo>
                  <a:lnTo>
                    <a:pt x="f15" y="f16"/>
                  </a:lnTo>
                  <a:lnTo>
                    <a:pt x="f17" y="f18"/>
                  </a:lnTo>
                  <a:lnTo>
                    <a:pt x="f19" y="f20"/>
                  </a:lnTo>
                  <a:lnTo>
                    <a:pt x="f5" y="f21"/>
                  </a:lnTo>
                  <a:lnTo>
                    <a:pt x="f5" y="f9"/>
                  </a:lnTo>
                  <a:lnTo>
                    <a:pt x="f5" y="f9"/>
                  </a:lnTo>
                  <a:lnTo>
                    <a:pt x="f5" y="f10"/>
                  </a:lnTo>
                  <a:lnTo>
                    <a:pt x="f19" y="f11"/>
                  </a:lnTo>
                  <a:lnTo>
                    <a:pt x="f17" y="f13"/>
                  </a:lnTo>
                  <a:lnTo>
                    <a:pt x="f15" y="f22"/>
                  </a:lnTo>
                  <a:lnTo>
                    <a:pt x="f13" y="f17"/>
                  </a:lnTo>
                  <a:lnTo>
                    <a:pt x="f11" y="f19"/>
                  </a:lnTo>
                  <a:lnTo>
                    <a:pt x="f10" y="f5"/>
                  </a:lnTo>
                  <a:lnTo>
                    <a:pt x="f9" y="f5"/>
                  </a:lnTo>
                  <a:lnTo>
                    <a:pt x="f8" y="f5"/>
                  </a:lnTo>
                  <a:lnTo>
                    <a:pt x="f8" y="f5"/>
                  </a:lnTo>
                  <a:lnTo>
                    <a:pt x="f23" y="f5"/>
                  </a:lnTo>
                  <a:lnTo>
                    <a:pt x="f24" y="f19"/>
                  </a:lnTo>
                  <a:lnTo>
                    <a:pt x="f25" y="f17"/>
                  </a:lnTo>
                  <a:lnTo>
                    <a:pt x="f26" y="f22"/>
                  </a:lnTo>
                  <a:lnTo>
                    <a:pt x="f27" y="f13"/>
                  </a:lnTo>
                  <a:lnTo>
                    <a:pt x="f28" y="f11"/>
                  </a:lnTo>
                  <a:lnTo>
                    <a:pt x="f6" y="f10"/>
                  </a:lnTo>
                  <a:lnTo>
                    <a:pt x="f6" y="f9"/>
                  </a:lnTo>
                  <a:lnTo>
                    <a:pt x="f6" y="f9"/>
                  </a:lnTo>
                  <a:lnTo>
                    <a:pt x="f6" y="f21"/>
                  </a:lnTo>
                  <a:lnTo>
                    <a:pt x="f28" y="f20"/>
                  </a:lnTo>
                  <a:lnTo>
                    <a:pt x="f27" y="f18"/>
                  </a:lnTo>
                  <a:lnTo>
                    <a:pt x="f26" y="f16"/>
                  </a:lnTo>
                  <a:lnTo>
                    <a:pt x="f25" y="f14"/>
                  </a:lnTo>
                  <a:lnTo>
                    <a:pt x="f24" y="f12"/>
                  </a:lnTo>
                  <a:lnTo>
                    <a:pt x="f23" y="f7"/>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6" name="Freeform 13">
              <a:extLst>
                <a:ext uri="{FF2B5EF4-FFF2-40B4-BE49-F238E27FC236}">
                  <a16:creationId xmlns:a16="http://schemas.microsoft.com/office/drawing/2014/main" id="{45B0C94A-1A30-4B02-8238-785240F91CA6}"/>
                </a:ext>
              </a:extLst>
            </p:cNvPr>
            <p:cNvSpPr/>
            <p:nvPr/>
          </p:nvSpPr>
          <p:spPr>
            <a:xfrm>
              <a:off x="9568976" y="6630789"/>
              <a:ext cx="315211" cy="143469"/>
            </a:xfrm>
            <a:custGeom>
              <a:avLst/>
              <a:gdLst>
                <a:gd name="f0" fmla="val 10800000"/>
                <a:gd name="f1" fmla="val 5400000"/>
                <a:gd name="f2" fmla="val 180"/>
                <a:gd name="f3" fmla="val w"/>
                <a:gd name="f4" fmla="val h"/>
                <a:gd name="f5" fmla="val 0"/>
                <a:gd name="f6" fmla="val 892"/>
                <a:gd name="f7" fmla="val 406"/>
                <a:gd name="f8" fmla="val 456"/>
                <a:gd name="f9" fmla="val 446"/>
                <a:gd name="f10" fmla="val 436"/>
                <a:gd name="f11" fmla="val 402"/>
                <a:gd name="f12" fmla="val 426"/>
                <a:gd name="f13" fmla="val 398"/>
                <a:gd name="f14" fmla="val 418"/>
                <a:gd name="f15" fmla="val 390"/>
                <a:gd name="f16" fmla="val 412"/>
                <a:gd name="f17" fmla="val 384"/>
                <a:gd name="f18" fmla="val 408"/>
                <a:gd name="f19" fmla="val 374"/>
                <a:gd name="f20" fmla="val 404"/>
                <a:gd name="f21" fmla="val 364"/>
                <a:gd name="f22" fmla="val 354"/>
                <a:gd name="f23" fmla="val 346"/>
                <a:gd name="f24" fmla="val 396"/>
                <a:gd name="f25" fmla="val 344"/>
                <a:gd name="f26" fmla="val 164"/>
                <a:gd name="f27" fmla="val 150"/>
                <a:gd name="f28" fmla="val 138"/>
                <a:gd name="f29" fmla="val 122"/>
                <a:gd name="f30" fmla="val 340"/>
                <a:gd name="f31" fmla="val 104"/>
                <a:gd name="f32" fmla="val 336"/>
                <a:gd name="f33" fmla="val 84"/>
                <a:gd name="f34" fmla="val 328"/>
                <a:gd name="f35" fmla="val 66"/>
                <a:gd name="f36" fmla="val 318"/>
                <a:gd name="f37" fmla="val 46"/>
                <a:gd name="f38" fmla="val 302"/>
                <a:gd name="f39" fmla="val 38"/>
                <a:gd name="f40" fmla="val 294"/>
                <a:gd name="f41" fmla="val 30"/>
                <a:gd name="f42" fmla="val 284"/>
                <a:gd name="f43" fmla="val 22"/>
                <a:gd name="f44" fmla="val 272"/>
                <a:gd name="f45" fmla="val 14"/>
                <a:gd name="f46" fmla="val 258"/>
                <a:gd name="f47" fmla="val 8"/>
                <a:gd name="f48" fmla="val 242"/>
                <a:gd name="f49" fmla="val 4"/>
                <a:gd name="f50" fmla="val 224"/>
                <a:gd name="f51" fmla="val 204"/>
                <a:gd name="f52" fmla="val 156"/>
                <a:gd name="f53" fmla="val 134"/>
                <a:gd name="f54" fmla="val 10"/>
                <a:gd name="f55" fmla="val 114"/>
                <a:gd name="f56" fmla="val 18"/>
                <a:gd name="f57" fmla="val 96"/>
                <a:gd name="f58" fmla="val 28"/>
                <a:gd name="f59" fmla="val 80"/>
                <a:gd name="f60" fmla="val 52"/>
                <a:gd name="f61" fmla="val 54"/>
                <a:gd name="f62" fmla="val 64"/>
                <a:gd name="f63" fmla="val 42"/>
                <a:gd name="f64" fmla="val 78"/>
                <a:gd name="f65" fmla="val 32"/>
                <a:gd name="f66" fmla="val 92"/>
                <a:gd name="f67" fmla="val 24"/>
                <a:gd name="f68" fmla="val 108"/>
                <a:gd name="f69" fmla="val 12"/>
                <a:gd name="f70" fmla="val 176"/>
                <a:gd name="f71" fmla="val 840"/>
                <a:gd name="f72" fmla="val 852"/>
                <a:gd name="f73" fmla="val 2"/>
                <a:gd name="f74" fmla="val 860"/>
                <a:gd name="f75" fmla="val 870"/>
                <a:gd name="f76" fmla="val 878"/>
                <a:gd name="f77" fmla="val 16"/>
                <a:gd name="f78" fmla="val 884"/>
                <a:gd name="f79" fmla="val 888"/>
                <a:gd name="f80" fmla="val 74"/>
                <a:gd name="f81" fmla="val 82"/>
                <a:gd name="f82" fmla="val 90"/>
                <a:gd name="f83" fmla="val 102"/>
                <a:gd name="f84" fmla="val 106"/>
                <a:gd name="f85" fmla="val 162"/>
                <a:gd name="f86" fmla="val 148"/>
                <a:gd name="f87" fmla="val 136"/>
                <a:gd name="f88" fmla="val 120"/>
                <a:gd name="f89" fmla="val 124"/>
                <a:gd name="f90" fmla="val 130"/>
                <a:gd name="f91" fmla="val 142"/>
                <a:gd name="f92" fmla="val 110"/>
                <a:gd name="f93" fmla="val 158"/>
                <a:gd name="f94" fmla="val 170"/>
                <a:gd name="f95" fmla="val 196"/>
                <a:gd name="f96" fmla="val 208"/>
                <a:gd name="f97" fmla="val 112"/>
                <a:gd name="f98" fmla="val 218"/>
                <a:gd name="f99" fmla="val 118"/>
                <a:gd name="f100" fmla="val 226"/>
                <a:gd name="f101" fmla="val 234"/>
                <a:gd name="f102" fmla="val 238"/>
                <a:gd name="f103" fmla="val 152"/>
                <a:gd name="f104" fmla="val 240"/>
                <a:gd name="f105" fmla="val 160"/>
                <a:gd name="f106" fmla="val 394"/>
                <a:gd name="f107" fmla="val 244"/>
                <a:gd name="f108" fmla="val 438"/>
                <a:gd name="f109" fmla="val 248"/>
                <a:gd name="f110" fmla="val 450"/>
                <a:gd name="f111" fmla="val 252"/>
                <a:gd name="f112" fmla="val 464"/>
                <a:gd name="f113" fmla="val 260"/>
                <a:gd name="f114" fmla="val 476"/>
                <a:gd name="f115" fmla="val 270"/>
                <a:gd name="f116" fmla="val 488"/>
                <a:gd name="f117" fmla="val 498"/>
                <a:gd name="f118" fmla="val 502"/>
                <a:gd name="f119" fmla="val 312"/>
                <a:gd name="f120" fmla="val 506"/>
                <a:gd name="f121" fmla="val 324"/>
                <a:gd name="f122" fmla="val 508"/>
                <a:gd name="f123" fmla="val 338"/>
                <a:gd name="f124" fmla="val 504"/>
                <a:gd name="f125" fmla="val 500"/>
                <a:gd name="f126" fmla="val 494"/>
                <a:gd name="f127" fmla="val 486"/>
                <a:gd name="f128" fmla="val 466"/>
                <a:gd name="f129" fmla="+- 0 0 -90"/>
                <a:gd name="f130" fmla="*/ f3 1 892"/>
                <a:gd name="f131" fmla="*/ f4 1 406"/>
                <a:gd name="f132" fmla="val f5"/>
                <a:gd name="f133" fmla="val f6"/>
                <a:gd name="f134" fmla="val f7"/>
                <a:gd name="f135" fmla="*/ f129 f0 1"/>
                <a:gd name="f136" fmla="+- f134 0 f132"/>
                <a:gd name="f137" fmla="+- f133 0 f132"/>
                <a:gd name="f138" fmla="*/ f135 1 f2"/>
                <a:gd name="f139" fmla="*/ f137 1 892"/>
                <a:gd name="f140" fmla="*/ f136 1 406"/>
                <a:gd name="f141" fmla="*/ 456 f137 1"/>
                <a:gd name="f142" fmla="*/ 406 f136 1"/>
                <a:gd name="f143" fmla="*/ 436 f137 1"/>
                <a:gd name="f144" fmla="*/ 402 f136 1"/>
                <a:gd name="f145" fmla="*/ 418 f137 1"/>
                <a:gd name="f146" fmla="*/ 390 f136 1"/>
                <a:gd name="f147" fmla="*/ 408 f137 1"/>
                <a:gd name="f148" fmla="*/ 374 f136 1"/>
                <a:gd name="f149" fmla="*/ 404 f137 1"/>
                <a:gd name="f150" fmla="*/ 354 f136 1"/>
                <a:gd name="f151" fmla="*/ 402 f137 1"/>
                <a:gd name="f152" fmla="*/ 346 f136 1"/>
                <a:gd name="f153" fmla="*/ 396 f137 1"/>
                <a:gd name="f154" fmla="*/ 344 f136 1"/>
                <a:gd name="f155" fmla="*/ 164 f137 1"/>
                <a:gd name="f156" fmla="*/ 138 f137 1"/>
                <a:gd name="f157" fmla="*/ 104 f137 1"/>
                <a:gd name="f158" fmla="*/ 336 f136 1"/>
                <a:gd name="f159" fmla="*/ 66 f137 1"/>
                <a:gd name="f160" fmla="*/ 318 f136 1"/>
                <a:gd name="f161" fmla="*/ 46 f137 1"/>
                <a:gd name="f162" fmla="*/ 302 f136 1"/>
                <a:gd name="f163" fmla="*/ 30 f137 1"/>
                <a:gd name="f164" fmla="*/ 284 f136 1"/>
                <a:gd name="f165" fmla="*/ 14 f137 1"/>
                <a:gd name="f166" fmla="*/ 258 f136 1"/>
                <a:gd name="f167" fmla="*/ 4 f137 1"/>
                <a:gd name="f168" fmla="*/ 224 f136 1"/>
                <a:gd name="f169" fmla="*/ 0 f137 1"/>
                <a:gd name="f170" fmla="*/ 180 f136 1"/>
                <a:gd name="f171" fmla="*/ 156 f136 1"/>
                <a:gd name="f172" fmla="*/ 10 f137 1"/>
                <a:gd name="f173" fmla="*/ 114 f136 1"/>
                <a:gd name="f174" fmla="*/ 28 f137 1"/>
                <a:gd name="f175" fmla="*/ 80 f136 1"/>
                <a:gd name="f176" fmla="*/ 52 f137 1"/>
                <a:gd name="f177" fmla="*/ 54 f136 1"/>
                <a:gd name="f178" fmla="*/ 78 f137 1"/>
                <a:gd name="f179" fmla="*/ 32 f136 1"/>
                <a:gd name="f180" fmla="*/ 108 f137 1"/>
                <a:gd name="f181" fmla="*/ 18 f136 1"/>
                <a:gd name="f182" fmla="*/ 150 f137 1"/>
                <a:gd name="f183" fmla="*/ 4 f136 1"/>
                <a:gd name="f184" fmla="*/ 840 f137 1"/>
                <a:gd name="f185" fmla="*/ 0 f136 1"/>
                <a:gd name="f186" fmla="*/ 852 f137 1"/>
                <a:gd name="f187" fmla="*/ 2 f136 1"/>
                <a:gd name="f188" fmla="*/ 870 f137 1"/>
                <a:gd name="f189" fmla="*/ 10 f136 1"/>
                <a:gd name="f190" fmla="*/ 884 f137 1"/>
                <a:gd name="f191" fmla="*/ 24 f136 1"/>
                <a:gd name="f192" fmla="*/ 892 f137 1"/>
                <a:gd name="f193" fmla="*/ 42 f136 1"/>
                <a:gd name="f194" fmla="*/ 52 f136 1"/>
                <a:gd name="f195" fmla="*/ 888 f137 1"/>
                <a:gd name="f196" fmla="*/ 74 f136 1"/>
                <a:gd name="f197" fmla="*/ 878 f137 1"/>
                <a:gd name="f198" fmla="*/ 90 f136 1"/>
                <a:gd name="f199" fmla="*/ 860 f137 1"/>
                <a:gd name="f200" fmla="*/ 102 f136 1"/>
                <a:gd name="f201" fmla="*/ 106 f136 1"/>
                <a:gd name="f202" fmla="*/ 180 f137 1"/>
                <a:gd name="f203" fmla="*/ 148 f137 1"/>
                <a:gd name="f204" fmla="*/ 124 f137 1"/>
                <a:gd name="f205" fmla="*/ 130 f136 1"/>
                <a:gd name="f206" fmla="*/ 110 f137 1"/>
                <a:gd name="f207" fmla="*/ 150 f136 1"/>
                <a:gd name="f208" fmla="*/ 170 f136 1"/>
                <a:gd name="f209" fmla="*/ 208 f136 1"/>
                <a:gd name="f210" fmla="*/ 118 f137 1"/>
                <a:gd name="f211" fmla="*/ 226 f136 1"/>
                <a:gd name="f212" fmla="*/ 130 f137 1"/>
                <a:gd name="f213" fmla="*/ 234 f136 1"/>
                <a:gd name="f214" fmla="*/ 152 f137 1"/>
                <a:gd name="f215" fmla="*/ 240 f136 1"/>
                <a:gd name="f216" fmla="*/ 394 f137 1"/>
                <a:gd name="f217" fmla="*/ 406 f137 1"/>
                <a:gd name="f218" fmla="*/ 438 f137 1"/>
                <a:gd name="f219" fmla="*/ 248 f136 1"/>
                <a:gd name="f220" fmla="*/ 464 f137 1"/>
                <a:gd name="f221" fmla="*/ 260 f136 1"/>
                <a:gd name="f222" fmla="*/ 476 f137 1"/>
                <a:gd name="f223" fmla="*/ 270 f136 1"/>
                <a:gd name="f224" fmla="*/ 498 f137 1"/>
                <a:gd name="f225" fmla="*/ 506 f137 1"/>
                <a:gd name="f226" fmla="*/ 324 f136 1"/>
                <a:gd name="f227" fmla="*/ 508 f137 1"/>
                <a:gd name="f228" fmla="*/ 364 f136 1"/>
                <a:gd name="f229" fmla="*/ 500 f137 1"/>
                <a:gd name="f230" fmla="*/ 384 f136 1"/>
                <a:gd name="f231" fmla="*/ 486 f137 1"/>
                <a:gd name="f232" fmla="*/ 398 f136 1"/>
                <a:gd name="f233" fmla="*/ 466 f137 1"/>
                <a:gd name="f234" fmla="+- f138 0 f1"/>
                <a:gd name="f235" fmla="*/ f141 1 892"/>
                <a:gd name="f236" fmla="*/ f142 1 406"/>
                <a:gd name="f237" fmla="*/ f143 1 892"/>
                <a:gd name="f238" fmla="*/ f144 1 406"/>
                <a:gd name="f239" fmla="*/ f145 1 892"/>
                <a:gd name="f240" fmla="*/ f146 1 406"/>
                <a:gd name="f241" fmla="*/ f147 1 892"/>
                <a:gd name="f242" fmla="*/ f148 1 406"/>
                <a:gd name="f243" fmla="*/ f149 1 892"/>
                <a:gd name="f244" fmla="*/ f150 1 406"/>
                <a:gd name="f245" fmla="*/ f151 1 892"/>
                <a:gd name="f246" fmla="*/ f152 1 406"/>
                <a:gd name="f247" fmla="*/ f153 1 892"/>
                <a:gd name="f248" fmla="*/ f154 1 406"/>
                <a:gd name="f249" fmla="*/ f155 1 892"/>
                <a:gd name="f250" fmla="*/ f156 1 892"/>
                <a:gd name="f251" fmla="*/ f157 1 892"/>
                <a:gd name="f252" fmla="*/ f158 1 406"/>
                <a:gd name="f253" fmla="*/ f159 1 892"/>
                <a:gd name="f254" fmla="*/ f160 1 406"/>
                <a:gd name="f255" fmla="*/ f161 1 892"/>
                <a:gd name="f256" fmla="*/ f162 1 406"/>
                <a:gd name="f257" fmla="*/ f163 1 892"/>
                <a:gd name="f258" fmla="*/ f164 1 406"/>
                <a:gd name="f259" fmla="*/ f165 1 892"/>
                <a:gd name="f260" fmla="*/ f166 1 406"/>
                <a:gd name="f261" fmla="*/ f167 1 892"/>
                <a:gd name="f262" fmla="*/ f168 1 406"/>
                <a:gd name="f263" fmla="*/ f169 1 892"/>
                <a:gd name="f264" fmla="*/ f170 1 406"/>
                <a:gd name="f265" fmla="*/ f171 1 406"/>
                <a:gd name="f266" fmla="*/ f172 1 892"/>
                <a:gd name="f267" fmla="*/ f173 1 406"/>
                <a:gd name="f268" fmla="*/ f174 1 892"/>
                <a:gd name="f269" fmla="*/ f175 1 406"/>
                <a:gd name="f270" fmla="*/ f176 1 892"/>
                <a:gd name="f271" fmla="*/ f177 1 406"/>
                <a:gd name="f272" fmla="*/ f178 1 892"/>
                <a:gd name="f273" fmla="*/ f179 1 406"/>
                <a:gd name="f274" fmla="*/ f180 1 892"/>
                <a:gd name="f275" fmla="*/ f181 1 406"/>
                <a:gd name="f276" fmla="*/ f182 1 892"/>
                <a:gd name="f277" fmla="*/ f183 1 406"/>
                <a:gd name="f278" fmla="*/ f184 1 892"/>
                <a:gd name="f279" fmla="*/ f185 1 406"/>
                <a:gd name="f280" fmla="*/ f186 1 892"/>
                <a:gd name="f281" fmla="*/ f187 1 406"/>
                <a:gd name="f282" fmla="*/ f188 1 892"/>
                <a:gd name="f283" fmla="*/ f189 1 406"/>
                <a:gd name="f284" fmla="*/ f190 1 892"/>
                <a:gd name="f285" fmla="*/ f191 1 406"/>
                <a:gd name="f286" fmla="*/ f192 1 892"/>
                <a:gd name="f287" fmla="*/ f193 1 406"/>
                <a:gd name="f288" fmla="*/ f194 1 406"/>
                <a:gd name="f289" fmla="*/ f195 1 892"/>
                <a:gd name="f290" fmla="*/ f196 1 406"/>
                <a:gd name="f291" fmla="*/ f197 1 892"/>
                <a:gd name="f292" fmla="*/ f198 1 406"/>
                <a:gd name="f293" fmla="*/ f199 1 892"/>
                <a:gd name="f294" fmla="*/ f200 1 406"/>
                <a:gd name="f295" fmla="*/ f201 1 406"/>
                <a:gd name="f296" fmla="*/ f202 1 892"/>
                <a:gd name="f297" fmla="*/ f203 1 892"/>
                <a:gd name="f298" fmla="*/ f204 1 892"/>
                <a:gd name="f299" fmla="*/ f205 1 406"/>
                <a:gd name="f300" fmla="*/ f206 1 892"/>
                <a:gd name="f301" fmla="*/ f207 1 406"/>
                <a:gd name="f302" fmla="*/ f208 1 406"/>
                <a:gd name="f303" fmla="*/ f209 1 406"/>
                <a:gd name="f304" fmla="*/ f210 1 892"/>
                <a:gd name="f305" fmla="*/ f211 1 406"/>
                <a:gd name="f306" fmla="*/ f212 1 892"/>
                <a:gd name="f307" fmla="*/ f213 1 406"/>
                <a:gd name="f308" fmla="*/ f214 1 892"/>
                <a:gd name="f309" fmla="*/ f215 1 406"/>
                <a:gd name="f310" fmla="*/ f216 1 892"/>
                <a:gd name="f311" fmla="*/ f217 1 892"/>
                <a:gd name="f312" fmla="*/ f218 1 892"/>
                <a:gd name="f313" fmla="*/ f219 1 406"/>
                <a:gd name="f314" fmla="*/ f220 1 892"/>
                <a:gd name="f315" fmla="*/ f221 1 406"/>
                <a:gd name="f316" fmla="*/ f222 1 892"/>
                <a:gd name="f317" fmla="*/ f223 1 406"/>
                <a:gd name="f318" fmla="*/ f224 1 892"/>
                <a:gd name="f319" fmla="*/ f225 1 892"/>
                <a:gd name="f320" fmla="*/ f226 1 406"/>
                <a:gd name="f321" fmla="*/ f227 1 892"/>
                <a:gd name="f322" fmla="*/ f228 1 406"/>
                <a:gd name="f323" fmla="*/ f229 1 892"/>
                <a:gd name="f324" fmla="*/ f230 1 406"/>
                <a:gd name="f325" fmla="*/ f231 1 892"/>
                <a:gd name="f326" fmla="*/ f232 1 406"/>
                <a:gd name="f327" fmla="*/ f233 1 892"/>
                <a:gd name="f328" fmla="*/ 0 1 f139"/>
                <a:gd name="f329" fmla="*/ f133 1 f139"/>
                <a:gd name="f330" fmla="*/ 0 1 f140"/>
                <a:gd name="f331" fmla="*/ f134 1 f140"/>
                <a:gd name="f332" fmla="*/ f235 1 f139"/>
                <a:gd name="f333" fmla="*/ f236 1 f140"/>
                <a:gd name="f334" fmla="*/ f237 1 f139"/>
                <a:gd name="f335" fmla="*/ f238 1 f140"/>
                <a:gd name="f336" fmla="*/ f239 1 f139"/>
                <a:gd name="f337" fmla="*/ f240 1 f140"/>
                <a:gd name="f338" fmla="*/ f241 1 f139"/>
                <a:gd name="f339" fmla="*/ f242 1 f140"/>
                <a:gd name="f340" fmla="*/ f243 1 f139"/>
                <a:gd name="f341" fmla="*/ f244 1 f140"/>
                <a:gd name="f342" fmla="*/ f245 1 f139"/>
                <a:gd name="f343" fmla="*/ f246 1 f140"/>
                <a:gd name="f344" fmla="*/ f247 1 f139"/>
                <a:gd name="f345" fmla="*/ f248 1 f140"/>
                <a:gd name="f346" fmla="*/ f249 1 f139"/>
                <a:gd name="f347" fmla="*/ f250 1 f139"/>
                <a:gd name="f348" fmla="*/ f251 1 f139"/>
                <a:gd name="f349" fmla="*/ f252 1 f140"/>
                <a:gd name="f350" fmla="*/ f253 1 f139"/>
                <a:gd name="f351" fmla="*/ f254 1 f140"/>
                <a:gd name="f352" fmla="*/ f255 1 f139"/>
                <a:gd name="f353" fmla="*/ f256 1 f140"/>
                <a:gd name="f354" fmla="*/ f257 1 f139"/>
                <a:gd name="f355" fmla="*/ f258 1 f140"/>
                <a:gd name="f356" fmla="*/ f259 1 f139"/>
                <a:gd name="f357" fmla="*/ f260 1 f140"/>
                <a:gd name="f358" fmla="*/ f261 1 f139"/>
                <a:gd name="f359" fmla="*/ f262 1 f140"/>
                <a:gd name="f360" fmla="*/ f263 1 f139"/>
                <a:gd name="f361" fmla="*/ f264 1 f140"/>
                <a:gd name="f362" fmla="*/ f265 1 f140"/>
                <a:gd name="f363" fmla="*/ f266 1 f139"/>
                <a:gd name="f364" fmla="*/ f267 1 f140"/>
                <a:gd name="f365" fmla="*/ f268 1 f139"/>
                <a:gd name="f366" fmla="*/ f269 1 f140"/>
                <a:gd name="f367" fmla="*/ f270 1 f139"/>
                <a:gd name="f368" fmla="*/ f271 1 f140"/>
                <a:gd name="f369" fmla="*/ f272 1 f139"/>
                <a:gd name="f370" fmla="*/ f273 1 f140"/>
                <a:gd name="f371" fmla="*/ f274 1 f139"/>
                <a:gd name="f372" fmla="*/ f275 1 f140"/>
                <a:gd name="f373" fmla="*/ f276 1 f139"/>
                <a:gd name="f374" fmla="*/ f277 1 f140"/>
                <a:gd name="f375" fmla="*/ f278 1 f139"/>
                <a:gd name="f376" fmla="*/ f279 1 f140"/>
                <a:gd name="f377" fmla="*/ f280 1 f139"/>
                <a:gd name="f378" fmla="*/ f281 1 f140"/>
                <a:gd name="f379" fmla="*/ f282 1 f139"/>
                <a:gd name="f380" fmla="*/ f283 1 f140"/>
                <a:gd name="f381" fmla="*/ f284 1 f139"/>
                <a:gd name="f382" fmla="*/ f285 1 f140"/>
                <a:gd name="f383" fmla="*/ f286 1 f139"/>
                <a:gd name="f384" fmla="*/ f287 1 f140"/>
                <a:gd name="f385" fmla="*/ f288 1 f140"/>
                <a:gd name="f386" fmla="*/ f289 1 f139"/>
                <a:gd name="f387" fmla="*/ f290 1 f140"/>
                <a:gd name="f388" fmla="*/ f291 1 f139"/>
                <a:gd name="f389" fmla="*/ f292 1 f140"/>
                <a:gd name="f390" fmla="*/ f293 1 f139"/>
                <a:gd name="f391" fmla="*/ f294 1 f140"/>
                <a:gd name="f392" fmla="*/ f295 1 f140"/>
                <a:gd name="f393" fmla="*/ f296 1 f139"/>
                <a:gd name="f394" fmla="*/ f297 1 f139"/>
                <a:gd name="f395" fmla="*/ f298 1 f139"/>
                <a:gd name="f396" fmla="*/ f299 1 f140"/>
                <a:gd name="f397" fmla="*/ f300 1 f139"/>
                <a:gd name="f398" fmla="*/ f301 1 f140"/>
                <a:gd name="f399" fmla="*/ f302 1 f140"/>
                <a:gd name="f400" fmla="*/ f303 1 f140"/>
                <a:gd name="f401" fmla="*/ f304 1 f139"/>
                <a:gd name="f402" fmla="*/ f305 1 f140"/>
                <a:gd name="f403" fmla="*/ f306 1 f139"/>
                <a:gd name="f404" fmla="*/ f307 1 f140"/>
                <a:gd name="f405" fmla="*/ f308 1 f139"/>
                <a:gd name="f406" fmla="*/ f309 1 f140"/>
                <a:gd name="f407" fmla="*/ f310 1 f139"/>
                <a:gd name="f408" fmla="*/ f311 1 f139"/>
                <a:gd name="f409" fmla="*/ f312 1 f139"/>
                <a:gd name="f410" fmla="*/ f313 1 f140"/>
                <a:gd name="f411" fmla="*/ f314 1 f139"/>
                <a:gd name="f412" fmla="*/ f315 1 f140"/>
                <a:gd name="f413" fmla="*/ f316 1 f139"/>
                <a:gd name="f414" fmla="*/ f317 1 f140"/>
                <a:gd name="f415" fmla="*/ f318 1 f139"/>
                <a:gd name="f416" fmla="*/ f319 1 f139"/>
                <a:gd name="f417" fmla="*/ f320 1 f140"/>
                <a:gd name="f418" fmla="*/ f321 1 f139"/>
                <a:gd name="f419" fmla="*/ f322 1 f140"/>
                <a:gd name="f420" fmla="*/ f323 1 f139"/>
                <a:gd name="f421" fmla="*/ f324 1 f140"/>
                <a:gd name="f422" fmla="*/ f325 1 f139"/>
                <a:gd name="f423" fmla="*/ f326 1 f140"/>
                <a:gd name="f424" fmla="*/ f327 1 f139"/>
                <a:gd name="f425" fmla="*/ f328 f130 1"/>
                <a:gd name="f426" fmla="*/ f329 f130 1"/>
                <a:gd name="f427" fmla="*/ f331 f131 1"/>
                <a:gd name="f428" fmla="*/ f330 f131 1"/>
                <a:gd name="f429" fmla="*/ f332 f130 1"/>
                <a:gd name="f430" fmla="*/ f333 f131 1"/>
                <a:gd name="f431" fmla="*/ f334 f130 1"/>
                <a:gd name="f432" fmla="*/ f335 f131 1"/>
                <a:gd name="f433" fmla="*/ f336 f130 1"/>
                <a:gd name="f434" fmla="*/ f337 f131 1"/>
                <a:gd name="f435" fmla="*/ f338 f130 1"/>
                <a:gd name="f436" fmla="*/ f339 f131 1"/>
                <a:gd name="f437" fmla="*/ f340 f130 1"/>
                <a:gd name="f438" fmla="*/ f341 f131 1"/>
                <a:gd name="f439" fmla="*/ f342 f130 1"/>
                <a:gd name="f440" fmla="*/ f343 f131 1"/>
                <a:gd name="f441" fmla="*/ f344 f130 1"/>
                <a:gd name="f442" fmla="*/ f345 f131 1"/>
                <a:gd name="f443" fmla="*/ f346 f130 1"/>
                <a:gd name="f444" fmla="*/ f347 f130 1"/>
                <a:gd name="f445" fmla="*/ f348 f130 1"/>
                <a:gd name="f446" fmla="*/ f349 f131 1"/>
                <a:gd name="f447" fmla="*/ f350 f130 1"/>
                <a:gd name="f448" fmla="*/ f351 f131 1"/>
                <a:gd name="f449" fmla="*/ f352 f130 1"/>
                <a:gd name="f450" fmla="*/ f353 f131 1"/>
                <a:gd name="f451" fmla="*/ f354 f130 1"/>
                <a:gd name="f452" fmla="*/ f355 f131 1"/>
                <a:gd name="f453" fmla="*/ f356 f130 1"/>
                <a:gd name="f454" fmla="*/ f357 f131 1"/>
                <a:gd name="f455" fmla="*/ f358 f130 1"/>
                <a:gd name="f456" fmla="*/ f359 f131 1"/>
                <a:gd name="f457" fmla="*/ f360 f130 1"/>
                <a:gd name="f458" fmla="*/ f361 f131 1"/>
                <a:gd name="f459" fmla="*/ f362 f131 1"/>
                <a:gd name="f460" fmla="*/ f363 f130 1"/>
                <a:gd name="f461" fmla="*/ f364 f131 1"/>
                <a:gd name="f462" fmla="*/ f365 f130 1"/>
                <a:gd name="f463" fmla="*/ f366 f131 1"/>
                <a:gd name="f464" fmla="*/ f367 f130 1"/>
                <a:gd name="f465" fmla="*/ f368 f131 1"/>
                <a:gd name="f466" fmla="*/ f369 f130 1"/>
                <a:gd name="f467" fmla="*/ f370 f131 1"/>
                <a:gd name="f468" fmla="*/ f371 f130 1"/>
                <a:gd name="f469" fmla="*/ f372 f131 1"/>
                <a:gd name="f470" fmla="*/ f373 f130 1"/>
                <a:gd name="f471" fmla="*/ f374 f131 1"/>
                <a:gd name="f472" fmla="*/ f375 f130 1"/>
                <a:gd name="f473" fmla="*/ f376 f131 1"/>
                <a:gd name="f474" fmla="*/ f377 f130 1"/>
                <a:gd name="f475" fmla="*/ f378 f131 1"/>
                <a:gd name="f476" fmla="*/ f379 f130 1"/>
                <a:gd name="f477" fmla="*/ f380 f131 1"/>
                <a:gd name="f478" fmla="*/ f381 f130 1"/>
                <a:gd name="f479" fmla="*/ f382 f131 1"/>
                <a:gd name="f480" fmla="*/ f383 f130 1"/>
                <a:gd name="f481" fmla="*/ f384 f131 1"/>
                <a:gd name="f482" fmla="*/ f385 f131 1"/>
                <a:gd name="f483" fmla="*/ f386 f130 1"/>
                <a:gd name="f484" fmla="*/ f387 f131 1"/>
                <a:gd name="f485" fmla="*/ f388 f130 1"/>
                <a:gd name="f486" fmla="*/ f389 f131 1"/>
                <a:gd name="f487" fmla="*/ f390 f130 1"/>
                <a:gd name="f488" fmla="*/ f391 f131 1"/>
                <a:gd name="f489" fmla="*/ f392 f131 1"/>
                <a:gd name="f490" fmla="*/ f393 f130 1"/>
                <a:gd name="f491" fmla="*/ f394 f130 1"/>
                <a:gd name="f492" fmla="*/ f395 f130 1"/>
                <a:gd name="f493" fmla="*/ f396 f131 1"/>
                <a:gd name="f494" fmla="*/ f397 f130 1"/>
                <a:gd name="f495" fmla="*/ f398 f131 1"/>
                <a:gd name="f496" fmla="*/ f399 f131 1"/>
                <a:gd name="f497" fmla="*/ f400 f131 1"/>
                <a:gd name="f498" fmla="*/ f401 f130 1"/>
                <a:gd name="f499" fmla="*/ f402 f131 1"/>
                <a:gd name="f500" fmla="*/ f403 f130 1"/>
                <a:gd name="f501" fmla="*/ f404 f131 1"/>
                <a:gd name="f502" fmla="*/ f405 f130 1"/>
                <a:gd name="f503" fmla="*/ f406 f131 1"/>
                <a:gd name="f504" fmla="*/ f407 f130 1"/>
                <a:gd name="f505" fmla="*/ f408 f130 1"/>
                <a:gd name="f506" fmla="*/ f409 f130 1"/>
                <a:gd name="f507" fmla="*/ f410 f131 1"/>
                <a:gd name="f508" fmla="*/ f411 f130 1"/>
                <a:gd name="f509" fmla="*/ f412 f131 1"/>
                <a:gd name="f510" fmla="*/ f413 f130 1"/>
                <a:gd name="f511" fmla="*/ f414 f131 1"/>
                <a:gd name="f512" fmla="*/ f415 f130 1"/>
                <a:gd name="f513" fmla="*/ f416 f130 1"/>
                <a:gd name="f514" fmla="*/ f417 f131 1"/>
                <a:gd name="f515" fmla="*/ f418 f130 1"/>
                <a:gd name="f516" fmla="*/ f419 f131 1"/>
                <a:gd name="f517" fmla="*/ f420 f130 1"/>
                <a:gd name="f518" fmla="*/ f421 f131 1"/>
                <a:gd name="f519" fmla="*/ f422 f130 1"/>
                <a:gd name="f520" fmla="*/ f423 f131 1"/>
                <a:gd name="f521" fmla="*/ f424 f130 1"/>
              </a:gdLst>
              <a:ahLst/>
              <a:cxnLst>
                <a:cxn ang="3cd4">
                  <a:pos x="hc" y="t"/>
                </a:cxn>
                <a:cxn ang="0">
                  <a:pos x="r" y="vc"/>
                </a:cxn>
                <a:cxn ang="cd4">
                  <a:pos x="hc" y="b"/>
                </a:cxn>
                <a:cxn ang="cd2">
                  <a:pos x="l" y="vc"/>
                </a:cxn>
                <a:cxn ang="f234">
                  <a:pos x="f429" y="f430"/>
                </a:cxn>
                <a:cxn ang="f234">
                  <a:pos x="f431" y="f432"/>
                </a:cxn>
                <a:cxn ang="f234">
                  <a:pos x="f433" y="f434"/>
                </a:cxn>
                <a:cxn ang="f234">
                  <a:pos x="f435" y="f436"/>
                </a:cxn>
                <a:cxn ang="f234">
                  <a:pos x="f437" y="f438"/>
                </a:cxn>
                <a:cxn ang="f234">
                  <a:pos x="f439" y="f440"/>
                </a:cxn>
                <a:cxn ang="f234">
                  <a:pos x="f441" y="f442"/>
                </a:cxn>
                <a:cxn ang="f234">
                  <a:pos x="f443" y="f442"/>
                </a:cxn>
                <a:cxn ang="f234">
                  <a:pos x="f444" y="f442"/>
                </a:cxn>
                <a:cxn ang="f234">
                  <a:pos x="f445" y="f446"/>
                </a:cxn>
                <a:cxn ang="f234">
                  <a:pos x="f447" y="f448"/>
                </a:cxn>
                <a:cxn ang="f234">
                  <a:pos x="f449" y="f450"/>
                </a:cxn>
                <a:cxn ang="f234">
                  <a:pos x="f451" y="f452"/>
                </a:cxn>
                <a:cxn ang="f234">
                  <a:pos x="f453" y="f454"/>
                </a:cxn>
                <a:cxn ang="f234">
                  <a:pos x="f455" y="f456"/>
                </a:cxn>
                <a:cxn ang="f234">
                  <a:pos x="f457" y="f458"/>
                </a:cxn>
                <a:cxn ang="f234">
                  <a:pos x="f457" y="f459"/>
                </a:cxn>
                <a:cxn ang="f234">
                  <a:pos x="f460" y="f461"/>
                </a:cxn>
                <a:cxn ang="f234">
                  <a:pos x="f462" y="f463"/>
                </a:cxn>
                <a:cxn ang="f234">
                  <a:pos x="f464" y="f465"/>
                </a:cxn>
                <a:cxn ang="f234">
                  <a:pos x="f466" y="f467"/>
                </a:cxn>
                <a:cxn ang="f234">
                  <a:pos x="f468" y="f469"/>
                </a:cxn>
                <a:cxn ang="f234">
                  <a:pos x="f470" y="f471"/>
                </a:cxn>
                <a:cxn ang="f234">
                  <a:pos x="f472" y="f473"/>
                </a:cxn>
                <a:cxn ang="f234">
                  <a:pos x="f474" y="f475"/>
                </a:cxn>
                <a:cxn ang="f234">
                  <a:pos x="f476" y="f477"/>
                </a:cxn>
                <a:cxn ang="f234">
                  <a:pos x="f478" y="f479"/>
                </a:cxn>
                <a:cxn ang="f234">
                  <a:pos x="f480" y="f481"/>
                </a:cxn>
                <a:cxn ang="f234">
                  <a:pos x="f480" y="f482"/>
                </a:cxn>
                <a:cxn ang="f234">
                  <a:pos x="f483" y="f484"/>
                </a:cxn>
                <a:cxn ang="f234">
                  <a:pos x="f485" y="f486"/>
                </a:cxn>
                <a:cxn ang="f234">
                  <a:pos x="f487" y="f488"/>
                </a:cxn>
                <a:cxn ang="f234">
                  <a:pos x="f472" y="f489"/>
                </a:cxn>
                <a:cxn ang="f234">
                  <a:pos x="f490" y="f489"/>
                </a:cxn>
                <a:cxn ang="f234">
                  <a:pos x="f491" y="f461"/>
                </a:cxn>
                <a:cxn ang="f234">
                  <a:pos x="f492" y="f493"/>
                </a:cxn>
                <a:cxn ang="f234">
                  <a:pos x="f494" y="f495"/>
                </a:cxn>
                <a:cxn ang="f234">
                  <a:pos x="f445" y="f496"/>
                </a:cxn>
                <a:cxn ang="f234">
                  <a:pos x="f445" y="f458"/>
                </a:cxn>
                <a:cxn ang="f234">
                  <a:pos x="f468" y="f497"/>
                </a:cxn>
                <a:cxn ang="f234">
                  <a:pos x="f498" y="f499"/>
                </a:cxn>
                <a:cxn ang="f234">
                  <a:pos x="f500" y="f501"/>
                </a:cxn>
                <a:cxn ang="f234">
                  <a:pos x="f502" y="f503"/>
                </a:cxn>
                <a:cxn ang="f234">
                  <a:pos x="f504" y="f503"/>
                </a:cxn>
                <a:cxn ang="f234">
                  <a:pos x="f505" y="f503"/>
                </a:cxn>
                <a:cxn ang="f234">
                  <a:pos x="f506" y="f507"/>
                </a:cxn>
                <a:cxn ang="f234">
                  <a:pos x="f508" y="f509"/>
                </a:cxn>
                <a:cxn ang="f234">
                  <a:pos x="f510" y="f511"/>
                </a:cxn>
                <a:cxn ang="f234">
                  <a:pos x="f512" y="f450"/>
                </a:cxn>
                <a:cxn ang="f234">
                  <a:pos x="f513" y="f514"/>
                </a:cxn>
                <a:cxn ang="f234">
                  <a:pos x="f515" y="f438"/>
                </a:cxn>
                <a:cxn ang="f234">
                  <a:pos x="f515" y="f516"/>
                </a:cxn>
                <a:cxn ang="f234">
                  <a:pos x="f517" y="f518"/>
                </a:cxn>
                <a:cxn ang="f234">
                  <a:pos x="f519" y="f520"/>
                </a:cxn>
                <a:cxn ang="f234">
                  <a:pos x="f521" y="f430"/>
                </a:cxn>
                <a:cxn ang="f234">
                  <a:pos x="f429" y="f430"/>
                </a:cxn>
              </a:cxnLst>
              <a:rect l="f425" t="f428" r="f426" b="f427"/>
              <a:pathLst>
                <a:path w="892" h="406">
                  <a:moveTo>
                    <a:pt x="f8" y="f7"/>
                  </a:moveTo>
                  <a:lnTo>
                    <a:pt x="f8" y="f7"/>
                  </a:lnTo>
                  <a:lnTo>
                    <a:pt x="f9" y="f7"/>
                  </a:lnTo>
                  <a:lnTo>
                    <a:pt x="f10" y="f11"/>
                  </a:lnTo>
                  <a:lnTo>
                    <a:pt x="f12" y="f13"/>
                  </a:lnTo>
                  <a:lnTo>
                    <a:pt x="f14" y="f15"/>
                  </a:lnTo>
                  <a:lnTo>
                    <a:pt x="f16" y="f17"/>
                  </a:lnTo>
                  <a:lnTo>
                    <a:pt x="f18" y="f19"/>
                  </a:lnTo>
                  <a:lnTo>
                    <a:pt x="f20" y="f21"/>
                  </a:lnTo>
                  <a:lnTo>
                    <a:pt x="f20" y="f22"/>
                  </a:lnTo>
                  <a:lnTo>
                    <a:pt x="f20" y="f22"/>
                  </a:lnTo>
                  <a:lnTo>
                    <a:pt x="f11" y="f23"/>
                  </a:lnTo>
                  <a:lnTo>
                    <a:pt x="f11" y="f23"/>
                  </a:lnTo>
                  <a:lnTo>
                    <a:pt x="f24" y="f25"/>
                  </a:lnTo>
                  <a:lnTo>
                    <a:pt x="f26" y="f25"/>
                  </a:lnTo>
                  <a:lnTo>
                    <a:pt x="f26" y="f25"/>
                  </a:lnTo>
                  <a:lnTo>
                    <a:pt x="f27" y="f25"/>
                  </a:lnTo>
                  <a:lnTo>
                    <a:pt x="f28" y="f25"/>
                  </a:lnTo>
                  <a:lnTo>
                    <a:pt x="f29" y="f30"/>
                  </a:lnTo>
                  <a:lnTo>
                    <a:pt x="f31" y="f32"/>
                  </a:lnTo>
                  <a:lnTo>
                    <a:pt x="f33" y="f34"/>
                  </a:lnTo>
                  <a:lnTo>
                    <a:pt x="f35" y="f36"/>
                  </a:lnTo>
                  <a:lnTo>
                    <a:pt x="f37" y="f38"/>
                  </a:lnTo>
                  <a:lnTo>
                    <a:pt x="f37" y="f38"/>
                  </a:lnTo>
                  <a:lnTo>
                    <a:pt x="f39" y="f40"/>
                  </a:lnTo>
                  <a:lnTo>
                    <a:pt x="f41" y="f42"/>
                  </a:lnTo>
                  <a:lnTo>
                    <a:pt x="f43" y="f44"/>
                  </a:lnTo>
                  <a:lnTo>
                    <a:pt x="f45" y="f46"/>
                  </a:lnTo>
                  <a:lnTo>
                    <a:pt x="f47" y="f48"/>
                  </a:lnTo>
                  <a:lnTo>
                    <a:pt x="f49" y="f50"/>
                  </a:lnTo>
                  <a:lnTo>
                    <a:pt x="f5" y="f51"/>
                  </a:lnTo>
                  <a:lnTo>
                    <a:pt x="f5" y="f2"/>
                  </a:lnTo>
                  <a:lnTo>
                    <a:pt x="f5" y="f2"/>
                  </a:lnTo>
                  <a:lnTo>
                    <a:pt x="f5" y="f52"/>
                  </a:lnTo>
                  <a:lnTo>
                    <a:pt x="f49" y="f53"/>
                  </a:lnTo>
                  <a:lnTo>
                    <a:pt x="f54" y="f55"/>
                  </a:lnTo>
                  <a:lnTo>
                    <a:pt x="f56" y="f57"/>
                  </a:lnTo>
                  <a:lnTo>
                    <a:pt x="f58" y="f59"/>
                  </a:lnTo>
                  <a:lnTo>
                    <a:pt x="f39" y="f35"/>
                  </a:lnTo>
                  <a:lnTo>
                    <a:pt x="f60" y="f61"/>
                  </a:lnTo>
                  <a:lnTo>
                    <a:pt x="f62" y="f63"/>
                  </a:lnTo>
                  <a:lnTo>
                    <a:pt x="f64" y="f65"/>
                  </a:lnTo>
                  <a:lnTo>
                    <a:pt x="f66" y="f67"/>
                  </a:lnTo>
                  <a:lnTo>
                    <a:pt x="f68" y="f56"/>
                  </a:lnTo>
                  <a:lnTo>
                    <a:pt x="f29" y="f69"/>
                  </a:lnTo>
                  <a:lnTo>
                    <a:pt x="f27" y="f49"/>
                  </a:lnTo>
                  <a:lnTo>
                    <a:pt x="f70" y="f5"/>
                  </a:lnTo>
                  <a:lnTo>
                    <a:pt x="f71" y="f5"/>
                  </a:lnTo>
                  <a:lnTo>
                    <a:pt x="f71" y="f5"/>
                  </a:lnTo>
                  <a:lnTo>
                    <a:pt x="f72" y="f73"/>
                  </a:lnTo>
                  <a:lnTo>
                    <a:pt x="f74" y="f49"/>
                  </a:lnTo>
                  <a:lnTo>
                    <a:pt x="f75" y="f54"/>
                  </a:lnTo>
                  <a:lnTo>
                    <a:pt x="f76" y="f77"/>
                  </a:lnTo>
                  <a:lnTo>
                    <a:pt x="f78" y="f67"/>
                  </a:lnTo>
                  <a:lnTo>
                    <a:pt x="f79" y="f65"/>
                  </a:lnTo>
                  <a:lnTo>
                    <a:pt x="f6" y="f63"/>
                  </a:lnTo>
                  <a:lnTo>
                    <a:pt x="f6" y="f60"/>
                  </a:lnTo>
                  <a:lnTo>
                    <a:pt x="f6" y="f60"/>
                  </a:lnTo>
                  <a:lnTo>
                    <a:pt x="f6" y="f62"/>
                  </a:lnTo>
                  <a:lnTo>
                    <a:pt x="f79" y="f80"/>
                  </a:lnTo>
                  <a:lnTo>
                    <a:pt x="f78" y="f81"/>
                  </a:lnTo>
                  <a:lnTo>
                    <a:pt x="f76" y="f82"/>
                  </a:lnTo>
                  <a:lnTo>
                    <a:pt x="f75" y="f57"/>
                  </a:lnTo>
                  <a:lnTo>
                    <a:pt x="f74" y="f83"/>
                  </a:lnTo>
                  <a:lnTo>
                    <a:pt x="f72" y="f31"/>
                  </a:lnTo>
                  <a:lnTo>
                    <a:pt x="f71" y="f84"/>
                  </a:lnTo>
                  <a:lnTo>
                    <a:pt x="f2" y="f84"/>
                  </a:lnTo>
                  <a:lnTo>
                    <a:pt x="f2" y="f84"/>
                  </a:lnTo>
                  <a:lnTo>
                    <a:pt x="f85" y="f68"/>
                  </a:lnTo>
                  <a:lnTo>
                    <a:pt x="f86" y="f55"/>
                  </a:lnTo>
                  <a:lnTo>
                    <a:pt x="f87" y="f88"/>
                  </a:lnTo>
                  <a:lnTo>
                    <a:pt x="f89" y="f90"/>
                  </a:lnTo>
                  <a:lnTo>
                    <a:pt x="f55" y="f91"/>
                  </a:lnTo>
                  <a:lnTo>
                    <a:pt x="f92" y="f27"/>
                  </a:lnTo>
                  <a:lnTo>
                    <a:pt x="f84" y="f93"/>
                  </a:lnTo>
                  <a:lnTo>
                    <a:pt x="f31" y="f94"/>
                  </a:lnTo>
                  <a:lnTo>
                    <a:pt x="f31" y="f2"/>
                  </a:lnTo>
                  <a:lnTo>
                    <a:pt x="f31" y="f2"/>
                  </a:lnTo>
                  <a:lnTo>
                    <a:pt x="f84" y="f95"/>
                  </a:lnTo>
                  <a:lnTo>
                    <a:pt x="f68" y="f96"/>
                  </a:lnTo>
                  <a:lnTo>
                    <a:pt x="f97" y="f98"/>
                  </a:lnTo>
                  <a:lnTo>
                    <a:pt x="f99" y="f100"/>
                  </a:lnTo>
                  <a:lnTo>
                    <a:pt x="f99" y="f100"/>
                  </a:lnTo>
                  <a:lnTo>
                    <a:pt x="f90" y="f101"/>
                  </a:lnTo>
                  <a:lnTo>
                    <a:pt x="f91" y="f102"/>
                  </a:lnTo>
                  <a:lnTo>
                    <a:pt x="f103" y="f104"/>
                  </a:lnTo>
                  <a:lnTo>
                    <a:pt x="f105" y="f104"/>
                  </a:lnTo>
                  <a:lnTo>
                    <a:pt x="f106" y="f104"/>
                  </a:lnTo>
                  <a:lnTo>
                    <a:pt x="f106" y="f104"/>
                  </a:lnTo>
                  <a:lnTo>
                    <a:pt x="f7" y="f104"/>
                  </a:lnTo>
                  <a:lnTo>
                    <a:pt x="f12" y="f107"/>
                  </a:lnTo>
                  <a:lnTo>
                    <a:pt x="f108" y="f109"/>
                  </a:lnTo>
                  <a:lnTo>
                    <a:pt x="f110" y="f111"/>
                  </a:lnTo>
                  <a:lnTo>
                    <a:pt x="f112" y="f113"/>
                  </a:lnTo>
                  <a:lnTo>
                    <a:pt x="f114" y="f115"/>
                  </a:lnTo>
                  <a:lnTo>
                    <a:pt x="f114" y="f115"/>
                  </a:lnTo>
                  <a:lnTo>
                    <a:pt x="f116" y="f42"/>
                  </a:lnTo>
                  <a:lnTo>
                    <a:pt x="f117" y="f38"/>
                  </a:lnTo>
                  <a:lnTo>
                    <a:pt x="f118" y="f119"/>
                  </a:lnTo>
                  <a:lnTo>
                    <a:pt x="f120" y="f121"/>
                  </a:lnTo>
                  <a:lnTo>
                    <a:pt x="f122" y="f123"/>
                  </a:lnTo>
                  <a:lnTo>
                    <a:pt x="f122" y="f22"/>
                  </a:lnTo>
                  <a:lnTo>
                    <a:pt x="f122" y="f22"/>
                  </a:lnTo>
                  <a:lnTo>
                    <a:pt x="f122" y="f21"/>
                  </a:lnTo>
                  <a:lnTo>
                    <a:pt x="f124" y="f19"/>
                  </a:lnTo>
                  <a:lnTo>
                    <a:pt x="f125" y="f17"/>
                  </a:lnTo>
                  <a:lnTo>
                    <a:pt x="f126" y="f15"/>
                  </a:lnTo>
                  <a:lnTo>
                    <a:pt x="f127" y="f13"/>
                  </a:lnTo>
                  <a:lnTo>
                    <a:pt x="f114" y="f11"/>
                  </a:lnTo>
                  <a:lnTo>
                    <a:pt x="f128" y="f7"/>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7" name="Freeform 14">
              <a:extLst>
                <a:ext uri="{FF2B5EF4-FFF2-40B4-BE49-F238E27FC236}">
                  <a16:creationId xmlns:a16="http://schemas.microsoft.com/office/drawing/2014/main" id="{7D8E25CB-FCB9-4B26-842A-5DC738664E60}"/>
                </a:ext>
              </a:extLst>
            </p:cNvPr>
            <p:cNvSpPr/>
            <p:nvPr/>
          </p:nvSpPr>
          <p:spPr>
            <a:xfrm>
              <a:off x="10640909" y="6482373"/>
              <a:ext cx="522286" cy="143469"/>
            </a:xfrm>
            <a:custGeom>
              <a:avLst/>
              <a:gdLst>
                <a:gd name="f0" fmla="val 10800000"/>
                <a:gd name="f1" fmla="val 5400000"/>
                <a:gd name="f2" fmla="val 180"/>
                <a:gd name="f3" fmla="val w"/>
                <a:gd name="f4" fmla="val h"/>
                <a:gd name="f5" fmla="val 0"/>
                <a:gd name="f6" fmla="val 1478"/>
                <a:gd name="f7" fmla="val 406"/>
                <a:gd name="f8" fmla="val 52"/>
                <a:gd name="f9" fmla="val 42"/>
                <a:gd name="f10" fmla="val 404"/>
                <a:gd name="f11" fmla="val 32"/>
                <a:gd name="f12" fmla="val 402"/>
                <a:gd name="f13" fmla="val 22"/>
                <a:gd name="f14" fmla="val 396"/>
                <a:gd name="f15" fmla="val 14"/>
                <a:gd name="f16" fmla="val 390"/>
                <a:gd name="f17" fmla="val 8"/>
                <a:gd name="f18" fmla="val 382"/>
                <a:gd name="f19" fmla="val 4"/>
                <a:gd name="f20" fmla="val 374"/>
                <a:gd name="f21" fmla="val 364"/>
                <a:gd name="f22" fmla="val 352"/>
                <a:gd name="f23" fmla="val 342"/>
                <a:gd name="f24" fmla="val 332"/>
                <a:gd name="f25" fmla="val 324"/>
                <a:gd name="f26" fmla="val 316"/>
                <a:gd name="f27" fmla="val 310"/>
                <a:gd name="f28" fmla="val 304"/>
                <a:gd name="f29" fmla="val 302"/>
                <a:gd name="f30" fmla="val 300"/>
                <a:gd name="f31" fmla="val 1300"/>
                <a:gd name="f32" fmla="val 1316"/>
                <a:gd name="f33" fmla="val 296"/>
                <a:gd name="f34" fmla="val 1330"/>
                <a:gd name="f35" fmla="val 292"/>
                <a:gd name="f36" fmla="val 1342"/>
                <a:gd name="f37" fmla="val 286"/>
                <a:gd name="f38" fmla="val 1354"/>
                <a:gd name="f39" fmla="val 276"/>
                <a:gd name="f40" fmla="val 1364"/>
                <a:gd name="f41" fmla="val 264"/>
                <a:gd name="f42" fmla="val 1368"/>
                <a:gd name="f43" fmla="val 256"/>
                <a:gd name="f44" fmla="val 1372"/>
                <a:gd name="f45" fmla="val 246"/>
                <a:gd name="f46" fmla="val 1374"/>
                <a:gd name="f47" fmla="val 236"/>
                <a:gd name="f48" fmla="val 226"/>
                <a:gd name="f49" fmla="val 210"/>
                <a:gd name="f50" fmla="val 1370"/>
                <a:gd name="f51" fmla="val 198"/>
                <a:gd name="f52" fmla="val 1366"/>
                <a:gd name="f53" fmla="val 188"/>
                <a:gd name="f54" fmla="val 1360"/>
                <a:gd name="f55" fmla="val 1348"/>
                <a:gd name="f56" fmla="val 172"/>
                <a:gd name="f57" fmla="val 1336"/>
                <a:gd name="f58" fmla="val 168"/>
                <a:gd name="f59" fmla="val 1326"/>
                <a:gd name="f60" fmla="val 166"/>
                <a:gd name="f61" fmla="val 1318"/>
                <a:gd name="f62" fmla="val 1084"/>
                <a:gd name="f63" fmla="val 1072"/>
                <a:gd name="f64" fmla="val 1052"/>
                <a:gd name="f65" fmla="val 162"/>
                <a:gd name="f66" fmla="val 1040"/>
                <a:gd name="f67" fmla="val 158"/>
                <a:gd name="f68" fmla="val 1028"/>
                <a:gd name="f69" fmla="val 152"/>
                <a:gd name="f70" fmla="val 1014"/>
                <a:gd name="f71" fmla="val 146"/>
                <a:gd name="f72" fmla="val 1002"/>
                <a:gd name="f73" fmla="val 134"/>
                <a:gd name="f74" fmla="val 990"/>
                <a:gd name="f75" fmla="val 122"/>
                <a:gd name="f76" fmla="val 980"/>
                <a:gd name="f77" fmla="val 104"/>
                <a:gd name="f78" fmla="val 976"/>
                <a:gd name="f79" fmla="val 94"/>
                <a:gd name="f80" fmla="val 972"/>
                <a:gd name="f81" fmla="val 80"/>
                <a:gd name="f82" fmla="val 970"/>
                <a:gd name="f83" fmla="val 68"/>
                <a:gd name="f84" fmla="val 974"/>
                <a:gd name="f85" fmla="val 978"/>
                <a:gd name="f86" fmla="val 984"/>
                <a:gd name="f87" fmla="val 992"/>
                <a:gd name="f88" fmla="val 1012"/>
                <a:gd name="f89" fmla="val 1022"/>
                <a:gd name="f90" fmla="val 1032"/>
                <a:gd name="f91" fmla="val 1042"/>
                <a:gd name="f92" fmla="val 1060"/>
                <a:gd name="f93" fmla="val 1066"/>
                <a:gd name="f94" fmla="val 1070"/>
                <a:gd name="f95" fmla="val 1074"/>
                <a:gd name="f96" fmla="val 1076"/>
                <a:gd name="f97" fmla="val 60"/>
                <a:gd name="f98" fmla="val 1082"/>
                <a:gd name="f99" fmla="val 1314"/>
                <a:gd name="f100" fmla="val 1328"/>
                <a:gd name="f101" fmla="val 1340"/>
                <a:gd name="f102" fmla="val 62"/>
                <a:gd name="f103" fmla="val 1356"/>
                <a:gd name="f104" fmla="val 64"/>
                <a:gd name="f105" fmla="val 70"/>
                <a:gd name="f106" fmla="val 1394"/>
                <a:gd name="f107" fmla="val 78"/>
                <a:gd name="f108" fmla="val 1412"/>
                <a:gd name="f109" fmla="val 88"/>
                <a:gd name="f110" fmla="val 1432"/>
                <a:gd name="f111" fmla="val 1440"/>
                <a:gd name="f112" fmla="val 112"/>
                <a:gd name="f113" fmla="val 1448"/>
                <a:gd name="f114" fmla="val 1456"/>
                <a:gd name="f115" fmla="val 1464"/>
                <a:gd name="f116" fmla="val 148"/>
                <a:gd name="f117" fmla="val 1470"/>
                <a:gd name="f118" fmla="val 164"/>
                <a:gd name="f119" fmla="val 1474"/>
                <a:gd name="f120" fmla="val 182"/>
                <a:gd name="f121" fmla="val 202"/>
                <a:gd name="f122" fmla="val 250"/>
                <a:gd name="f123" fmla="val 272"/>
                <a:gd name="f124" fmla="val 1468"/>
                <a:gd name="f125" fmla="val 1460"/>
                <a:gd name="f126" fmla="val 1450"/>
                <a:gd name="f127" fmla="val 326"/>
                <a:gd name="f128" fmla="val 340"/>
                <a:gd name="f129" fmla="val 1426"/>
                <a:gd name="f130" fmla="val 1414"/>
                <a:gd name="f131" fmla="val 1400"/>
                <a:gd name="f132" fmla="val 1386"/>
                <a:gd name="f133" fmla="val 388"/>
                <a:gd name="f134" fmla="val 394"/>
                <a:gd name="f135" fmla="val 1302"/>
                <a:gd name="f136" fmla="+- 0 0 -90"/>
                <a:gd name="f137" fmla="*/ f3 1 1478"/>
                <a:gd name="f138" fmla="*/ f4 1 406"/>
                <a:gd name="f139" fmla="val f5"/>
                <a:gd name="f140" fmla="val f6"/>
                <a:gd name="f141" fmla="val f7"/>
                <a:gd name="f142" fmla="*/ f136 f0 1"/>
                <a:gd name="f143" fmla="+- f141 0 f139"/>
                <a:gd name="f144" fmla="+- f140 0 f139"/>
                <a:gd name="f145" fmla="*/ f142 1 f2"/>
                <a:gd name="f146" fmla="*/ f144 1 1478"/>
                <a:gd name="f147" fmla="*/ f143 1 406"/>
                <a:gd name="f148" fmla="*/ 52 f144 1"/>
                <a:gd name="f149" fmla="*/ 406 f143 1"/>
                <a:gd name="f150" fmla="*/ 32 f144 1"/>
                <a:gd name="f151" fmla="*/ 402 f143 1"/>
                <a:gd name="f152" fmla="*/ 14 f144 1"/>
                <a:gd name="f153" fmla="*/ 390 f143 1"/>
                <a:gd name="f154" fmla="*/ 4 f144 1"/>
                <a:gd name="f155" fmla="*/ 374 f143 1"/>
                <a:gd name="f156" fmla="*/ 0 f144 1"/>
                <a:gd name="f157" fmla="*/ 352 f143 1"/>
                <a:gd name="f158" fmla="*/ 342 f143 1"/>
                <a:gd name="f159" fmla="*/ 8 f144 1"/>
                <a:gd name="f160" fmla="*/ 324 f143 1"/>
                <a:gd name="f161" fmla="*/ 22 f144 1"/>
                <a:gd name="f162" fmla="*/ 310 f143 1"/>
                <a:gd name="f163" fmla="*/ 42 f144 1"/>
                <a:gd name="f164" fmla="*/ 302 f143 1"/>
                <a:gd name="f165" fmla="*/ 1300 f144 1"/>
                <a:gd name="f166" fmla="*/ 300 f143 1"/>
                <a:gd name="f167" fmla="*/ 1316 f144 1"/>
                <a:gd name="f168" fmla="*/ 296 f143 1"/>
                <a:gd name="f169" fmla="*/ 1342 f144 1"/>
                <a:gd name="f170" fmla="*/ 286 f143 1"/>
                <a:gd name="f171" fmla="*/ 1364 f144 1"/>
                <a:gd name="f172" fmla="*/ 264 f143 1"/>
                <a:gd name="f173" fmla="*/ 1372 f144 1"/>
                <a:gd name="f174" fmla="*/ 246 f143 1"/>
                <a:gd name="f175" fmla="*/ 1374 f144 1"/>
                <a:gd name="f176" fmla="*/ 226 f143 1"/>
                <a:gd name="f177" fmla="*/ 210 f143 1"/>
                <a:gd name="f178" fmla="*/ 1366 f144 1"/>
                <a:gd name="f179" fmla="*/ 188 f143 1"/>
                <a:gd name="f180" fmla="*/ 1360 f144 1"/>
                <a:gd name="f181" fmla="*/ 180 f143 1"/>
                <a:gd name="f182" fmla="*/ 1336 f144 1"/>
                <a:gd name="f183" fmla="*/ 168 f143 1"/>
                <a:gd name="f184" fmla="*/ 1318 f144 1"/>
                <a:gd name="f185" fmla="*/ 166 f143 1"/>
                <a:gd name="f186" fmla="*/ 1084 f144 1"/>
                <a:gd name="f187" fmla="*/ 1052 f144 1"/>
                <a:gd name="f188" fmla="*/ 162 f143 1"/>
                <a:gd name="f189" fmla="*/ 1028 f144 1"/>
                <a:gd name="f190" fmla="*/ 152 f143 1"/>
                <a:gd name="f191" fmla="*/ 1002 f144 1"/>
                <a:gd name="f192" fmla="*/ 134 f143 1"/>
                <a:gd name="f193" fmla="*/ 990 f144 1"/>
                <a:gd name="f194" fmla="*/ 122 f143 1"/>
                <a:gd name="f195" fmla="*/ 976 f144 1"/>
                <a:gd name="f196" fmla="*/ 94 f143 1"/>
                <a:gd name="f197" fmla="*/ 970 f144 1"/>
                <a:gd name="f198" fmla="*/ 68 f143 1"/>
                <a:gd name="f199" fmla="*/ 52 f143 1"/>
                <a:gd name="f200" fmla="*/ 974 f144 1"/>
                <a:gd name="f201" fmla="*/ 32 f143 1"/>
                <a:gd name="f202" fmla="*/ 984 f144 1"/>
                <a:gd name="f203" fmla="*/ 14 f143 1"/>
                <a:gd name="f204" fmla="*/ 4 f143 1"/>
                <a:gd name="f205" fmla="*/ 1022 f144 1"/>
                <a:gd name="f206" fmla="*/ 0 f143 1"/>
                <a:gd name="f207" fmla="*/ 1032 f144 1"/>
                <a:gd name="f208" fmla="*/ 8 f143 1"/>
                <a:gd name="f209" fmla="*/ 1066 f144 1"/>
                <a:gd name="f210" fmla="*/ 22 f143 1"/>
                <a:gd name="f211" fmla="*/ 1074 f144 1"/>
                <a:gd name="f212" fmla="*/ 42 f143 1"/>
                <a:gd name="f213" fmla="*/ 1076 f144 1"/>
                <a:gd name="f214" fmla="*/ 60 f143 1"/>
                <a:gd name="f215" fmla="*/ 1314 f144 1"/>
                <a:gd name="f216" fmla="*/ 1328 f144 1"/>
                <a:gd name="f217" fmla="*/ 1356 f144 1"/>
                <a:gd name="f218" fmla="*/ 64 f143 1"/>
                <a:gd name="f219" fmla="*/ 1394 f144 1"/>
                <a:gd name="f220" fmla="*/ 78 f143 1"/>
                <a:gd name="f221" fmla="*/ 1432 f144 1"/>
                <a:gd name="f222" fmla="*/ 104 f143 1"/>
                <a:gd name="f223" fmla="*/ 1440 f144 1"/>
                <a:gd name="f224" fmla="*/ 112 f143 1"/>
                <a:gd name="f225" fmla="*/ 1456 f144 1"/>
                <a:gd name="f226" fmla="*/ 1470 f144 1"/>
                <a:gd name="f227" fmla="*/ 164 f143 1"/>
                <a:gd name="f228" fmla="*/ 1478 f144 1"/>
                <a:gd name="f229" fmla="*/ 202 f143 1"/>
                <a:gd name="f230" fmla="*/ 1474 f144 1"/>
                <a:gd name="f231" fmla="*/ 272 f143 1"/>
                <a:gd name="f232" fmla="*/ 1460 f144 1"/>
                <a:gd name="f233" fmla="*/ 340 f143 1"/>
                <a:gd name="f234" fmla="*/ 1414 f144 1"/>
                <a:gd name="f235" fmla="*/ 364 f143 1"/>
                <a:gd name="f236" fmla="*/ 1386 f144 1"/>
                <a:gd name="f237" fmla="*/ 382 f143 1"/>
                <a:gd name="f238" fmla="*/ 394 f143 1"/>
                <a:gd name="f239" fmla="*/ 1302 f144 1"/>
                <a:gd name="f240" fmla="+- f145 0 f1"/>
                <a:gd name="f241" fmla="*/ f148 1 1478"/>
                <a:gd name="f242" fmla="*/ f149 1 406"/>
                <a:gd name="f243" fmla="*/ f150 1 1478"/>
                <a:gd name="f244" fmla="*/ f151 1 406"/>
                <a:gd name="f245" fmla="*/ f152 1 1478"/>
                <a:gd name="f246" fmla="*/ f153 1 406"/>
                <a:gd name="f247" fmla="*/ f154 1 1478"/>
                <a:gd name="f248" fmla="*/ f155 1 406"/>
                <a:gd name="f249" fmla="*/ f156 1 1478"/>
                <a:gd name="f250" fmla="*/ f157 1 406"/>
                <a:gd name="f251" fmla="*/ f158 1 406"/>
                <a:gd name="f252" fmla="*/ f159 1 1478"/>
                <a:gd name="f253" fmla="*/ f160 1 406"/>
                <a:gd name="f254" fmla="*/ f161 1 1478"/>
                <a:gd name="f255" fmla="*/ f162 1 406"/>
                <a:gd name="f256" fmla="*/ f163 1 1478"/>
                <a:gd name="f257" fmla="*/ f164 1 406"/>
                <a:gd name="f258" fmla="*/ f165 1 1478"/>
                <a:gd name="f259" fmla="*/ f166 1 406"/>
                <a:gd name="f260" fmla="*/ f167 1 1478"/>
                <a:gd name="f261" fmla="*/ f168 1 406"/>
                <a:gd name="f262" fmla="*/ f169 1 1478"/>
                <a:gd name="f263" fmla="*/ f170 1 406"/>
                <a:gd name="f264" fmla="*/ f171 1 1478"/>
                <a:gd name="f265" fmla="*/ f172 1 406"/>
                <a:gd name="f266" fmla="*/ f173 1 1478"/>
                <a:gd name="f267" fmla="*/ f174 1 406"/>
                <a:gd name="f268" fmla="*/ f175 1 1478"/>
                <a:gd name="f269" fmla="*/ f176 1 406"/>
                <a:gd name="f270" fmla="*/ f177 1 406"/>
                <a:gd name="f271" fmla="*/ f178 1 1478"/>
                <a:gd name="f272" fmla="*/ f179 1 406"/>
                <a:gd name="f273" fmla="*/ f180 1 1478"/>
                <a:gd name="f274" fmla="*/ f181 1 406"/>
                <a:gd name="f275" fmla="*/ f182 1 1478"/>
                <a:gd name="f276" fmla="*/ f183 1 406"/>
                <a:gd name="f277" fmla="*/ f184 1 1478"/>
                <a:gd name="f278" fmla="*/ f185 1 406"/>
                <a:gd name="f279" fmla="*/ f186 1 1478"/>
                <a:gd name="f280" fmla="*/ f187 1 1478"/>
                <a:gd name="f281" fmla="*/ f188 1 406"/>
                <a:gd name="f282" fmla="*/ f189 1 1478"/>
                <a:gd name="f283" fmla="*/ f190 1 406"/>
                <a:gd name="f284" fmla="*/ f191 1 1478"/>
                <a:gd name="f285" fmla="*/ f192 1 406"/>
                <a:gd name="f286" fmla="*/ f193 1 1478"/>
                <a:gd name="f287" fmla="*/ f194 1 406"/>
                <a:gd name="f288" fmla="*/ f195 1 1478"/>
                <a:gd name="f289" fmla="*/ f196 1 406"/>
                <a:gd name="f290" fmla="*/ f197 1 1478"/>
                <a:gd name="f291" fmla="*/ f198 1 406"/>
                <a:gd name="f292" fmla="*/ f199 1 406"/>
                <a:gd name="f293" fmla="*/ f200 1 1478"/>
                <a:gd name="f294" fmla="*/ f201 1 406"/>
                <a:gd name="f295" fmla="*/ f202 1 1478"/>
                <a:gd name="f296" fmla="*/ f203 1 406"/>
                <a:gd name="f297" fmla="*/ f204 1 406"/>
                <a:gd name="f298" fmla="*/ f205 1 1478"/>
                <a:gd name="f299" fmla="*/ f206 1 406"/>
                <a:gd name="f300" fmla="*/ f207 1 1478"/>
                <a:gd name="f301" fmla="*/ f208 1 406"/>
                <a:gd name="f302" fmla="*/ f209 1 1478"/>
                <a:gd name="f303" fmla="*/ f210 1 406"/>
                <a:gd name="f304" fmla="*/ f211 1 1478"/>
                <a:gd name="f305" fmla="*/ f212 1 406"/>
                <a:gd name="f306" fmla="*/ f213 1 1478"/>
                <a:gd name="f307" fmla="*/ f214 1 406"/>
                <a:gd name="f308" fmla="*/ f215 1 1478"/>
                <a:gd name="f309" fmla="*/ f216 1 1478"/>
                <a:gd name="f310" fmla="*/ f217 1 1478"/>
                <a:gd name="f311" fmla="*/ f218 1 406"/>
                <a:gd name="f312" fmla="*/ f219 1 1478"/>
                <a:gd name="f313" fmla="*/ f220 1 406"/>
                <a:gd name="f314" fmla="*/ f221 1 1478"/>
                <a:gd name="f315" fmla="*/ f222 1 406"/>
                <a:gd name="f316" fmla="*/ f223 1 1478"/>
                <a:gd name="f317" fmla="*/ f224 1 406"/>
                <a:gd name="f318" fmla="*/ f225 1 1478"/>
                <a:gd name="f319" fmla="*/ f226 1 1478"/>
                <a:gd name="f320" fmla="*/ f227 1 406"/>
                <a:gd name="f321" fmla="*/ f228 1 1478"/>
                <a:gd name="f322" fmla="*/ f229 1 406"/>
                <a:gd name="f323" fmla="*/ f230 1 1478"/>
                <a:gd name="f324" fmla="*/ f231 1 406"/>
                <a:gd name="f325" fmla="*/ f232 1 1478"/>
                <a:gd name="f326" fmla="*/ f233 1 406"/>
                <a:gd name="f327" fmla="*/ f234 1 1478"/>
                <a:gd name="f328" fmla="*/ f235 1 406"/>
                <a:gd name="f329" fmla="*/ f236 1 1478"/>
                <a:gd name="f330" fmla="*/ f237 1 406"/>
                <a:gd name="f331" fmla="*/ f238 1 406"/>
                <a:gd name="f332" fmla="*/ f239 1 1478"/>
                <a:gd name="f333" fmla="*/ 0 1 f146"/>
                <a:gd name="f334" fmla="*/ f140 1 f146"/>
                <a:gd name="f335" fmla="*/ 0 1 f147"/>
                <a:gd name="f336" fmla="*/ f141 1 f147"/>
                <a:gd name="f337" fmla="*/ f241 1 f146"/>
                <a:gd name="f338" fmla="*/ f242 1 f147"/>
                <a:gd name="f339" fmla="*/ f243 1 f146"/>
                <a:gd name="f340" fmla="*/ f244 1 f147"/>
                <a:gd name="f341" fmla="*/ f245 1 f146"/>
                <a:gd name="f342" fmla="*/ f246 1 f147"/>
                <a:gd name="f343" fmla="*/ f247 1 f146"/>
                <a:gd name="f344" fmla="*/ f248 1 f147"/>
                <a:gd name="f345" fmla="*/ f249 1 f146"/>
                <a:gd name="f346" fmla="*/ f250 1 f147"/>
                <a:gd name="f347" fmla="*/ f251 1 f147"/>
                <a:gd name="f348" fmla="*/ f252 1 f146"/>
                <a:gd name="f349" fmla="*/ f253 1 f147"/>
                <a:gd name="f350" fmla="*/ f254 1 f146"/>
                <a:gd name="f351" fmla="*/ f255 1 f147"/>
                <a:gd name="f352" fmla="*/ f256 1 f146"/>
                <a:gd name="f353" fmla="*/ f257 1 f147"/>
                <a:gd name="f354" fmla="*/ f258 1 f146"/>
                <a:gd name="f355" fmla="*/ f259 1 f147"/>
                <a:gd name="f356" fmla="*/ f260 1 f146"/>
                <a:gd name="f357" fmla="*/ f261 1 f147"/>
                <a:gd name="f358" fmla="*/ f262 1 f146"/>
                <a:gd name="f359" fmla="*/ f263 1 f147"/>
                <a:gd name="f360" fmla="*/ f264 1 f146"/>
                <a:gd name="f361" fmla="*/ f265 1 f147"/>
                <a:gd name="f362" fmla="*/ f266 1 f146"/>
                <a:gd name="f363" fmla="*/ f267 1 f147"/>
                <a:gd name="f364" fmla="*/ f268 1 f146"/>
                <a:gd name="f365" fmla="*/ f269 1 f147"/>
                <a:gd name="f366" fmla="*/ f270 1 f147"/>
                <a:gd name="f367" fmla="*/ f271 1 f146"/>
                <a:gd name="f368" fmla="*/ f272 1 f147"/>
                <a:gd name="f369" fmla="*/ f273 1 f146"/>
                <a:gd name="f370" fmla="*/ f274 1 f147"/>
                <a:gd name="f371" fmla="*/ f275 1 f146"/>
                <a:gd name="f372" fmla="*/ f276 1 f147"/>
                <a:gd name="f373" fmla="*/ f277 1 f146"/>
                <a:gd name="f374" fmla="*/ f278 1 f147"/>
                <a:gd name="f375" fmla="*/ f279 1 f146"/>
                <a:gd name="f376" fmla="*/ f280 1 f146"/>
                <a:gd name="f377" fmla="*/ f281 1 f147"/>
                <a:gd name="f378" fmla="*/ f282 1 f146"/>
                <a:gd name="f379" fmla="*/ f283 1 f147"/>
                <a:gd name="f380" fmla="*/ f284 1 f146"/>
                <a:gd name="f381" fmla="*/ f285 1 f147"/>
                <a:gd name="f382" fmla="*/ f286 1 f146"/>
                <a:gd name="f383" fmla="*/ f287 1 f147"/>
                <a:gd name="f384" fmla="*/ f288 1 f146"/>
                <a:gd name="f385" fmla="*/ f289 1 f147"/>
                <a:gd name="f386" fmla="*/ f290 1 f146"/>
                <a:gd name="f387" fmla="*/ f291 1 f147"/>
                <a:gd name="f388" fmla="*/ f292 1 f147"/>
                <a:gd name="f389" fmla="*/ f293 1 f146"/>
                <a:gd name="f390" fmla="*/ f294 1 f147"/>
                <a:gd name="f391" fmla="*/ f295 1 f146"/>
                <a:gd name="f392" fmla="*/ f296 1 f147"/>
                <a:gd name="f393" fmla="*/ f297 1 f147"/>
                <a:gd name="f394" fmla="*/ f298 1 f146"/>
                <a:gd name="f395" fmla="*/ f299 1 f147"/>
                <a:gd name="f396" fmla="*/ f300 1 f146"/>
                <a:gd name="f397" fmla="*/ f301 1 f147"/>
                <a:gd name="f398" fmla="*/ f302 1 f146"/>
                <a:gd name="f399" fmla="*/ f303 1 f147"/>
                <a:gd name="f400" fmla="*/ f304 1 f146"/>
                <a:gd name="f401" fmla="*/ f305 1 f147"/>
                <a:gd name="f402" fmla="*/ f306 1 f146"/>
                <a:gd name="f403" fmla="*/ f307 1 f147"/>
                <a:gd name="f404" fmla="*/ f308 1 f146"/>
                <a:gd name="f405" fmla="*/ f309 1 f146"/>
                <a:gd name="f406" fmla="*/ f310 1 f146"/>
                <a:gd name="f407" fmla="*/ f311 1 f147"/>
                <a:gd name="f408" fmla="*/ f312 1 f146"/>
                <a:gd name="f409" fmla="*/ f313 1 f147"/>
                <a:gd name="f410" fmla="*/ f314 1 f146"/>
                <a:gd name="f411" fmla="*/ f315 1 f147"/>
                <a:gd name="f412" fmla="*/ f316 1 f146"/>
                <a:gd name="f413" fmla="*/ f317 1 f147"/>
                <a:gd name="f414" fmla="*/ f318 1 f146"/>
                <a:gd name="f415" fmla="*/ f319 1 f146"/>
                <a:gd name="f416" fmla="*/ f320 1 f147"/>
                <a:gd name="f417" fmla="*/ f321 1 f146"/>
                <a:gd name="f418" fmla="*/ f322 1 f147"/>
                <a:gd name="f419" fmla="*/ f323 1 f146"/>
                <a:gd name="f420" fmla="*/ f324 1 f147"/>
                <a:gd name="f421" fmla="*/ f325 1 f146"/>
                <a:gd name="f422" fmla="*/ f326 1 f147"/>
                <a:gd name="f423" fmla="*/ f327 1 f146"/>
                <a:gd name="f424" fmla="*/ f328 1 f147"/>
                <a:gd name="f425" fmla="*/ f329 1 f146"/>
                <a:gd name="f426" fmla="*/ f330 1 f147"/>
                <a:gd name="f427" fmla="*/ f331 1 f147"/>
                <a:gd name="f428" fmla="*/ f332 1 f146"/>
                <a:gd name="f429" fmla="*/ f333 f137 1"/>
                <a:gd name="f430" fmla="*/ f334 f137 1"/>
                <a:gd name="f431" fmla="*/ f336 f138 1"/>
                <a:gd name="f432" fmla="*/ f335 f138 1"/>
                <a:gd name="f433" fmla="*/ f337 f137 1"/>
                <a:gd name="f434" fmla="*/ f338 f138 1"/>
                <a:gd name="f435" fmla="*/ f339 f137 1"/>
                <a:gd name="f436" fmla="*/ f340 f138 1"/>
                <a:gd name="f437" fmla="*/ f341 f137 1"/>
                <a:gd name="f438" fmla="*/ f342 f138 1"/>
                <a:gd name="f439" fmla="*/ f343 f137 1"/>
                <a:gd name="f440" fmla="*/ f344 f138 1"/>
                <a:gd name="f441" fmla="*/ f345 f137 1"/>
                <a:gd name="f442" fmla="*/ f346 f138 1"/>
                <a:gd name="f443" fmla="*/ f347 f138 1"/>
                <a:gd name="f444" fmla="*/ f348 f137 1"/>
                <a:gd name="f445" fmla="*/ f349 f138 1"/>
                <a:gd name="f446" fmla="*/ f350 f137 1"/>
                <a:gd name="f447" fmla="*/ f351 f138 1"/>
                <a:gd name="f448" fmla="*/ f352 f137 1"/>
                <a:gd name="f449" fmla="*/ f353 f138 1"/>
                <a:gd name="f450" fmla="*/ f354 f137 1"/>
                <a:gd name="f451" fmla="*/ f355 f138 1"/>
                <a:gd name="f452" fmla="*/ f356 f137 1"/>
                <a:gd name="f453" fmla="*/ f357 f138 1"/>
                <a:gd name="f454" fmla="*/ f358 f137 1"/>
                <a:gd name="f455" fmla="*/ f359 f138 1"/>
                <a:gd name="f456" fmla="*/ f360 f137 1"/>
                <a:gd name="f457" fmla="*/ f361 f138 1"/>
                <a:gd name="f458" fmla="*/ f362 f137 1"/>
                <a:gd name="f459" fmla="*/ f363 f138 1"/>
                <a:gd name="f460" fmla="*/ f364 f137 1"/>
                <a:gd name="f461" fmla="*/ f365 f138 1"/>
                <a:gd name="f462" fmla="*/ f366 f138 1"/>
                <a:gd name="f463" fmla="*/ f367 f137 1"/>
                <a:gd name="f464" fmla="*/ f368 f138 1"/>
                <a:gd name="f465" fmla="*/ f369 f137 1"/>
                <a:gd name="f466" fmla="*/ f370 f138 1"/>
                <a:gd name="f467" fmla="*/ f371 f137 1"/>
                <a:gd name="f468" fmla="*/ f372 f138 1"/>
                <a:gd name="f469" fmla="*/ f373 f137 1"/>
                <a:gd name="f470" fmla="*/ f374 f138 1"/>
                <a:gd name="f471" fmla="*/ f375 f137 1"/>
                <a:gd name="f472" fmla="*/ f376 f137 1"/>
                <a:gd name="f473" fmla="*/ f377 f138 1"/>
                <a:gd name="f474" fmla="*/ f378 f137 1"/>
                <a:gd name="f475" fmla="*/ f379 f138 1"/>
                <a:gd name="f476" fmla="*/ f380 f137 1"/>
                <a:gd name="f477" fmla="*/ f381 f138 1"/>
                <a:gd name="f478" fmla="*/ f382 f137 1"/>
                <a:gd name="f479" fmla="*/ f383 f138 1"/>
                <a:gd name="f480" fmla="*/ f384 f137 1"/>
                <a:gd name="f481" fmla="*/ f385 f138 1"/>
                <a:gd name="f482" fmla="*/ f386 f137 1"/>
                <a:gd name="f483" fmla="*/ f387 f138 1"/>
                <a:gd name="f484" fmla="*/ f388 f138 1"/>
                <a:gd name="f485" fmla="*/ f389 f137 1"/>
                <a:gd name="f486" fmla="*/ f390 f138 1"/>
                <a:gd name="f487" fmla="*/ f391 f137 1"/>
                <a:gd name="f488" fmla="*/ f392 f138 1"/>
                <a:gd name="f489" fmla="*/ f393 f138 1"/>
                <a:gd name="f490" fmla="*/ f394 f137 1"/>
                <a:gd name="f491" fmla="*/ f395 f138 1"/>
                <a:gd name="f492" fmla="*/ f396 f137 1"/>
                <a:gd name="f493" fmla="*/ f397 f138 1"/>
                <a:gd name="f494" fmla="*/ f398 f137 1"/>
                <a:gd name="f495" fmla="*/ f399 f138 1"/>
                <a:gd name="f496" fmla="*/ f400 f137 1"/>
                <a:gd name="f497" fmla="*/ f401 f138 1"/>
                <a:gd name="f498" fmla="*/ f402 f137 1"/>
                <a:gd name="f499" fmla="*/ f403 f138 1"/>
                <a:gd name="f500" fmla="*/ f404 f137 1"/>
                <a:gd name="f501" fmla="*/ f405 f137 1"/>
                <a:gd name="f502" fmla="*/ f406 f137 1"/>
                <a:gd name="f503" fmla="*/ f407 f138 1"/>
                <a:gd name="f504" fmla="*/ f408 f137 1"/>
                <a:gd name="f505" fmla="*/ f409 f138 1"/>
                <a:gd name="f506" fmla="*/ f410 f137 1"/>
                <a:gd name="f507" fmla="*/ f411 f138 1"/>
                <a:gd name="f508" fmla="*/ f412 f137 1"/>
                <a:gd name="f509" fmla="*/ f413 f138 1"/>
                <a:gd name="f510" fmla="*/ f414 f137 1"/>
                <a:gd name="f511" fmla="*/ f415 f137 1"/>
                <a:gd name="f512" fmla="*/ f416 f138 1"/>
                <a:gd name="f513" fmla="*/ f417 f137 1"/>
                <a:gd name="f514" fmla="*/ f418 f138 1"/>
                <a:gd name="f515" fmla="*/ f419 f137 1"/>
                <a:gd name="f516" fmla="*/ f420 f138 1"/>
                <a:gd name="f517" fmla="*/ f421 f137 1"/>
                <a:gd name="f518" fmla="*/ f422 f138 1"/>
                <a:gd name="f519" fmla="*/ f423 f137 1"/>
                <a:gd name="f520" fmla="*/ f424 f138 1"/>
                <a:gd name="f521" fmla="*/ f425 f137 1"/>
                <a:gd name="f522" fmla="*/ f426 f138 1"/>
                <a:gd name="f523" fmla="*/ f427 f138 1"/>
                <a:gd name="f524" fmla="*/ f428 f137 1"/>
              </a:gdLst>
              <a:ahLst/>
              <a:cxnLst>
                <a:cxn ang="3cd4">
                  <a:pos x="hc" y="t"/>
                </a:cxn>
                <a:cxn ang="0">
                  <a:pos x="r" y="vc"/>
                </a:cxn>
                <a:cxn ang="cd4">
                  <a:pos x="hc" y="b"/>
                </a:cxn>
                <a:cxn ang="cd2">
                  <a:pos x="l" y="vc"/>
                </a:cxn>
                <a:cxn ang="f240">
                  <a:pos x="f433" y="f434"/>
                </a:cxn>
                <a:cxn ang="f240">
                  <a:pos x="f435" y="f436"/>
                </a:cxn>
                <a:cxn ang="f240">
                  <a:pos x="f437" y="f438"/>
                </a:cxn>
                <a:cxn ang="f240">
                  <a:pos x="f439" y="f440"/>
                </a:cxn>
                <a:cxn ang="f240">
                  <a:pos x="f441" y="f442"/>
                </a:cxn>
                <a:cxn ang="f240">
                  <a:pos x="f441" y="f443"/>
                </a:cxn>
                <a:cxn ang="f240">
                  <a:pos x="f444" y="f445"/>
                </a:cxn>
                <a:cxn ang="f240">
                  <a:pos x="f446" y="f447"/>
                </a:cxn>
                <a:cxn ang="f240">
                  <a:pos x="f448" y="f449"/>
                </a:cxn>
                <a:cxn ang="f240">
                  <a:pos x="f450" y="f451"/>
                </a:cxn>
                <a:cxn ang="f240">
                  <a:pos x="f452" y="f453"/>
                </a:cxn>
                <a:cxn ang="f240">
                  <a:pos x="f454" y="f455"/>
                </a:cxn>
                <a:cxn ang="f240">
                  <a:pos x="f456" y="f457"/>
                </a:cxn>
                <a:cxn ang="f240">
                  <a:pos x="f458" y="f459"/>
                </a:cxn>
                <a:cxn ang="f240">
                  <a:pos x="f460" y="f461"/>
                </a:cxn>
                <a:cxn ang="f240">
                  <a:pos x="f460" y="f462"/>
                </a:cxn>
                <a:cxn ang="f240">
                  <a:pos x="f463" y="f464"/>
                </a:cxn>
                <a:cxn ang="f240">
                  <a:pos x="f465" y="f466"/>
                </a:cxn>
                <a:cxn ang="f240">
                  <a:pos x="f467" y="f468"/>
                </a:cxn>
                <a:cxn ang="f240">
                  <a:pos x="f469" y="f470"/>
                </a:cxn>
                <a:cxn ang="f240">
                  <a:pos x="f471" y="f470"/>
                </a:cxn>
                <a:cxn ang="f240">
                  <a:pos x="f472" y="f473"/>
                </a:cxn>
                <a:cxn ang="f240">
                  <a:pos x="f474" y="f475"/>
                </a:cxn>
                <a:cxn ang="f240">
                  <a:pos x="f476" y="f477"/>
                </a:cxn>
                <a:cxn ang="f240">
                  <a:pos x="f478" y="f479"/>
                </a:cxn>
                <a:cxn ang="f240">
                  <a:pos x="f480" y="f481"/>
                </a:cxn>
                <a:cxn ang="f240">
                  <a:pos x="f482" y="f483"/>
                </a:cxn>
                <a:cxn ang="f240">
                  <a:pos x="f482" y="f484"/>
                </a:cxn>
                <a:cxn ang="f240">
                  <a:pos x="f485" y="f486"/>
                </a:cxn>
                <a:cxn ang="f240">
                  <a:pos x="f487" y="f488"/>
                </a:cxn>
                <a:cxn ang="f240">
                  <a:pos x="f476" y="f489"/>
                </a:cxn>
                <a:cxn ang="f240">
                  <a:pos x="f490" y="f491"/>
                </a:cxn>
                <a:cxn ang="f240">
                  <a:pos x="f492" y="f491"/>
                </a:cxn>
                <a:cxn ang="f240">
                  <a:pos x="f472" y="f493"/>
                </a:cxn>
                <a:cxn ang="f240">
                  <a:pos x="f494" y="f495"/>
                </a:cxn>
                <a:cxn ang="f240">
                  <a:pos x="f496" y="f497"/>
                </a:cxn>
                <a:cxn ang="f240">
                  <a:pos x="f496" y="f484"/>
                </a:cxn>
                <a:cxn ang="f240">
                  <a:pos x="f498" y="f499"/>
                </a:cxn>
                <a:cxn ang="f240">
                  <a:pos x="f500" y="f499"/>
                </a:cxn>
                <a:cxn ang="f240">
                  <a:pos x="f501" y="f499"/>
                </a:cxn>
                <a:cxn ang="f240">
                  <a:pos x="f502" y="f503"/>
                </a:cxn>
                <a:cxn ang="f240">
                  <a:pos x="f504" y="f505"/>
                </a:cxn>
                <a:cxn ang="f240">
                  <a:pos x="f506" y="f507"/>
                </a:cxn>
                <a:cxn ang="f240">
                  <a:pos x="f508" y="f509"/>
                </a:cxn>
                <a:cxn ang="f240">
                  <a:pos x="f510" y="f477"/>
                </a:cxn>
                <a:cxn ang="f240">
                  <a:pos x="f511" y="f512"/>
                </a:cxn>
                <a:cxn ang="f240">
                  <a:pos x="f513" y="f514"/>
                </a:cxn>
                <a:cxn ang="f240">
                  <a:pos x="f513" y="f461"/>
                </a:cxn>
                <a:cxn ang="f240">
                  <a:pos x="f515" y="f516"/>
                </a:cxn>
                <a:cxn ang="f240">
                  <a:pos x="f517" y="f447"/>
                </a:cxn>
                <a:cxn ang="f240">
                  <a:pos x="f508" y="f518"/>
                </a:cxn>
                <a:cxn ang="f240">
                  <a:pos x="f519" y="f520"/>
                </a:cxn>
                <a:cxn ang="f240">
                  <a:pos x="f521" y="f522"/>
                </a:cxn>
                <a:cxn ang="f240">
                  <a:pos x="f502" y="f523"/>
                </a:cxn>
                <a:cxn ang="f240">
                  <a:pos x="f524" y="f434"/>
                </a:cxn>
              </a:cxnLst>
              <a:rect l="f429" t="f432" r="f430" b="f431"/>
              <a:pathLst>
                <a:path w="1478" h="406">
                  <a:moveTo>
                    <a:pt x="f8" y="f7"/>
                  </a:moveTo>
                  <a:lnTo>
                    <a:pt x="f8" y="f7"/>
                  </a:lnTo>
                  <a:lnTo>
                    <a:pt x="f9" y="f10"/>
                  </a:lnTo>
                  <a:lnTo>
                    <a:pt x="f11" y="f12"/>
                  </a:lnTo>
                  <a:lnTo>
                    <a:pt x="f13" y="f14"/>
                  </a:lnTo>
                  <a:lnTo>
                    <a:pt x="f15" y="f16"/>
                  </a:lnTo>
                  <a:lnTo>
                    <a:pt x="f17" y="f18"/>
                  </a:lnTo>
                  <a:lnTo>
                    <a:pt x="f19" y="f20"/>
                  </a:lnTo>
                  <a:lnTo>
                    <a:pt x="f5" y="f21"/>
                  </a:lnTo>
                  <a:lnTo>
                    <a:pt x="f5" y="f22"/>
                  </a:lnTo>
                  <a:lnTo>
                    <a:pt x="f5" y="f22"/>
                  </a:lnTo>
                  <a:lnTo>
                    <a:pt x="f5" y="f23"/>
                  </a:lnTo>
                  <a:lnTo>
                    <a:pt x="f19" y="f24"/>
                  </a:lnTo>
                  <a:lnTo>
                    <a:pt x="f17" y="f25"/>
                  </a:lnTo>
                  <a:lnTo>
                    <a:pt x="f15" y="f26"/>
                  </a:lnTo>
                  <a:lnTo>
                    <a:pt x="f13" y="f27"/>
                  </a:lnTo>
                  <a:lnTo>
                    <a:pt x="f11" y="f28"/>
                  </a:lnTo>
                  <a:lnTo>
                    <a:pt x="f9" y="f29"/>
                  </a:lnTo>
                  <a:lnTo>
                    <a:pt x="f8" y="f30"/>
                  </a:lnTo>
                  <a:lnTo>
                    <a:pt x="f31" y="f30"/>
                  </a:lnTo>
                  <a:lnTo>
                    <a:pt x="f31" y="f30"/>
                  </a:lnTo>
                  <a:lnTo>
                    <a:pt x="f32" y="f33"/>
                  </a:lnTo>
                  <a:lnTo>
                    <a:pt x="f34" y="f35"/>
                  </a:lnTo>
                  <a:lnTo>
                    <a:pt x="f36" y="f37"/>
                  </a:lnTo>
                  <a:lnTo>
                    <a:pt x="f38" y="f39"/>
                  </a:lnTo>
                  <a:lnTo>
                    <a:pt x="f40" y="f41"/>
                  </a:lnTo>
                  <a:lnTo>
                    <a:pt x="f42" y="f43"/>
                  </a:lnTo>
                  <a:lnTo>
                    <a:pt x="f44" y="f45"/>
                  </a:lnTo>
                  <a:lnTo>
                    <a:pt x="f46" y="f47"/>
                  </a:lnTo>
                  <a:lnTo>
                    <a:pt x="f46" y="f48"/>
                  </a:lnTo>
                  <a:lnTo>
                    <a:pt x="f46" y="f48"/>
                  </a:lnTo>
                  <a:lnTo>
                    <a:pt x="f46" y="f49"/>
                  </a:lnTo>
                  <a:lnTo>
                    <a:pt x="f50" y="f51"/>
                  </a:lnTo>
                  <a:lnTo>
                    <a:pt x="f52" y="f53"/>
                  </a:lnTo>
                  <a:lnTo>
                    <a:pt x="f54" y="f2"/>
                  </a:lnTo>
                  <a:lnTo>
                    <a:pt x="f54" y="f2"/>
                  </a:lnTo>
                  <a:lnTo>
                    <a:pt x="f55" y="f56"/>
                  </a:lnTo>
                  <a:lnTo>
                    <a:pt x="f57" y="f58"/>
                  </a:lnTo>
                  <a:lnTo>
                    <a:pt x="f59" y="f60"/>
                  </a:lnTo>
                  <a:lnTo>
                    <a:pt x="f61" y="f60"/>
                  </a:lnTo>
                  <a:lnTo>
                    <a:pt x="f62" y="f60"/>
                  </a:lnTo>
                  <a:lnTo>
                    <a:pt x="f62" y="f60"/>
                  </a:lnTo>
                  <a:lnTo>
                    <a:pt x="f63" y="f60"/>
                  </a:lnTo>
                  <a:lnTo>
                    <a:pt x="f64" y="f65"/>
                  </a:lnTo>
                  <a:lnTo>
                    <a:pt x="f66" y="f67"/>
                  </a:lnTo>
                  <a:lnTo>
                    <a:pt x="f68" y="f69"/>
                  </a:lnTo>
                  <a:lnTo>
                    <a:pt x="f70" y="f71"/>
                  </a:lnTo>
                  <a:lnTo>
                    <a:pt x="f72" y="f73"/>
                  </a:lnTo>
                  <a:lnTo>
                    <a:pt x="f72" y="f73"/>
                  </a:lnTo>
                  <a:lnTo>
                    <a:pt x="f74" y="f75"/>
                  </a:lnTo>
                  <a:lnTo>
                    <a:pt x="f76" y="f77"/>
                  </a:lnTo>
                  <a:lnTo>
                    <a:pt x="f78" y="f79"/>
                  </a:lnTo>
                  <a:lnTo>
                    <a:pt x="f80" y="f81"/>
                  </a:lnTo>
                  <a:lnTo>
                    <a:pt x="f82" y="f83"/>
                  </a:lnTo>
                  <a:lnTo>
                    <a:pt x="f82" y="f8"/>
                  </a:lnTo>
                  <a:lnTo>
                    <a:pt x="f82" y="f8"/>
                  </a:lnTo>
                  <a:lnTo>
                    <a:pt x="f82" y="f9"/>
                  </a:lnTo>
                  <a:lnTo>
                    <a:pt x="f84" y="f11"/>
                  </a:lnTo>
                  <a:lnTo>
                    <a:pt x="f85" y="f13"/>
                  </a:lnTo>
                  <a:lnTo>
                    <a:pt x="f86" y="f15"/>
                  </a:lnTo>
                  <a:lnTo>
                    <a:pt x="f87" y="f17"/>
                  </a:lnTo>
                  <a:lnTo>
                    <a:pt x="f72" y="f19"/>
                  </a:lnTo>
                  <a:lnTo>
                    <a:pt x="f88" y="f5"/>
                  </a:lnTo>
                  <a:lnTo>
                    <a:pt x="f89" y="f5"/>
                  </a:lnTo>
                  <a:lnTo>
                    <a:pt x="f89" y="f5"/>
                  </a:lnTo>
                  <a:lnTo>
                    <a:pt x="f90" y="f5"/>
                  </a:lnTo>
                  <a:lnTo>
                    <a:pt x="f91" y="f19"/>
                  </a:lnTo>
                  <a:lnTo>
                    <a:pt x="f64" y="f17"/>
                  </a:lnTo>
                  <a:lnTo>
                    <a:pt x="f92" y="f15"/>
                  </a:lnTo>
                  <a:lnTo>
                    <a:pt x="f93" y="f13"/>
                  </a:lnTo>
                  <a:lnTo>
                    <a:pt x="f94" y="f11"/>
                  </a:lnTo>
                  <a:lnTo>
                    <a:pt x="f95" y="f9"/>
                  </a:lnTo>
                  <a:lnTo>
                    <a:pt x="f95" y="f8"/>
                  </a:lnTo>
                  <a:lnTo>
                    <a:pt x="f95" y="f8"/>
                  </a:lnTo>
                  <a:lnTo>
                    <a:pt x="f96" y="f97"/>
                  </a:lnTo>
                  <a:lnTo>
                    <a:pt x="f96" y="f97"/>
                  </a:lnTo>
                  <a:lnTo>
                    <a:pt x="f98" y="f97"/>
                  </a:lnTo>
                  <a:lnTo>
                    <a:pt x="f99" y="f97"/>
                  </a:lnTo>
                  <a:lnTo>
                    <a:pt x="f99" y="f97"/>
                  </a:lnTo>
                  <a:lnTo>
                    <a:pt x="f100" y="f97"/>
                  </a:lnTo>
                  <a:lnTo>
                    <a:pt x="f101" y="f102"/>
                  </a:lnTo>
                  <a:lnTo>
                    <a:pt x="f103" y="f104"/>
                  </a:lnTo>
                  <a:lnTo>
                    <a:pt x="f46" y="f105"/>
                  </a:lnTo>
                  <a:lnTo>
                    <a:pt x="f106" y="f107"/>
                  </a:lnTo>
                  <a:lnTo>
                    <a:pt x="f108" y="f109"/>
                  </a:lnTo>
                  <a:lnTo>
                    <a:pt x="f110" y="f77"/>
                  </a:lnTo>
                  <a:lnTo>
                    <a:pt x="f110" y="f77"/>
                  </a:lnTo>
                  <a:lnTo>
                    <a:pt x="f111" y="f112"/>
                  </a:lnTo>
                  <a:lnTo>
                    <a:pt x="f113" y="f75"/>
                  </a:lnTo>
                  <a:lnTo>
                    <a:pt x="f114" y="f73"/>
                  </a:lnTo>
                  <a:lnTo>
                    <a:pt x="f115" y="f116"/>
                  </a:lnTo>
                  <a:lnTo>
                    <a:pt x="f117" y="f118"/>
                  </a:lnTo>
                  <a:lnTo>
                    <a:pt x="f119" y="f120"/>
                  </a:lnTo>
                  <a:lnTo>
                    <a:pt x="f6" y="f121"/>
                  </a:lnTo>
                  <a:lnTo>
                    <a:pt x="f6" y="f48"/>
                  </a:lnTo>
                  <a:lnTo>
                    <a:pt x="f6" y="f48"/>
                  </a:lnTo>
                  <a:lnTo>
                    <a:pt x="f6" y="f122"/>
                  </a:lnTo>
                  <a:lnTo>
                    <a:pt x="f119" y="f123"/>
                  </a:lnTo>
                  <a:lnTo>
                    <a:pt x="f124" y="f35"/>
                  </a:lnTo>
                  <a:lnTo>
                    <a:pt x="f125" y="f27"/>
                  </a:lnTo>
                  <a:lnTo>
                    <a:pt x="f126" y="f127"/>
                  </a:lnTo>
                  <a:lnTo>
                    <a:pt x="f111" y="f128"/>
                  </a:lnTo>
                  <a:lnTo>
                    <a:pt x="f129" y="f22"/>
                  </a:lnTo>
                  <a:lnTo>
                    <a:pt x="f130" y="f21"/>
                  </a:lnTo>
                  <a:lnTo>
                    <a:pt x="f131" y="f20"/>
                  </a:lnTo>
                  <a:lnTo>
                    <a:pt x="f132" y="f18"/>
                  </a:lnTo>
                  <a:lnTo>
                    <a:pt x="f50" y="f133"/>
                  </a:lnTo>
                  <a:lnTo>
                    <a:pt x="f103" y="f134"/>
                  </a:lnTo>
                  <a:lnTo>
                    <a:pt x="f100" y="f12"/>
                  </a:lnTo>
                  <a:lnTo>
                    <a:pt x="f135"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8" name="Freeform 15">
              <a:extLst>
                <a:ext uri="{FF2B5EF4-FFF2-40B4-BE49-F238E27FC236}">
                  <a16:creationId xmlns:a16="http://schemas.microsoft.com/office/drawing/2014/main" id="{61B67069-2AD7-4744-A072-C06C8386F349}"/>
                </a:ext>
              </a:extLst>
            </p:cNvPr>
            <p:cNvSpPr/>
            <p:nvPr/>
          </p:nvSpPr>
          <p:spPr>
            <a:xfrm>
              <a:off x="10737735" y="6731849"/>
              <a:ext cx="121560" cy="121560"/>
            </a:xfrm>
            <a:custGeom>
              <a:avLst/>
              <a:gdLst>
                <a:gd name="f0" fmla="val 10800000"/>
                <a:gd name="f1" fmla="val 5400000"/>
                <a:gd name="f2" fmla="val 180"/>
                <a:gd name="f3" fmla="val w"/>
                <a:gd name="f4" fmla="val h"/>
                <a:gd name="f5" fmla="val 0"/>
                <a:gd name="f6" fmla="val 344"/>
                <a:gd name="f7" fmla="val 172"/>
                <a:gd name="f8" fmla="val 156"/>
                <a:gd name="f9" fmla="val 342"/>
                <a:gd name="f10" fmla="val 142"/>
                <a:gd name="f11" fmla="val 334"/>
                <a:gd name="f12" fmla="val 132"/>
                <a:gd name="f13" fmla="val 324"/>
                <a:gd name="f14" fmla="val 124"/>
                <a:gd name="f15" fmla="val 312"/>
                <a:gd name="f16" fmla="val 118"/>
                <a:gd name="f17" fmla="val 300"/>
                <a:gd name="f18" fmla="val 112"/>
                <a:gd name="f19" fmla="val 290"/>
                <a:gd name="f20" fmla="val 102"/>
                <a:gd name="f21" fmla="val 278"/>
                <a:gd name="f22" fmla="val 90"/>
                <a:gd name="f23" fmla="val 264"/>
                <a:gd name="f24" fmla="val 72"/>
                <a:gd name="f25" fmla="val 248"/>
                <a:gd name="f26" fmla="val 52"/>
                <a:gd name="f27" fmla="val 232"/>
                <a:gd name="f28" fmla="val 28"/>
                <a:gd name="f29" fmla="val 218"/>
                <a:gd name="f30" fmla="val 16"/>
                <a:gd name="f31" fmla="val 210"/>
                <a:gd name="f32" fmla="val 8"/>
                <a:gd name="f33" fmla="val 198"/>
                <a:gd name="f34" fmla="val 2"/>
                <a:gd name="f35" fmla="val 186"/>
                <a:gd name="f36" fmla="val 144"/>
                <a:gd name="f37" fmla="val 18"/>
                <a:gd name="f38" fmla="val 30"/>
                <a:gd name="f39" fmla="val 54"/>
                <a:gd name="f40" fmla="val 74"/>
                <a:gd name="f41" fmla="val 96"/>
                <a:gd name="f42" fmla="val 82"/>
                <a:gd name="f43" fmla="val 68"/>
                <a:gd name="f44" fmla="val 44"/>
                <a:gd name="f45" fmla="val 34"/>
                <a:gd name="f46" fmla="val 126"/>
                <a:gd name="f47" fmla="val 26"/>
                <a:gd name="f48" fmla="val 130"/>
                <a:gd name="f49" fmla="val 20"/>
                <a:gd name="f50" fmla="val 10"/>
                <a:gd name="f51" fmla="val 164"/>
                <a:gd name="f52" fmla="val 188"/>
                <a:gd name="f53" fmla="val 202"/>
                <a:gd name="f54" fmla="val 214"/>
                <a:gd name="f55" fmla="val 222"/>
                <a:gd name="f56" fmla="val 226"/>
                <a:gd name="f57" fmla="val 56"/>
                <a:gd name="f58" fmla="val 242"/>
                <a:gd name="f59" fmla="val 254"/>
                <a:gd name="f60" fmla="val 270"/>
                <a:gd name="f61" fmla="val 314"/>
                <a:gd name="f62" fmla="val 328"/>
                <a:gd name="f63" fmla="val 134"/>
                <a:gd name="f64" fmla="val 336"/>
                <a:gd name="f65" fmla="val 146"/>
                <a:gd name="f66" fmla="val 160"/>
                <a:gd name="f67" fmla="val 176"/>
                <a:gd name="f68" fmla="val 184"/>
                <a:gd name="f69" fmla="val 340"/>
                <a:gd name="f70" fmla="val 190"/>
                <a:gd name="f71" fmla="val 204"/>
                <a:gd name="f72" fmla="val 322"/>
                <a:gd name="f73" fmla="val 308"/>
                <a:gd name="f74" fmla="val 292"/>
                <a:gd name="f75" fmla="val 230"/>
                <a:gd name="f76" fmla="val 276"/>
                <a:gd name="f77" fmla="val 240"/>
                <a:gd name="f78" fmla="val 262"/>
                <a:gd name="f79" fmla="val 252"/>
                <a:gd name="f80" fmla="val 250"/>
                <a:gd name="f81" fmla="val 266"/>
                <a:gd name="f82" fmla="val 220"/>
                <a:gd name="f83" fmla="val 212"/>
                <a:gd name="f84" fmla="val 326"/>
                <a:gd name="f85" fmla="val 200"/>
                <a:gd name="f86" fmla="val 170"/>
                <a:gd name="f87" fmla="val 196"/>
                <a:gd name="f88" fmla="val 148"/>
                <a:gd name="f89" fmla="+- 0 0 -90"/>
                <a:gd name="f90" fmla="*/ f3 1 344"/>
                <a:gd name="f91" fmla="*/ f4 1 344"/>
                <a:gd name="f92" fmla="val f5"/>
                <a:gd name="f93" fmla="val f6"/>
                <a:gd name="f94" fmla="*/ f89 f0 1"/>
                <a:gd name="f95" fmla="+- f93 0 f92"/>
                <a:gd name="f96" fmla="*/ f94 1 f2"/>
                <a:gd name="f97" fmla="*/ f95 1 344"/>
                <a:gd name="f98" fmla="*/ 172 f95 1"/>
                <a:gd name="f99" fmla="*/ 344 f95 1"/>
                <a:gd name="f100" fmla="*/ 142 f95 1"/>
                <a:gd name="f101" fmla="*/ 334 f95 1"/>
                <a:gd name="f102" fmla="*/ 124 f95 1"/>
                <a:gd name="f103" fmla="*/ 312 f95 1"/>
                <a:gd name="f104" fmla="*/ 118 f95 1"/>
                <a:gd name="f105" fmla="*/ 300 f95 1"/>
                <a:gd name="f106" fmla="*/ 102 f95 1"/>
                <a:gd name="f107" fmla="*/ 278 f95 1"/>
                <a:gd name="f108" fmla="*/ 72 f95 1"/>
                <a:gd name="f109" fmla="*/ 248 f95 1"/>
                <a:gd name="f110" fmla="*/ 28 f95 1"/>
                <a:gd name="f111" fmla="*/ 218 f95 1"/>
                <a:gd name="f112" fmla="*/ 16 f95 1"/>
                <a:gd name="f113" fmla="*/ 210 f95 1"/>
                <a:gd name="f114" fmla="*/ 2 f95 1"/>
                <a:gd name="f115" fmla="*/ 186 f95 1"/>
                <a:gd name="f116" fmla="*/ 0 f95 1"/>
                <a:gd name="f117" fmla="*/ 8 f95 1"/>
                <a:gd name="f118" fmla="*/ 144 f95 1"/>
                <a:gd name="f119" fmla="*/ 30 f95 1"/>
                <a:gd name="f120" fmla="*/ 54 f95 1"/>
                <a:gd name="f121" fmla="*/ 112 f95 1"/>
                <a:gd name="f122" fmla="*/ 90 f95 1"/>
                <a:gd name="f123" fmla="*/ 82 f95 1"/>
                <a:gd name="f124" fmla="*/ 34 f95 1"/>
                <a:gd name="f125" fmla="*/ 126 f95 1"/>
                <a:gd name="f126" fmla="*/ 26 f95 1"/>
                <a:gd name="f127" fmla="*/ 10 f95 1"/>
                <a:gd name="f128" fmla="*/ 164 f95 1"/>
                <a:gd name="f129" fmla="*/ 188 f95 1"/>
                <a:gd name="f130" fmla="*/ 214 f95 1"/>
                <a:gd name="f131" fmla="*/ 20 f95 1"/>
                <a:gd name="f132" fmla="*/ 222 f95 1"/>
                <a:gd name="f133" fmla="*/ 226 f95 1"/>
                <a:gd name="f134" fmla="*/ 44 f95 1"/>
                <a:gd name="f135" fmla="*/ 242 f95 1"/>
                <a:gd name="f136" fmla="*/ 68 f95 1"/>
                <a:gd name="f137" fmla="*/ 270 f95 1"/>
                <a:gd name="f138" fmla="*/ 96 f95 1"/>
                <a:gd name="f139" fmla="*/ 314 f95 1"/>
                <a:gd name="f140" fmla="*/ 328 f95 1"/>
                <a:gd name="f141" fmla="*/ 134 f95 1"/>
                <a:gd name="f142" fmla="*/ 342 f95 1"/>
                <a:gd name="f143" fmla="*/ 160 f95 1"/>
                <a:gd name="f144" fmla="*/ 176 f95 1"/>
                <a:gd name="f145" fmla="*/ 340 f95 1"/>
                <a:gd name="f146" fmla="*/ 190 f95 1"/>
                <a:gd name="f147" fmla="*/ 322 f95 1"/>
                <a:gd name="f148" fmla="*/ 308 f95 1"/>
                <a:gd name="f149" fmla="*/ 276 f95 1"/>
                <a:gd name="f150" fmla="*/ 240 f95 1"/>
                <a:gd name="f151" fmla="*/ 250 f95 1"/>
                <a:gd name="f152" fmla="*/ 266 f95 1"/>
                <a:gd name="f153" fmla="*/ 232 f95 1"/>
                <a:gd name="f154" fmla="*/ 292 f95 1"/>
                <a:gd name="f155" fmla="*/ 220 f95 1"/>
                <a:gd name="f156" fmla="*/ 200 f95 1"/>
                <a:gd name="f157" fmla="*/ 336 f95 1"/>
                <a:gd name="f158" fmla="*/ 146 f95 1"/>
                <a:gd name="f159" fmla="*/ 170 f95 1"/>
                <a:gd name="f160" fmla="*/ 196 f95 1"/>
                <a:gd name="f161" fmla="*/ 148 f95 1"/>
                <a:gd name="f162" fmla="+- f96 0 f1"/>
                <a:gd name="f163" fmla="*/ f98 1 344"/>
                <a:gd name="f164" fmla="*/ f99 1 344"/>
                <a:gd name="f165" fmla="*/ f100 1 344"/>
                <a:gd name="f166" fmla="*/ f101 1 344"/>
                <a:gd name="f167" fmla="*/ f102 1 344"/>
                <a:gd name="f168" fmla="*/ f103 1 344"/>
                <a:gd name="f169" fmla="*/ f104 1 344"/>
                <a:gd name="f170" fmla="*/ f105 1 344"/>
                <a:gd name="f171" fmla="*/ f106 1 344"/>
                <a:gd name="f172" fmla="*/ f107 1 344"/>
                <a:gd name="f173" fmla="*/ f108 1 344"/>
                <a:gd name="f174" fmla="*/ f109 1 344"/>
                <a:gd name="f175" fmla="*/ f110 1 344"/>
                <a:gd name="f176" fmla="*/ f111 1 344"/>
                <a:gd name="f177" fmla="*/ f112 1 344"/>
                <a:gd name="f178" fmla="*/ f113 1 344"/>
                <a:gd name="f179" fmla="*/ f114 1 344"/>
                <a:gd name="f180" fmla="*/ f115 1 344"/>
                <a:gd name="f181" fmla="*/ f116 1 344"/>
                <a:gd name="f182" fmla="*/ f117 1 344"/>
                <a:gd name="f183" fmla="*/ f118 1 344"/>
                <a:gd name="f184" fmla="*/ f119 1 344"/>
                <a:gd name="f185" fmla="*/ f120 1 344"/>
                <a:gd name="f186" fmla="*/ f121 1 344"/>
                <a:gd name="f187" fmla="*/ f122 1 344"/>
                <a:gd name="f188" fmla="*/ f123 1 344"/>
                <a:gd name="f189" fmla="*/ f124 1 344"/>
                <a:gd name="f190" fmla="*/ f125 1 344"/>
                <a:gd name="f191" fmla="*/ f126 1 344"/>
                <a:gd name="f192" fmla="*/ f127 1 344"/>
                <a:gd name="f193" fmla="*/ f128 1 344"/>
                <a:gd name="f194" fmla="*/ f129 1 344"/>
                <a:gd name="f195" fmla="*/ f130 1 344"/>
                <a:gd name="f196" fmla="*/ f131 1 344"/>
                <a:gd name="f197" fmla="*/ f132 1 344"/>
                <a:gd name="f198" fmla="*/ f133 1 344"/>
                <a:gd name="f199" fmla="*/ f134 1 344"/>
                <a:gd name="f200" fmla="*/ f135 1 344"/>
                <a:gd name="f201" fmla="*/ f136 1 344"/>
                <a:gd name="f202" fmla="*/ f137 1 344"/>
                <a:gd name="f203" fmla="*/ f138 1 344"/>
                <a:gd name="f204" fmla="*/ f139 1 344"/>
                <a:gd name="f205" fmla="*/ f140 1 344"/>
                <a:gd name="f206" fmla="*/ f141 1 344"/>
                <a:gd name="f207" fmla="*/ f142 1 344"/>
                <a:gd name="f208" fmla="*/ f143 1 344"/>
                <a:gd name="f209" fmla="*/ f144 1 344"/>
                <a:gd name="f210" fmla="*/ f145 1 344"/>
                <a:gd name="f211" fmla="*/ f146 1 344"/>
                <a:gd name="f212" fmla="*/ f147 1 344"/>
                <a:gd name="f213" fmla="*/ f148 1 344"/>
                <a:gd name="f214" fmla="*/ f149 1 344"/>
                <a:gd name="f215" fmla="*/ f150 1 344"/>
                <a:gd name="f216" fmla="*/ f151 1 344"/>
                <a:gd name="f217" fmla="*/ f152 1 344"/>
                <a:gd name="f218" fmla="*/ f153 1 344"/>
                <a:gd name="f219" fmla="*/ f154 1 344"/>
                <a:gd name="f220" fmla="*/ f155 1 344"/>
                <a:gd name="f221" fmla="*/ f156 1 344"/>
                <a:gd name="f222" fmla="*/ f157 1 344"/>
                <a:gd name="f223" fmla="*/ f158 1 344"/>
                <a:gd name="f224" fmla="*/ f159 1 344"/>
                <a:gd name="f225" fmla="*/ f160 1 344"/>
                <a:gd name="f226" fmla="*/ f161 1 344"/>
                <a:gd name="f227" fmla="*/ 0 1 f97"/>
                <a:gd name="f228" fmla="*/ f93 1 f97"/>
                <a:gd name="f229" fmla="*/ f163 1 f97"/>
                <a:gd name="f230" fmla="*/ f164 1 f97"/>
                <a:gd name="f231" fmla="*/ f165 1 f97"/>
                <a:gd name="f232" fmla="*/ f166 1 f97"/>
                <a:gd name="f233" fmla="*/ f167 1 f97"/>
                <a:gd name="f234" fmla="*/ f168 1 f97"/>
                <a:gd name="f235" fmla="*/ f169 1 f97"/>
                <a:gd name="f236" fmla="*/ f170 1 f97"/>
                <a:gd name="f237" fmla="*/ f171 1 f97"/>
                <a:gd name="f238" fmla="*/ f172 1 f97"/>
                <a:gd name="f239" fmla="*/ f173 1 f97"/>
                <a:gd name="f240" fmla="*/ f174 1 f97"/>
                <a:gd name="f241" fmla="*/ f175 1 f97"/>
                <a:gd name="f242" fmla="*/ f176 1 f97"/>
                <a:gd name="f243" fmla="*/ f177 1 f97"/>
                <a:gd name="f244" fmla="*/ f178 1 f97"/>
                <a:gd name="f245" fmla="*/ f179 1 f97"/>
                <a:gd name="f246" fmla="*/ f180 1 f97"/>
                <a:gd name="f247" fmla="*/ f181 1 f97"/>
                <a:gd name="f248" fmla="*/ f182 1 f97"/>
                <a:gd name="f249" fmla="*/ f183 1 f97"/>
                <a:gd name="f250" fmla="*/ f184 1 f97"/>
                <a:gd name="f251" fmla="*/ f185 1 f97"/>
                <a:gd name="f252" fmla="*/ f186 1 f97"/>
                <a:gd name="f253" fmla="*/ f187 1 f97"/>
                <a:gd name="f254" fmla="*/ f188 1 f97"/>
                <a:gd name="f255" fmla="*/ f189 1 f97"/>
                <a:gd name="f256" fmla="*/ f190 1 f97"/>
                <a:gd name="f257" fmla="*/ f191 1 f97"/>
                <a:gd name="f258" fmla="*/ f192 1 f97"/>
                <a:gd name="f259" fmla="*/ f193 1 f97"/>
                <a:gd name="f260" fmla="*/ f194 1 f97"/>
                <a:gd name="f261" fmla="*/ f195 1 f97"/>
                <a:gd name="f262" fmla="*/ f196 1 f97"/>
                <a:gd name="f263" fmla="*/ f197 1 f97"/>
                <a:gd name="f264" fmla="*/ f198 1 f97"/>
                <a:gd name="f265" fmla="*/ f199 1 f97"/>
                <a:gd name="f266" fmla="*/ f200 1 f97"/>
                <a:gd name="f267" fmla="*/ f201 1 f97"/>
                <a:gd name="f268" fmla="*/ f202 1 f97"/>
                <a:gd name="f269" fmla="*/ f203 1 f97"/>
                <a:gd name="f270" fmla="*/ f204 1 f97"/>
                <a:gd name="f271" fmla="*/ f205 1 f97"/>
                <a:gd name="f272" fmla="*/ f206 1 f97"/>
                <a:gd name="f273" fmla="*/ f207 1 f97"/>
                <a:gd name="f274" fmla="*/ f208 1 f97"/>
                <a:gd name="f275" fmla="*/ f209 1 f97"/>
                <a:gd name="f276" fmla="*/ f210 1 f97"/>
                <a:gd name="f277" fmla="*/ f211 1 f97"/>
                <a:gd name="f278" fmla="*/ f212 1 f97"/>
                <a:gd name="f279" fmla="*/ f213 1 f97"/>
                <a:gd name="f280" fmla="*/ f214 1 f97"/>
                <a:gd name="f281" fmla="*/ f215 1 f97"/>
                <a:gd name="f282" fmla="*/ f216 1 f97"/>
                <a:gd name="f283" fmla="*/ f217 1 f97"/>
                <a:gd name="f284" fmla="*/ f218 1 f97"/>
                <a:gd name="f285" fmla="*/ f219 1 f97"/>
                <a:gd name="f286" fmla="*/ f220 1 f97"/>
                <a:gd name="f287" fmla="*/ f221 1 f97"/>
                <a:gd name="f288" fmla="*/ f222 1 f97"/>
                <a:gd name="f289" fmla="*/ f223 1 f97"/>
                <a:gd name="f290" fmla="*/ f224 1 f97"/>
                <a:gd name="f291" fmla="*/ f225 1 f97"/>
                <a:gd name="f292" fmla="*/ f226 1 f97"/>
                <a:gd name="f293" fmla="*/ f227 f90 1"/>
                <a:gd name="f294" fmla="*/ f228 f90 1"/>
                <a:gd name="f295" fmla="*/ f228 f91 1"/>
                <a:gd name="f296" fmla="*/ f227 f91 1"/>
                <a:gd name="f297" fmla="*/ f229 f90 1"/>
                <a:gd name="f298" fmla="*/ f230 f91 1"/>
                <a:gd name="f299" fmla="*/ f231 f90 1"/>
                <a:gd name="f300" fmla="*/ f232 f91 1"/>
                <a:gd name="f301" fmla="*/ f233 f90 1"/>
                <a:gd name="f302" fmla="*/ f234 f91 1"/>
                <a:gd name="f303" fmla="*/ f235 f90 1"/>
                <a:gd name="f304" fmla="*/ f236 f91 1"/>
                <a:gd name="f305" fmla="*/ f237 f90 1"/>
                <a:gd name="f306" fmla="*/ f238 f91 1"/>
                <a:gd name="f307" fmla="*/ f239 f90 1"/>
                <a:gd name="f308" fmla="*/ f240 f91 1"/>
                <a:gd name="f309" fmla="*/ f241 f90 1"/>
                <a:gd name="f310" fmla="*/ f242 f91 1"/>
                <a:gd name="f311" fmla="*/ f243 f90 1"/>
                <a:gd name="f312" fmla="*/ f244 f91 1"/>
                <a:gd name="f313" fmla="*/ f245 f90 1"/>
                <a:gd name="f314" fmla="*/ f246 f91 1"/>
                <a:gd name="f315" fmla="*/ f247 f90 1"/>
                <a:gd name="f316" fmla="*/ f229 f91 1"/>
                <a:gd name="f317" fmla="*/ f248 f90 1"/>
                <a:gd name="f318" fmla="*/ f249 f91 1"/>
                <a:gd name="f319" fmla="*/ f250 f90 1"/>
                <a:gd name="f320" fmla="*/ f233 f91 1"/>
                <a:gd name="f321" fmla="*/ f251 f90 1"/>
                <a:gd name="f322" fmla="*/ f252 f91 1"/>
                <a:gd name="f323" fmla="*/ f253 f90 1"/>
                <a:gd name="f324" fmla="*/ f254 f91 1"/>
                <a:gd name="f325" fmla="*/ f252 f90 1"/>
                <a:gd name="f326" fmla="*/ f251 f91 1"/>
                <a:gd name="f327" fmla="*/ f255 f91 1"/>
                <a:gd name="f328" fmla="*/ f256 f90 1"/>
                <a:gd name="f329" fmla="*/ f257 f91 1"/>
                <a:gd name="f330" fmla="*/ f258 f91 1"/>
                <a:gd name="f331" fmla="*/ f259 f90 1"/>
                <a:gd name="f332" fmla="*/ f245 f91 1"/>
                <a:gd name="f333" fmla="*/ f247 f91 1"/>
                <a:gd name="f334" fmla="*/ f260 f90 1"/>
                <a:gd name="f335" fmla="*/ f261 f90 1"/>
                <a:gd name="f336" fmla="*/ f262 f91 1"/>
                <a:gd name="f337" fmla="*/ f263 f90 1"/>
                <a:gd name="f338" fmla="*/ f264 f90 1"/>
                <a:gd name="f339" fmla="*/ f265 f91 1"/>
                <a:gd name="f340" fmla="*/ f266 f90 1"/>
                <a:gd name="f341" fmla="*/ f267 f91 1"/>
                <a:gd name="f342" fmla="*/ f268 f90 1"/>
                <a:gd name="f343" fmla="*/ f269 f91 1"/>
                <a:gd name="f344" fmla="*/ f270 f90 1"/>
                <a:gd name="f345" fmla="*/ f271 f90 1"/>
                <a:gd name="f346" fmla="*/ f272 f91 1"/>
                <a:gd name="f347" fmla="*/ f273 f90 1"/>
                <a:gd name="f348" fmla="*/ f274 f91 1"/>
                <a:gd name="f349" fmla="*/ f230 f90 1"/>
                <a:gd name="f350" fmla="*/ f275 f91 1"/>
                <a:gd name="f351" fmla="*/ f276 f90 1"/>
                <a:gd name="f352" fmla="*/ f277 f91 1"/>
                <a:gd name="f353" fmla="*/ f278 f90 1"/>
                <a:gd name="f354" fmla="*/ f261 f91 1"/>
                <a:gd name="f355" fmla="*/ f279 f90 1"/>
                <a:gd name="f356" fmla="*/ f263 f91 1"/>
                <a:gd name="f357" fmla="*/ f280 f90 1"/>
                <a:gd name="f358" fmla="*/ f281 f91 1"/>
                <a:gd name="f359" fmla="*/ f282 f90 1"/>
                <a:gd name="f360" fmla="*/ f283 f91 1"/>
                <a:gd name="f361" fmla="*/ f284 f90 1"/>
                <a:gd name="f362" fmla="*/ f285 f91 1"/>
                <a:gd name="f363" fmla="*/ f286 f90 1"/>
                <a:gd name="f364" fmla="*/ f287 f90 1"/>
                <a:gd name="f365" fmla="*/ f288 f91 1"/>
                <a:gd name="f366" fmla="*/ f289 f90 1"/>
                <a:gd name="f367" fmla="*/ f290 f90 1"/>
                <a:gd name="f368" fmla="*/ f291 f91 1"/>
                <a:gd name="f369" fmla="*/ f291 f90 1"/>
                <a:gd name="f370" fmla="*/ f290 f91 1"/>
                <a:gd name="f371" fmla="*/ f292 f91 1"/>
              </a:gdLst>
              <a:ahLst/>
              <a:cxnLst>
                <a:cxn ang="3cd4">
                  <a:pos x="hc" y="t"/>
                </a:cxn>
                <a:cxn ang="0">
                  <a:pos x="r" y="vc"/>
                </a:cxn>
                <a:cxn ang="cd4">
                  <a:pos x="hc" y="b"/>
                </a:cxn>
                <a:cxn ang="cd2">
                  <a:pos x="l" y="vc"/>
                </a:cxn>
                <a:cxn ang="f162">
                  <a:pos x="f297" y="f298"/>
                </a:cxn>
                <a:cxn ang="f162">
                  <a:pos x="f297" y="f298"/>
                </a:cxn>
                <a:cxn ang="f162">
                  <a:pos x="f299" y="f300"/>
                </a:cxn>
                <a:cxn ang="f162">
                  <a:pos x="f301" y="f302"/>
                </a:cxn>
                <a:cxn ang="f162">
                  <a:pos x="f303" y="f304"/>
                </a:cxn>
                <a:cxn ang="f162">
                  <a:pos x="f305" y="f306"/>
                </a:cxn>
                <a:cxn ang="f162">
                  <a:pos x="f307" y="f308"/>
                </a:cxn>
                <a:cxn ang="f162">
                  <a:pos x="f309" y="f310"/>
                </a:cxn>
                <a:cxn ang="f162">
                  <a:pos x="f311" y="f312"/>
                </a:cxn>
                <a:cxn ang="f162">
                  <a:pos x="f313" y="f314"/>
                </a:cxn>
                <a:cxn ang="f162">
                  <a:pos x="f315" y="f316"/>
                </a:cxn>
                <a:cxn ang="f162">
                  <a:pos x="f317" y="f318"/>
                </a:cxn>
                <a:cxn ang="f162">
                  <a:pos x="f319" y="f320"/>
                </a:cxn>
                <a:cxn ang="f162">
                  <a:pos x="f321" y="f322"/>
                </a:cxn>
                <a:cxn ang="f162">
                  <a:pos x="f323" y="f324"/>
                </a:cxn>
                <a:cxn ang="f162">
                  <a:pos x="f325" y="f326"/>
                </a:cxn>
                <a:cxn ang="f162">
                  <a:pos x="f301" y="f327"/>
                </a:cxn>
                <a:cxn ang="f162">
                  <a:pos x="f328" y="f329"/>
                </a:cxn>
                <a:cxn ang="f162">
                  <a:pos x="f299" y="f330"/>
                </a:cxn>
                <a:cxn ang="f162">
                  <a:pos x="f331" y="f332"/>
                </a:cxn>
                <a:cxn ang="f162">
                  <a:pos x="f297" y="f333"/>
                </a:cxn>
                <a:cxn ang="f162">
                  <a:pos x="f297" y="f333"/>
                </a:cxn>
                <a:cxn ang="f162">
                  <a:pos x="f334" y="f332"/>
                </a:cxn>
                <a:cxn ang="f162">
                  <a:pos x="f335" y="f336"/>
                </a:cxn>
                <a:cxn ang="f162">
                  <a:pos x="f337" y="f327"/>
                </a:cxn>
                <a:cxn ang="f162">
                  <a:pos x="f338" y="f339"/>
                </a:cxn>
                <a:cxn ang="f162">
                  <a:pos x="f340" y="f341"/>
                </a:cxn>
                <a:cxn ang="f162">
                  <a:pos x="f342" y="f343"/>
                </a:cxn>
                <a:cxn ang="f162">
                  <a:pos x="f344" y="f320"/>
                </a:cxn>
                <a:cxn ang="f162">
                  <a:pos x="f345" y="f346"/>
                </a:cxn>
                <a:cxn ang="f162">
                  <a:pos x="f347" y="f348"/>
                </a:cxn>
                <a:cxn ang="f162">
                  <a:pos x="f349" y="f350"/>
                </a:cxn>
                <a:cxn ang="f162">
                  <a:pos x="f351" y="f352"/>
                </a:cxn>
                <a:cxn ang="f162">
                  <a:pos x="f353" y="f354"/>
                </a:cxn>
                <a:cxn ang="f162">
                  <a:pos x="f355" y="f356"/>
                </a:cxn>
                <a:cxn ang="f162">
                  <a:pos x="f357" y="f358"/>
                </a:cxn>
                <a:cxn ang="f162">
                  <a:pos x="f359" y="f360"/>
                </a:cxn>
                <a:cxn ang="f162">
                  <a:pos x="f361" y="f362"/>
                </a:cxn>
                <a:cxn ang="f162">
                  <a:pos x="f363" y="f302"/>
                </a:cxn>
                <a:cxn ang="f162">
                  <a:pos x="f364" y="f365"/>
                </a:cxn>
                <a:cxn ang="f162">
                  <a:pos x="f297" y="f298"/>
                </a:cxn>
                <a:cxn ang="f162">
                  <a:pos x="f366" y="f316"/>
                </a:cxn>
                <a:cxn ang="f162">
                  <a:pos x="f367" y="f368"/>
                </a:cxn>
                <a:cxn ang="f162">
                  <a:pos x="f369" y="f370"/>
                </a:cxn>
                <a:cxn ang="f162">
                  <a:pos x="f297" y="f371"/>
                </a:cxn>
                <a:cxn ang="f162">
                  <a:pos x="f366" y="f316"/>
                </a:cxn>
              </a:cxnLst>
              <a:rect l="f293" t="f296" r="f294" b="f295"/>
              <a:pathLst>
                <a:path w="344" h="344">
                  <a:moveTo>
                    <a:pt x="f7" y="f6"/>
                  </a:moveTo>
                  <a:lnTo>
                    <a:pt x="f7" y="f6"/>
                  </a:lnTo>
                  <a:lnTo>
                    <a:pt x="f7" y="f6"/>
                  </a:lnTo>
                  <a:lnTo>
                    <a:pt x="f7" y="f6"/>
                  </a:lnTo>
                  <a:lnTo>
                    <a:pt x="f8" y="f9"/>
                  </a:lnTo>
                  <a:lnTo>
                    <a:pt x="f10" y="f11"/>
                  </a:lnTo>
                  <a:lnTo>
                    <a:pt x="f12" y="f13"/>
                  </a:lnTo>
                  <a:lnTo>
                    <a:pt x="f14" y="f15"/>
                  </a:lnTo>
                  <a:lnTo>
                    <a:pt x="f14" y="f15"/>
                  </a:lnTo>
                  <a:lnTo>
                    <a:pt x="f16" y="f17"/>
                  </a:lnTo>
                  <a:lnTo>
                    <a:pt x="f18" y="f19"/>
                  </a:lnTo>
                  <a:lnTo>
                    <a:pt x="f20" y="f21"/>
                  </a:lnTo>
                  <a:lnTo>
                    <a:pt x="f22" y="f23"/>
                  </a:lnTo>
                  <a:lnTo>
                    <a:pt x="f24" y="f25"/>
                  </a:lnTo>
                  <a:lnTo>
                    <a:pt x="f26" y="f27"/>
                  </a:lnTo>
                  <a:lnTo>
                    <a:pt x="f28" y="f29"/>
                  </a:lnTo>
                  <a:lnTo>
                    <a:pt x="f28" y="f29"/>
                  </a:lnTo>
                  <a:lnTo>
                    <a:pt x="f30" y="f31"/>
                  </a:lnTo>
                  <a:lnTo>
                    <a:pt x="f32" y="f33"/>
                  </a:lnTo>
                  <a:lnTo>
                    <a:pt x="f34" y="f35"/>
                  </a:lnTo>
                  <a:lnTo>
                    <a:pt x="f5" y="f7"/>
                  </a:lnTo>
                  <a:lnTo>
                    <a:pt x="f5" y="f7"/>
                  </a:lnTo>
                  <a:lnTo>
                    <a:pt x="f34" y="f8"/>
                  </a:lnTo>
                  <a:lnTo>
                    <a:pt x="f32" y="f36"/>
                  </a:lnTo>
                  <a:lnTo>
                    <a:pt x="f37" y="f12"/>
                  </a:lnTo>
                  <a:lnTo>
                    <a:pt x="f38" y="f14"/>
                  </a:lnTo>
                  <a:lnTo>
                    <a:pt x="f38" y="f14"/>
                  </a:lnTo>
                  <a:lnTo>
                    <a:pt x="f39" y="f18"/>
                  </a:lnTo>
                  <a:lnTo>
                    <a:pt x="f40" y="f41"/>
                  </a:lnTo>
                  <a:lnTo>
                    <a:pt x="f22" y="f42"/>
                  </a:lnTo>
                  <a:lnTo>
                    <a:pt x="f20" y="f43"/>
                  </a:lnTo>
                  <a:lnTo>
                    <a:pt x="f18" y="f39"/>
                  </a:lnTo>
                  <a:lnTo>
                    <a:pt x="f16" y="f44"/>
                  </a:lnTo>
                  <a:lnTo>
                    <a:pt x="f14" y="f45"/>
                  </a:lnTo>
                  <a:lnTo>
                    <a:pt x="f14" y="f45"/>
                  </a:lnTo>
                  <a:lnTo>
                    <a:pt x="f46" y="f47"/>
                  </a:lnTo>
                  <a:lnTo>
                    <a:pt x="f48" y="f49"/>
                  </a:lnTo>
                  <a:lnTo>
                    <a:pt x="f10" y="f50"/>
                  </a:lnTo>
                  <a:lnTo>
                    <a:pt x="f8" y="f34"/>
                  </a:lnTo>
                  <a:lnTo>
                    <a:pt x="f51" y="f34"/>
                  </a:lnTo>
                  <a:lnTo>
                    <a:pt x="f7" y="f5"/>
                  </a:lnTo>
                  <a:lnTo>
                    <a:pt x="f7" y="f5"/>
                  </a:lnTo>
                  <a:lnTo>
                    <a:pt x="f7" y="f5"/>
                  </a:lnTo>
                  <a:lnTo>
                    <a:pt x="f7" y="f5"/>
                  </a:lnTo>
                  <a:lnTo>
                    <a:pt x="f2" y="f34"/>
                  </a:lnTo>
                  <a:lnTo>
                    <a:pt x="f52" y="f34"/>
                  </a:lnTo>
                  <a:lnTo>
                    <a:pt x="f53" y="f50"/>
                  </a:lnTo>
                  <a:lnTo>
                    <a:pt x="f54" y="f49"/>
                  </a:lnTo>
                  <a:lnTo>
                    <a:pt x="f29" y="f28"/>
                  </a:lnTo>
                  <a:lnTo>
                    <a:pt x="f55" y="f45"/>
                  </a:lnTo>
                  <a:lnTo>
                    <a:pt x="f55" y="f45"/>
                  </a:lnTo>
                  <a:lnTo>
                    <a:pt x="f56" y="f44"/>
                  </a:lnTo>
                  <a:lnTo>
                    <a:pt x="f27" y="f57"/>
                  </a:lnTo>
                  <a:lnTo>
                    <a:pt x="f58" y="f43"/>
                  </a:lnTo>
                  <a:lnTo>
                    <a:pt x="f59" y="f42"/>
                  </a:lnTo>
                  <a:lnTo>
                    <a:pt x="f60" y="f41"/>
                  </a:lnTo>
                  <a:lnTo>
                    <a:pt x="f19" y="f18"/>
                  </a:lnTo>
                  <a:lnTo>
                    <a:pt x="f61" y="f14"/>
                  </a:lnTo>
                  <a:lnTo>
                    <a:pt x="f61" y="f14"/>
                  </a:lnTo>
                  <a:lnTo>
                    <a:pt x="f62" y="f63"/>
                  </a:lnTo>
                  <a:lnTo>
                    <a:pt x="f64" y="f65"/>
                  </a:lnTo>
                  <a:lnTo>
                    <a:pt x="f9" y="f66"/>
                  </a:lnTo>
                  <a:lnTo>
                    <a:pt x="f6" y="f67"/>
                  </a:lnTo>
                  <a:lnTo>
                    <a:pt x="f6" y="f67"/>
                  </a:lnTo>
                  <a:lnTo>
                    <a:pt x="f9" y="f68"/>
                  </a:lnTo>
                  <a:lnTo>
                    <a:pt x="f69" y="f70"/>
                  </a:lnTo>
                  <a:lnTo>
                    <a:pt x="f11" y="f71"/>
                  </a:lnTo>
                  <a:lnTo>
                    <a:pt x="f72" y="f54"/>
                  </a:lnTo>
                  <a:lnTo>
                    <a:pt x="f73" y="f55"/>
                  </a:lnTo>
                  <a:lnTo>
                    <a:pt x="f73" y="f55"/>
                  </a:lnTo>
                  <a:lnTo>
                    <a:pt x="f74" y="f75"/>
                  </a:lnTo>
                  <a:lnTo>
                    <a:pt x="f76" y="f77"/>
                  </a:lnTo>
                  <a:lnTo>
                    <a:pt x="f78" y="f79"/>
                  </a:lnTo>
                  <a:lnTo>
                    <a:pt x="f80" y="f81"/>
                  </a:lnTo>
                  <a:lnTo>
                    <a:pt x="f77" y="f21"/>
                  </a:lnTo>
                  <a:lnTo>
                    <a:pt x="f27" y="f74"/>
                  </a:lnTo>
                  <a:lnTo>
                    <a:pt x="f82" y="f15"/>
                  </a:lnTo>
                  <a:lnTo>
                    <a:pt x="f82" y="f15"/>
                  </a:lnTo>
                  <a:lnTo>
                    <a:pt x="f83" y="f84"/>
                  </a:lnTo>
                  <a:lnTo>
                    <a:pt x="f85" y="f64"/>
                  </a:lnTo>
                  <a:lnTo>
                    <a:pt x="f52" y="f9"/>
                  </a:lnTo>
                  <a:lnTo>
                    <a:pt x="f7" y="f6"/>
                  </a:lnTo>
                  <a:lnTo>
                    <a:pt x="f7" y="f6"/>
                  </a:lnTo>
                  <a:close/>
                  <a:moveTo>
                    <a:pt x="f65" y="f7"/>
                  </a:moveTo>
                  <a:lnTo>
                    <a:pt x="f65" y="f7"/>
                  </a:lnTo>
                  <a:lnTo>
                    <a:pt x="f86" y="f87"/>
                  </a:lnTo>
                  <a:lnTo>
                    <a:pt x="f86" y="f87"/>
                  </a:lnTo>
                  <a:lnTo>
                    <a:pt x="f87" y="f86"/>
                  </a:lnTo>
                  <a:lnTo>
                    <a:pt x="f87" y="f86"/>
                  </a:lnTo>
                  <a:lnTo>
                    <a:pt x="f7" y="f88"/>
                  </a:lnTo>
                  <a:lnTo>
                    <a:pt x="f7" y="f88"/>
                  </a:lnTo>
                  <a:lnTo>
                    <a:pt x="f65" y="f7"/>
                  </a:lnTo>
                  <a:lnTo>
                    <a:pt x="f65"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9" name="Freeform 18">
              <a:extLst>
                <a:ext uri="{FF2B5EF4-FFF2-40B4-BE49-F238E27FC236}">
                  <a16:creationId xmlns:a16="http://schemas.microsoft.com/office/drawing/2014/main" id="{72AEF304-5F44-4E55-8058-662545BDD4BB}"/>
                </a:ext>
              </a:extLst>
            </p:cNvPr>
            <p:cNvSpPr/>
            <p:nvPr/>
          </p:nvSpPr>
          <p:spPr>
            <a:xfrm>
              <a:off x="10780145" y="6594040"/>
              <a:ext cx="37453" cy="124385"/>
            </a:xfrm>
            <a:custGeom>
              <a:avLst/>
              <a:gdLst>
                <a:gd name="f0" fmla="val 10800000"/>
                <a:gd name="f1" fmla="val 5400000"/>
                <a:gd name="f2" fmla="val 180"/>
                <a:gd name="f3" fmla="val w"/>
                <a:gd name="f4" fmla="val h"/>
                <a:gd name="f5" fmla="val 0"/>
                <a:gd name="f6" fmla="val 106"/>
                <a:gd name="f7" fmla="val 352"/>
                <a:gd name="f8" fmla="val 52"/>
                <a:gd name="f9" fmla="val 40"/>
                <a:gd name="f10" fmla="val 32"/>
                <a:gd name="f11" fmla="val 348"/>
                <a:gd name="f12" fmla="val 22"/>
                <a:gd name="f13" fmla="val 342"/>
                <a:gd name="f14" fmla="val 14"/>
                <a:gd name="f15" fmla="val 336"/>
                <a:gd name="f16" fmla="val 8"/>
                <a:gd name="f17" fmla="val 328"/>
                <a:gd name="f18" fmla="val 4"/>
                <a:gd name="f19" fmla="val 320"/>
                <a:gd name="f20" fmla="val 310"/>
                <a:gd name="f21" fmla="val 300"/>
                <a:gd name="f22" fmla="val 134"/>
                <a:gd name="f23" fmla="val 44"/>
                <a:gd name="f24" fmla="val 36"/>
                <a:gd name="f25" fmla="val 90"/>
                <a:gd name="f26" fmla="val 96"/>
                <a:gd name="f27" fmla="val 6"/>
                <a:gd name="f28" fmla="val 100"/>
                <a:gd name="f29" fmla="val 16"/>
                <a:gd name="f30" fmla="val 104"/>
                <a:gd name="f31" fmla="val 28"/>
                <a:gd name="f32" fmla="val 138"/>
                <a:gd name="f33" fmla="val 330"/>
                <a:gd name="f34" fmla="val 88"/>
                <a:gd name="f35" fmla="val 338"/>
                <a:gd name="f36" fmla="val 82"/>
                <a:gd name="f37" fmla="val 344"/>
                <a:gd name="f38" fmla="val 72"/>
                <a:gd name="f39" fmla="val 62"/>
                <a:gd name="f40" fmla="+- 0 0 -90"/>
                <a:gd name="f41" fmla="*/ f3 1 106"/>
                <a:gd name="f42" fmla="*/ f4 1 352"/>
                <a:gd name="f43" fmla="val f5"/>
                <a:gd name="f44" fmla="val f6"/>
                <a:gd name="f45" fmla="val f7"/>
                <a:gd name="f46" fmla="*/ f40 f0 1"/>
                <a:gd name="f47" fmla="+- f45 0 f43"/>
                <a:gd name="f48" fmla="+- f44 0 f43"/>
                <a:gd name="f49" fmla="*/ f46 1 f2"/>
                <a:gd name="f50" fmla="*/ f48 1 106"/>
                <a:gd name="f51" fmla="*/ f47 1 352"/>
                <a:gd name="f52" fmla="*/ 52 f48 1"/>
                <a:gd name="f53" fmla="*/ 352 f47 1"/>
                <a:gd name="f54" fmla="*/ 40 f48 1"/>
                <a:gd name="f55" fmla="*/ 32 f48 1"/>
                <a:gd name="f56" fmla="*/ 348 f47 1"/>
                <a:gd name="f57" fmla="*/ 22 f48 1"/>
                <a:gd name="f58" fmla="*/ 342 f47 1"/>
                <a:gd name="f59" fmla="*/ 14 f48 1"/>
                <a:gd name="f60" fmla="*/ 336 f47 1"/>
                <a:gd name="f61" fmla="*/ 8 f48 1"/>
                <a:gd name="f62" fmla="*/ 328 f47 1"/>
                <a:gd name="f63" fmla="*/ 4 f48 1"/>
                <a:gd name="f64" fmla="*/ 320 f47 1"/>
                <a:gd name="f65" fmla="*/ 0 f48 1"/>
                <a:gd name="f66" fmla="*/ 310 f47 1"/>
                <a:gd name="f67" fmla="*/ 300 f47 1"/>
                <a:gd name="f68" fmla="*/ 134 f47 1"/>
                <a:gd name="f69" fmla="*/ 44 f47 1"/>
                <a:gd name="f70" fmla="*/ 36 f47 1"/>
                <a:gd name="f71" fmla="*/ 90 f48 1"/>
                <a:gd name="f72" fmla="*/ 0 f47 1"/>
                <a:gd name="f73" fmla="*/ 96 f48 1"/>
                <a:gd name="f74" fmla="*/ 6 f47 1"/>
                <a:gd name="f75" fmla="*/ 100 f48 1"/>
                <a:gd name="f76" fmla="*/ 16 f47 1"/>
                <a:gd name="f77" fmla="*/ 104 f48 1"/>
                <a:gd name="f78" fmla="*/ 28 f47 1"/>
                <a:gd name="f79" fmla="*/ 106 f48 1"/>
                <a:gd name="f80" fmla="*/ 52 f47 1"/>
                <a:gd name="f81" fmla="*/ 138 f47 1"/>
                <a:gd name="f82" fmla="*/ 330 f47 1"/>
                <a:gd name="f83" fmla="*/ 88 f48 1"/>
                <a:gd name="f84" fmla="*/ 338 f47 1"/>
                <a:gd name="f85" fmla="*/ 82 f48 1"/>
                <a:gd name="f86" fmla="*/ 344 f47 1"/>
                <a:gd name="f87" fmla="*/ 72 f48 1"/>
                <a:gd name="f88" fmla="*/ 62 f48 1"/>
                <a:gd name="f89" fmla="+- f49 0 f1"/>
                <a:gd name="f90" fmla="*/ f52 1 106"/>
                <a:gd name="f91" fmla="*/ f53 1 352"/>
                <a:gd name="f92" fmla="*/ f54 1 106"/>
                <a:gd name="f93" fmla="*/ f55 1 106"/>
                <a:gd name="f94" fmla="*/ f56 1 352"/>
                <a:gd name="f95" fmla="*/ f57 1 106"/>
                <a:gd name="f96" fmla="*/ f58 1 352"/>
                <a:gd name="f97" fmla="*/ f59 1 106"/>
                <a:gd name="f98" fmla="*/ f60 1 352"/>
                <a:gd name="f99" fmla="*/ f61 1 106"/>
                <a:gd name="f100" fmla="*/ f62 1 352"/>
                <a:gd name="f101" fmla="*/ f63 1 106"/>
                <a:gd name="f102" fmla="*/ f64 1 352"/>
                <a:gd name="f103" fmla="*/ f65 1 106"/>
                <a:gd name="f104" fmla="*/ f66 1 352"/>
                <a:gd name="f105" fmla="*/ f67 1 352"/>
                <a:gd name="f106" fmla="*/ f68 1 352"/>
                <a:gd name="f107" fmla="*/ f69 1 352"/>
                <a:gd name="f108" fmla="*/ f70 1 352"/>
                <a:gd name="f109" fmla="*/ f71 1 106"/>
                <a:gd name="f110" fmla="*/ f72 1 352"/>
                <a:gd name="f111" fmla="*/ f73 1 106"/>
                <a:gd name="f112" fmla="*/ f74 1 352"/>
                <a:gd name="f113" fmla="*/ f75 1 106"/>
                <a:gd name="f114" fmla="*/ f76 1 352"/>
                <a:gd name="f115" fmla="*/ f77 1 106"/>
                <a:gd name="f116" fmla="*/ f78 1 352"/>
                <a:gd name="f117" fmla="*/ f79 1 106"/>
                <a:gd name="f118" fmla="*/ f80 1 352"/>
                <a:gd name="f119" fmla="*/ f81 1 352"/>
                <a:gd name="f120" fmla="*/ f82 1 352"/>
                <a:gd name="f121" fmla="*/ f83 1 106"/>
                <a:gd name="f122" fmla="*/ f84 1 352"/>
                <a:gd name="f123" fmla="*/ f85 1 106"/>
                <a:gd name="f124" fmla="*/ f86 1 352"/>
                <a:gd name="f125" fmla="*/ f87 1 106"/>
                <a:gd name="f126" fmla="*/ f88 1 106"/>
                <a:gd name="f127" fmla="*/ 0 1 f50"/>
                <a:gd name="f128" fmla="*/ f44 1 f50"/>
                <a:gd name="f129" fmla="*/ 0 1 f51"/>
                <a:gd name="f130" fmla="*/ f45 1 f51"/>
                <a:gd name="f131" fmla="*/ f90 1 f50"/>
                <a:gd name="f132" fmla="*/ f91 1 f51"/>
                <a:gd name="f133" fmla="*/ f92 1 f50"/>
                <a:gd name="f134" fmla="*/ f93 1 f50"/>
                <a:gd name="f135" fmla="*/ f94 1 f51"/>
                <a:gd name="f136" fmla="*/ f95 1 f50"/>
                <a:gd name="f137" fmla="*/ f96 1 f51"/>
                <a:gd name="f138" fmla="*/ f97 1 f50"/>
                <a:gd name="f139" fmla="*/ f98 1 f51"/>
                <a:gd name="f140" fmla="*/ f99 1 f50"/>
                <a:gd name="f141" fmla="*/ f100 1 f51"/>
                <a:gd name="f142" fmla="*/ f101 1 f50"/>
                <a:gd name="f143" fmla="*/ f102 1 f51"/>
                <a:gd name="f144" fmla="*/ f103 1 f50"/>
                <a:gd name="f145" fmla="*/ f104 1 f51"/>
                <a:gd name="f146" fmla="*/ f105 1 f51"/>
                <a:gd name="f147" fmla="*/ f106 1 f51"/>
                <a:gd name="f148" fmla="*/ f107 1 f51"/>
                <a:gd name="f149" fmla="*/ f108 1 f51"/>
                <a:gd name="f150" fmla="*/ f109 1 f50"/>
                <a:gd name="f151" fmla="*/ f110 1 f51"/>
                <a:gd name="f152" fmla="*/ f111 1 f50"/>
                <a:gd name="f153" fmla="*/ f112 1 f51"/>
                <a:gd name="f154" fmla="*/ f113 1 f50"/>
                <a:gd name="f155" fmla="*/ f114 1 f51"/>
                <a:gd name="f156" fmla="*/ f115 1 f50"/>
                <a:gd name="f157" fmla="*/ f116 1 f51"/>
                <a:gd name="f158" fmla="*/ f117 1 f50"/>
                <a:gd name="f159" fmla="*/ f118 1 f51"/>
                <a:gd name="f160" fmla="*/ f119 1 f51"/>
                <a:gd name="f161" fmla="*/ f120 1 f51"/>
                <a:gd name="f162" fmla="*/ f121 1 f50"/>
                <a:gd name="f163" fmla="*/ f122 1 f51"/>
                <a:gd name="f164" fmla="*/ f123 1 f50"/>
                <a:gd name="f165" fmla="*/ f124 1 f51"/>
                <a:gd name="f166" fmla="*/ f125 1 f50"/>
                <a:gd name="f167" fmla="*/ f126 1 f50"/>
                <a:gd name="f168" fmla="*/ f127 f41 1"/>
                <a:gd name="f169" fmla="*/ f128 f41 1"/>
                <a:gd name="f170" fmla="*/ f130 f42 1"/>
                <a:gd name="f171" fmla="*/ f129 f42 1"/>
                <a:gd name="f172" fmla="*/ f131 f41 1"/>
                <a:gd name="f173" fmla="*/ f132 f42 1"/>
                <a:gd name="f174" fmla="*/ f133 f41 1"/>
                <a:gd name="f175" fmla="*/ f134 f41 1"/>
                <a:gd name="f176" fmla="*/ f135 f42 1"/>
                <a:gd name="f177" fmla="*/ f136 f41 1"/>
                <a:gd name="f178" fmla="*/ f137 f42 1"/>
                <a:gd name="f179" fmla="*/ f138 f41 1"/>
                <a:gd name="f180" fmla="*/ f139 f42 1"/>
                <a:gd name="f181" fmla="*/ f140 f41 1"/>
                <a:gd name="f182" fmla="*/ f141 f42 1"/>
                <a:gd name="f183" fmla="*/ f142 f41 1"/>
                <a:gd name="f184" fmla="*/ f143 f42 1"/>
                <a:gd name="f185" fmla="*/ f144 f41 1"/>
                <a:gd name="f186" fmla="*/ f145 f42 1"/>
                <a:gd name="f187" fmla="*/ f146 f42 1"/>
                <a:gd name="f188" fmla="*/ f147 f42 1"/>
                <a:gd name="f189" fmla="*/ f148 f42 1"/>
                <a:gd name="f190" fmla="*/ f149 f42 1"/>
                <a:gd name="f191" fmla="*/ f150 f41 1"/>
                <a:gd name="f192" fmla="*/ f151 f42 1"/>
                <a:gd name="f193" fmla="*/ f152 f41 1"/>
                <a:gd name="f194" fmla="*/ f153 f42 1"/>
                <a:gd name="f195" fmla="*/ f154 f41 1"/>
                <a:gd name="f196" fmla="*/ f155 f42 1"/>
                <a:gd name="f197" fmla="*/ f156 f41 1"/>
                <a:gd name="f198" fmla="*/ f157 f42 1"/>
                <a:gd name="f199" fmla="*/ f158 f41 1"/>
                <a:gd name="f200" fmla="*/ f159 f42 1"/>
                <a:gd name="f201" fmla="*/ f160 f42 1"/>
                <a:gd name="f202" fmla="*/ f161 f42 1"/>
                <a:gd name="f203" fmla="*/ f162 f41 1"/>
                <a:gd name="f204" fmla="*/ f163 f42 1"/>
                <a:gd name="f205" fmla="*/ f164 f41 1"/>
                <a:gd name="f206" fmla="*/ f165 f42 1"/>
                <a:gd name="f207" fmla="*/ f166 f41 1"/>
                <a:gd name="f208" fmla="*/ f167 f41 1"/>
              </a:gdLst>
              <a:ahLst/>
              <a:cxnLst>
                <a:cxn ang="3cd4">
                  <a:pos x="hc" y="t"/>
                </a:cxn>
                <a:cxn ang="0">
                  <a:pos x="r" y="vc"/>
                </a:cxn>
                <a:cxn ang="cd4">
                  <a:pos x="hc" y="b"/>
                </a:cxn>
                <a:cxn ang="cd2">
                  <a:pos x="l" y="vc"/>
                </a:cxn>
                <a:cxn ang="f89">
                  <a:pos x="f172" y="f173"/>
                </a:cxn>
                <a:cxn ang="f89">
                  <a:pos x="f172" y="f173"/>
                </a:cxn>
                <a:cxn ang="f89">
                  <a:pos x="f172" y="f173"/>
                </a:cxn>
                <a:cxn ang="f89">
                  <a:pos x="f172" y="f173"/>
                </a:cxn>
                <a:cxn ang="f89">
                  <a:pos x="f174" y="f173"/>
                </a:cxn>
                <a:cxn ang="f89">
                  <a:pos x="f175" y="f176"/>
                </a:cxn>
                <a:cxn ang="f89">
                  <a:pos x="f177" y="f178"/>
                </a:cxn>
                <a:cxn ang="f89">
                  <a:pos x="f179" y="f180"/>
                </a:cxn>
                <a:cxn ang="f89">
                  <a:pos x="f181" y="f182"/>
                </a:cxn>
                <a:cxn ang="f89">
                  <a:pos x="f183" y="f184"/>
                </a:cxn>
                <a:cxn ang="f89">
                  <a:pos x="f185" y="f186"/>
                </a:cxn>
                <a:cxn ang="f89">
                  <a:pos x="f185" y="f187"/>
                </a:cxn>
                <a:cxn ang="f89">
                  <a:pos x="f185" y="f187"/>
                </a:cxn>
                <a:cxn ang="f89">
                  <a:pos x="f185" y="f188"/>
                </a:cxn>
                <a:cxn ang="f89">
                  <a:pos x="f185" y="f189"/>
                </a:cxn>
                <a:cxn ang="f89">
                  <a:pos x="f172" y="f190"/>
                </a:cxn>
                <a:cxn ang="f89">
                  <a:pos x="f191" y="f192"/>
                </a:cxn>
                <a:cxn ang="f89">
                  <a:pos x="f191" y="f192"/>
                </a:cxn>
                <a:cxn ang="f89">
                  <a:pos x="f193" y="f194"/>
                </a:cxn>
                <a:cxn ang="f89">
                  <a:pos x="f195" y="f196"/>
                </a:cxn>
                <a:cxn ang="f89">
                  <a:pos x="f197" y="f198"/>
                </a:cxn>
                <a:cxn ang="f89">
                  <a:pos x="f199" y="f200"/>
                </a:cxn>
                <a:cxn ang="f89">
                  <a:pos x="f199" y="f201"/>
                </a:cxn>
                <a:cxn ang="f89">
                  <a:pos x="f197" y="f187"/>
                </a:cxn>
                <a:cxn ang="f89">
                  <a:pos x="f197" y="f187"/>
                </a:cxn>
                <a:cxn ang="f89">
                  <a:pos x="f197" y="f186"/>
                </a:cxn>
                <a:cxn ang="f89">
                  <a:pos x="f195" y="f184"/>
                </a:cxn>
                <a:cxn ang="f89">
                  <a:pos x="f193" y="f202"/>
                </a:cxn>
                <a:cxn ang="f89">
                  <a:pos x="f203" y="f204"/>
                </a:cxn>
                <a:cxn ang="f89">
                  <a:pos x="f205" y="f206"/>
                </a:cxn>
                <a:cxn ang="f89">
                  <a:pos x="f207" y="f176"/>
                </a:cxn>
                <a:cxn ang="f89">
                  <a:pos x="f208" y="f173"/>
                </a:cxn>
                <a:cxn ang="f89">
                  <a:pos x="f172" y="f173"/>
                </a:cxn>
                <a:cxn ang="f89">
                  <a:pos x="f172" y="f173"/>
                </a:cxn>
              </a:cxnLst>
              <a:rect l="f168" t="f171" r="f169" b="f170"/>
              <a:pathLst>
                <a:path w="106" h="352">
                  <a:moveTo>
                    <a:pt x="f8" y="f7"/>
                  </a:moveTo>
                  <a:lnTo>
                    <a:pt x="f8" y="f7"/>
                  </a:lnTo>
                  <a:lnTo>
                    <a:pt x="f8" y="f7"/>
                  </a:lnTo>
                  <a:lnTo>
                    <a:pt x="f8" y="f7"/>
                  </a:lnTo>
                  <a:lnTo>
                    <a:pt x="f9" y="f7"/>
                  </a:lnTo>
                  <a:lnTo>
                    <a:pt x="f10" y="f11"/>
                  </a:lnTo>
                  <a:lnTo>
                    <a:pt x="f12" y="f13"/>
                  </a:lnTo>
                  <a:lnTo>
                    <a:pt x="f14" y="f15"/>
                  </a:lnTo>
                  <a:lnTo>
                    <a:pt x="f16" y="f17"/>
                  </a:lnTo>
                  <a:lnTo>
                    <a:pt x="f18" y="f19"/>
                  </a:lnTo>
                  <a:lnTo>
                    <a:pt x="f5" y="f20"/>
                  </a:lnTo>
                  <a:lnTo>
                    <a:pt x="f5" y="f21"/>
                  </a:lnTo>
                  <a:lnTo>
                    <a:pt x="f5" y="f21"/>
                  </a:lnTo>
                  <a:lnTo>
                    <a:pt x="f5" y="f22"/>
                  </a:lnTo>
                  <a:lnTo>
                    <a:pt x="f5" y="f23"/>
                  </a:lnTo>
                  <a:lnTo>
                    <a:pt x="f8" y="f24"/>
                  </a:lnTo>
                  <a:lnTo>
                    <a:pt x="f25" y="f5"/>
                  </a:lnTo>
                  <a:lnTo>
                    <a:pt x="f25" y="f5"/>
                  </a:lnTo>
                  <a:lnTo>
                    <a:pt x="f26" y="f27"/>
                  </a:lnTo>
                  <a:lnTo>
                    <a:pt x="f28" y="f29"/>
                  </a:lnTo>
                  <a:lnTo>
                    <a:pt x="f30" y="f31"/>
                  </a:lnTo>
                  <a:lnTo>
                    <a:pt x="f6" y="f8"/>
                  </a:lnTo>
                  <a:lnTo>
                    <a:pt x="f6" y="f32"/>
                  </a:lnTo>
                  <a:lnTo>
                    <a:pt x="f30" y="f21"/>
                  </a:lnTo>
                  <a:lnTo>
                    <a:pt x="f30" y="f21"/>
                  </a:lnTo>
                  <a:lnTo>
                    <a:pt x="f30" y="f20"/>
                  </a:lnTo>
                  <a:lnTo>
                    <a:pt x="f28" y="f19"/>
                  </a:lnTo>
                  <a:lnTo>
                    <a:pt x="f26" y="f33"/>
                  </a:lnTo>
                  <a:lnTo>
                    <a:pt x="f34" y="f35"/>
                  </a:lnTo>
                  <a:lnTo>
                    <a:pt x="f36" y="f37"/>
                  </a:lnTo>
                  <a:lnTo>
                    <a:pt x="f38" y="f11"/>
                  </a:lnTo>
                  <a:lnTo>
                    <a:pt x="f39" y="f7"/>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0" name="Freeform 19">
              <a:extLst>
                <a:ext uri="{FF2B5EF4-FFF2-40B4-BE49-F238E27FC236}">
                  <a16:creationId xmlns:a16="http://schemas.microsoft.com/office/drawing/2014/main" id="{DF5D6A1D-62E0-47BD-9235-44F9CA70F189}"/>
                </a:ext>
              </a:extLst>
            </p:cNvPr>
            <p:cNvSpPr/>
            <p:nvPr/>
          </p:nvSpPr>
          <p:spPr>
            <a:xfrm>
              <a:off x="9678521" y="6792629"/>
              <a:ext cx="108841" cy="108136"/>
            </a:xfrm>
            <a:custGeom>
              <a:avLst/>
              <a:gdLst>
                <a:gd name="f0" fmla="val 10800000"/>
                <a:gd name="f1" fmla="val 5400000"/>
                <a:gd name="f2" fmla="val 180"/>
                <a:gd name="f3" fmla="val w"/>
                <a:gd name="f4" fmla="val h"/>
                <a:gd name="f5" fmla="val 0"/>
                <a:gd name="f6" fmla="val 308"/>
                <a:gd name="f7" fmla="val 306"/>
                <a:gd name="f8" fmla="val 154"/>
                <a:gd name="f9" fmla="val 138"/>
                <a:gd name="f10" fmla="val 124"/>
                <a:gd name="f11" fmla="val 304"/>
                <a:gd name="f12" fmla="val 108"/>
                <a:gd name="f13" fmla="val 300"/>
                <a:gd name="f14" fmla="val 94"/>
                <a:gd name="f15" fmla="val 294"/>
                <a:gd name="f16" fmla="val 82"/>
                <a:gd name="f17" fmla="val 288"/>
                <a:gd name="f18" fmla="val 68"/>
                <a:gd name="f19" fmla="val 280"/>
                <a:gd name="f20" fmla="val 56"/>
                <a:gd name="f21" fmla="val 272"/>
                <a:gd name="f22" fmla="val 46"/>
                <a:gd name="f23" fmla="val 262"/>
                <a:gd name="f24" fmla="val 36"/>
                <a:gd name="f25" fmla="val 250"/>
                <a:gd name="f26" fmla="val 26"/>
                <a:gd name="f27" fmla="val 240"/>
                <a:gd name="f28" fmla="val 20"/>
                <a:gd name="f29" fmla="val 226"/>
                <a:gd name="f30" fmla="val 12"/>
                <a:gd name="f31" fmla="val 212"/>
                <a:gd name="f32" fmla="val 8"/>
                <a:gd name="f33" fmla="val 198"/>
                <a:gd name="f34" fmla="val 4"/>
                <a:gd name="f35" fmla="val 184"/>
                <a:gd name="f36" fmla="val 2"/>
                <a:gd name="f37" fmla="val 168"/>
                <a:gd name="f38" fmla="val 122"/>
                <a:gd name="f39" fmla="val 80"/>
                <a:gd name="f40" fmla="val 44"/>
                <a:gd name="f41" fmla="val 34"/>
                <a:gd name="f42" fmla="val 18"/>
                <a:gd name="f43" fmla="val 6"/>
                <a:gd name="f44" fmla="val 170"/>
                <a:gd name="f45" fmla="val 186"/>
                <a:gd name="f46" fmla="val 200"/>
                <a:gd name="f47" fmla="val 214"/>
                <a:gd name="f48" fmla="val 228"/>
                <a:gd name="f49" fmla="val 252"/>
                <a:gd name="f50" fmla="val 282"/>
                <a:gd name="f51" fmla="val 290"/>
                <a:gd name="f52" fmla="val 296"/>
                <a:gd name="f53" fmla="val 302"/>
                <a:gd name="f54" fmla="val 104"/>
                <a:gd name="f55" fmla="val 144"/>
                <a:gd name="f56" fmla="val 106"/>
                <a:gd name="f57" fmla="val 136"/>
                <a:gd name="f58" fmla="val 128"/>
                <a:gd name="f59" fmla="val 112"/>
                <a:gd name="f60" fmla="val 120"/>
                <a:gd name="f61" fmla="val 118"/>
                <a:gd name="f62" fmla="val 114"/>
                <a:gd name="f63" fmla="val 126"/>
                <a:gd name="f64" fmla="val 110"/>
                <a:gd name="f65" fmla="val 134"/>
                <a:gd name="f66" fmla="val 164"/>
                <a:gd name="f67" fmla="val 172"/>
                <a:gd name="f68" fmla="val 188"/>
                <a:gd name="f69" fmla="val 194"/>
                <a:gd name="f70" fmla="val 202"/>
                <a:gd name="f71" fmla="val 174"/>
                <a:gd name="f72" fmla="val 182"/>
                <a:gd name="f73" fmla="+- 0 0 -90"/>
                <a:gd name="f74" fmla="*/ f3 1 308"/>
                <a:gd name="f75" fmla="*/ f4 1 306"/>
                <a:gd name="f76" fmla="val f5"/>
                <a:gd name="f77" fmla="val f6"/>
                <a:gd name="f78" fmla="val f7"/>
                <a:gd name="f79" fmla="*/ f73 f0 1"/>
                <a:gd name="f80" fmla="+- f78 0 f76"/>
                <a:gd name="f81" fmla="+- f77 0 f76"/>
                <a:gd name="f82" fmla="*/ f79 1 f2"/>
                <a:gd name="f83" fmla="*/ f81 1 308"/>
                <a:gd name="f84" fmla="*/ f80 1 306"/>
                <a:gd name="f85" fmla="*/ 154 f81 1"/>
                <a:gd name="f86" fmla="*/ 306 f80 1"/>
                <a:gd name="f87" fmla="*/ 124 f81 1"/>
                <a:gd name="f88" fmla="*/ 304 f80 1"/>
                <a:gd name="f89" fmla="*/ 94 f81 1"/>
                <a:gd name="f90" fmla="*/ 294 f80 1"/>
                <a:gd name="f91" fmla="*/ 68 f81 1"/>
                <a:gd name="f92" fmla="*/ 280 f80 1"/>
                <a:gd name="f93" fmla="*/ 46 f81 1"/>
                <a:gd name="f94" fmla="*/ 262 f80 1"/>
                <a:gd name="f95" fmla="*/ 26 f81 1"/>
                <a:gd name="f96" fmla="*/ 240 f80 1"/>
                <a:gd name="f97" fmla="*/ 12 f81 1"/>
                <a:gd name="f98" fmla="*/ 212 f80 1"/>
                <a:gd name="f99" fmla="*/ 4 f81 1"/>
                <a:gd name="f100" fmla="*/ 184 f80 1"/>
                <a:gd name="f101" fmla="*/ 0 f81 1"/>
                <a:gd name="f102" fmla="*/ 154 f80 1"/>
                <a:gd name="f103" fmla="*/ 2 f81 1"/>
                <a:gd name="f104" fmla="*/ 138 f80 1"/>
                <a:gd name="f105" fmla="*/ 8 f81 1"/>
                <a:gd name="f106" fmla="*/ 108 f80 1"/>
                <a:gd name="f107" fmla="*/ 20 f81 1"/>
                <a:gd name="f108" fmla="*/ 80 f80 1"/>
                <a:gd name="f109" fmla="*/ 36 f81 1"/>
                <a:gd name="f110" fmla="*/ 56 f80 1"/>
                <a:gd name="f111" fmla="*/ 56 f81 1"/>
                <a:gd name="f112" fmla="*/ 34 f80 1"/>
                <a:gd name="f113" fmla="*/ 82 f81 1"/>
                <a:gd name="f114" fmla="*/ 18 f80 1"/>
                <a:gd name="f115" fmla="*/ 108 f81 1"/>
                <a:gd name="f116" fmla="*/ 6 f80 1"/>
                <a:gd name="f117" fmla="*/ 138 f81 1"/>
                <a:gd name="f118" fmla="*/ 0 f80 1"/>
                <a:gd name="f119" fmla="*/ 186 f81 1"/>
                <a:gd name="f120" fmla="*/ 2 f80 1"/>
                <a:gd name="f121" fmla="*/ 214 f81 1"/>
                <a:gd name="f122" fmla="*/ 12 f80 1"/>
                <a:gd name="f123" fmla="*/ 240 f81 1"/>
                <a:gd name="f124" fmla="*/ 26 f80 1"/>
                <a:gd name="f125" fmla="*/ 262 f81 1"/>
                <a:gd name="f126" fmla="*/ 44 f80 1"/>
                <a:gd name="f127" fmla="*/ 282 f81 1"/>
                <a:gd name="f128" fmla="*/ 68 f80 1"/>
                <a:gd name="f129" fmla="*/ 296 f81 1"/>
                <a:gd name="f130" fmla="*/ 94 f80 1"/>
                <a:gd name="f131" fmla="*/ 304 f81 1"/>
                <a:gd name="f132" fmla="*/ 122 f80 1"/>
                <a:gd name="f133" fmla="*/ 308 f81 1"/>
                <a:gd name="f134" fmla="*/ 168 f80 1"/>
                <a:gd name="f135" fmla="*/ 302 f81 1"/>
                <a:gd name="f136" fmla="*/ 198 f80 1"/>
                <a:gd name="f137" fmla="*/ 290 f81 1"/>
                <a:gd name="f138" fmla="*/ 226 f80 1"/>
                <a:gd name="f139" fmla="*/ 272 f81 1"/>
                <a:gd name="f140" fmla="*/ 250 f80 1"/>
                <a:gd name="f141" fmla="*/ 252 f81 1"/>
                <a:gd name="f142" fmla="*/ 272 f80 1"/>
                <a:gd name="f143" fmla="*/ 228 f81 1"/>
                <a:gd name="f144" fmla="*/ 288 f80 1"/>
                <a:gd name="f145" fmla="*/ 200 f81 1"/>
                <a:gd name="f146" fmla="*/ 300 f80 1"/>
                <a:gd name="f147" fmla="*/ 170 f81 1"/>
                <a:gd name="f148" fmla="*/ 104 f80 1"/>
                <a:gd name="f149" fmla="*/ 136 f81 1"/>
                <a:gd name="f150" fmla="*/ 120 f81 1"/>
                <a:gd name="f151" fmla="*/ 118 f80 1"/>
                <a:gd name="f152" fmla="*/ 110 f81 1"/>
                <a:gd name="f153" fmla="*/ 134 f80 1"/>
                <a:gd name="f154" fmla="*/ 106 f81 1"/>
                <a:gd name="f155" fmla="*/ 164 f80 1"/>
                <a:gd name="f156" fmla="*/ 114 f81 1"/>
                <a:gd name="f157" fmla="*/ 180 f80 1"/>
                <a:gd name="f158" fmla="*/ 128 f81 1"/>
                <a:gd name="f159" fmla="*/ 194 f80 1"/>
                <a:gd name="f160" fmla="*/ 144 f81 1"/>
                <a:gd name="f161" fmla="*/ 200 f80 1"/>
                <a:gd name="f162" fmla="*/ 202 f80 1"/>
                <a:gd name="f163" fmla="*/ 174 f81 1"/>
                <a:gd name="f164" fmla="*/ 188 f81 1"/>
                <a:gd name="f165" fmla="*/ 188 f80 1"/>
                <a:gd name="f166" fmla="*/ 172 f80 1"/>
                <a:gd name="f167" fmla="*/ 202 f81 1"/>
                <a:gd name="f168" fmla="*/ 144 f80 1"/>
                <a:gd name="f169" fmla="*/ 194 f81 1"/>
                <a:gd name="f170" fmla="*/ 126 f80 1"/>
                <a:gd name="f171" fmla="*/ 182 f81 1"/>
                <a:gd name="f172" fmla="*/ 112 f80 1"/>
                <a:gd name="f173" fmla="*/ 164 f81 1"/>
                <a:gd name="f174" fmla="*/ 106 f80 1"/>
                <a:gd name="f175" fmla="+- f82 0 f1"/>
                <a:gd name="f176" fmla="*/ f85 1 308"/>
                <a:gd name="f177" fmla="*/ f86 1 306"/>
                <a:gd name="f178" fmla="*/ f87 1 308"/>
                <a:gd name="f179" fmla="*/ f88 1 306"/>
                <a:gd name="f180" fmla="*/ f89 1 308"/>
                <a:gd name="f181" fmla="*/ f90 1 306"/>
                <a:gd name="f182" fmla="*/ f91 1 308"/>
                <a:gd name="f183" fmla="*/ f92 1 306"/>
                <a:gd name="f184" fmla="*/ f93 1 308"/>
                <a:gd name="f185" fmla="*/ f94 1 306"/>
                <a:gd name="f186" fmla="*/ f95 1 308"/>
                <a:gd name="f187" fmla="*/ f96 1 306"/>
                <a:gd name="f188" fmla="*/ f97 1 308"/>
                <a:gd name="f189" fmla="*/ f98 1 306"/>
                <a:gd name="f190" fmla="*/ f99 1 308"/>
                <a:gd name="f191" fmla="*/ f100 1 306"/>
                <a:gd name="f192" fmla="*/ f101 1 308"/>
                <a:gd name="f193" fmla="*/ f102 1 306"/>
                <a:gd name="f194" fmla="*/ f103 1 308"/>
                <a:gd name="f195" fmla="*/ f104 1 306"/>
                <a:gd name="f196" fmla="*/ f105 1 308"/>
                <a:gd name="f197" fmla="*/ f106 1 306"/>
                <a:gd name="f198" fmla="*/ f107 1 308"/>
                <a:gd name="f199" fmla="*/ f108 1 306"/>
                <a:gd name="f200" fmla="*/ f109 1 308"/>
                <a:gd name="f201" fmla="*/ f110 1 306"/>
                <a:gd name="f202" fmla="*/ f111 1 308"/>
                <a:gd name="f203" fmla="*/ f112 1 306"/>
                <a:gd name="f204" fmla="*/ f113 1 308"/>
                <a:gd name="f205" fmla="*/ f114 1 306"/>
                <a:gd name="f206" fmla="*/ f115 1 308"/>
                <a:gd name="f207" fmla="*/ f116 1 306"/>
                <a:gd name="f208" fmla="*/ f117 1 308"/>
                <a:gd name="f209" fmla="*/ f118 1 306"/>
                <a:gd name="f210" fmla="*/ f119 1 308"/>
                <a:gd name="f211" fmla="*/ f120 1 306"/>
                <a:gd name="f212" fmla="*/ f121 1 308"/>
                <a:gd name="f213" fmla="*/ f122 1 306"/>
                <a:gd name="f214" fmla="*/ f123 1 308"/>
                <a:gd name="f215" fmla="*/ f124 1 306"/>
                <a:gd name="f216" fmla="*/ f125 1 308"/>
                <a:gd name="f217" fmla="*/ f126 1 306"/>
                <a:gd name="f218" fmla="*/ f127 1 308"/>
                <a:gd name="f219" fmla="*/ f128 1 306"/>
                <a:gd name="f220" fmla="*/ f129 1 308"/>
                <a:gd name="f221" fmla="*/ f130 1 306"/>
                <a:gd name="f222" fmla="*/ f131 1 308"/>
                <a:gd name="f223" fmla="*/ f132 1 306"/>
                <a:gd name="f224" fmla="*/ f133 1 308"/>
                <a:gd name="f225" fmla="*/ f134 1 306"/>
                <a:gd name="f226" fmla="*/ f135 1 308"/>
                <a:gd name="f227" fmla="*/ f136 1 306"/>
                <a:gd name="f228" fmla="*/ f137 1 308"/>
                <a:gd name="f229" fmla="*/ f138 1 306"/>
                <a:gd name="f230" fmla="*/ f139 1 308"/>
                <a:gd name="f231" fmla="*/ f140 1 306"/>
                <a:gd name="f232" fmla="*/ f141 1 308"/>
                <a:gd name="f233" fmla="*/ f142 1 306"/>
                <a:gd name="f234" fmla="*/ f143 1 308"/>
                <a:gd name="f235" fmla="*/ f144 1 306"/>
                <a:gd name="f236" fmla="*/ f145 1 308"/>
                <a:gd name="f237" fmla="*/ f146 1 306"/>
                <a:gd name="f238" fmla="*/ f147 1 308"/>
                <a:gd name="f239" fmla="*/ f148 1 306"/>
                <a:gd name="f240" fmla="*/ f149 1 308"/>
                <a:gd name="f241" fmla="*/ f150 1 308"/>
                <a:gd name="f242" fmla="*/ f151 1 306"/>
                <a:gd name="f243" fmla="*/ f152 1 308"/>
                <a:gd name="f244" fmla="*/ f153 1 306"/>
                <a:gd name="f245" fmla="*/ f154 1 308"/>
                <a:gd name="f246" fmla="*/ f155 1 306"/>
                <a:gd name="f247" fmla="*/ f156 1 308"/>
                <a:gd name="f248" fmla="*/ f157 1 306"/>
                <a:gd name="f249" fmla="*/ f158 1 308"/>
                <a:gd name="f250" fmla="*/ f159 1 306"/>
                <a:gd name="f251" fmla="*/ f160 1 308"/>
                <a:gd name="f252" fmla="*/ f161 1 306"/>
                <a:gd name="f253" fmla="*/ f162 1 306"/>
                <a:gd name="f254" fmla="*/ f163 1 308"/>
                <a:gd name="f255" fmla="*/ f164 1 308"/>
                <a:gd name="f256" fmla="*/ f165 1 306"/>
                <a:gd name="f257" fmla="*/ f166 1 306"/>
                <a:gd name="f258" fmla="*/ f167 1 308"/>
                <a:gd name="f259" fmla="*/ f168 1 306"/>
                <a:gd name="f260" fmla="*/ f169 1 308"/>
                <a:gd name="f261" fmla="*/ f170 1 306"/>
                <a:gd name="f262" fmla="*/ f171 1 308"/>
                <a:gd name="f263" fmla="*/ f172 1 306"/>
                <a:gd name="f264" fmla="*/ f173 1 308"/>
                <a:gd name="f265" fmla="*/ f174 1 306"/>
                <a:gd name="f266" fmla="*/ 0 1 f83"/>
                <a:gd name="f267" fmla="*/ f77 1 f83"/>
                <a:gd name="f268" fmla="*/ 0 1 f84"/>
                <a:gd name="f269" fmla="*/ f78 1 f84"/>
                <a:gd name="f270" fmla="*/ f176 1 f83"/>
                <a:gd name="f271" fmla="*/ f177 1 f84"/>
                <a:gd name="f272" fmla="*/ f178 1 f83"/>
                <a:gd name="f273" fmla="*/ f179 1 f84"/>
                <a:gd name="f274" fmla="*/ f180 1 f83"/>
                <a:gd name="f275" fmla="*/ f181 1 f84"/>
                <a:gd name="f276" fmla="*/ f182 1 f83"/>
                <a:gd name="f277" fmla="*/ f183 1 f84"/>
                <a:gd name="f278" fmla="*/ f184 1 f83"/>
                <a:gd name="f279" fmla="*/ f185 1 f84"/>
                <a:gd name="f280" fmla="*/ f186 1 f83"/>
                <a:gd name="f281" fmla="*/ f187 1 f84"/>
                <a:gd name="f282" fmla="*/ f188 1 f83"/>
                <a:gd name="f283" fmla="*/ f189 1 f84"/>
                <a:gd name="f284" fmla="*/ f190 1 f83"/>
                <a:gd name="f285" fmla="*/ f191 1 f84"/>
                <a:gd name="f286" fmla="*/ f192 1 f83"/>
                <a:gd name="f287" fmla="*/ f193 1 f84"/>
                <a:gd name="f288" fmla="*/ f194 1 f83"/>
                <a:gd name="f289" fmla="*/ f195 1 f84"/>
                <a:gd name="f290" fmla="*/ f196 1 f83"/>
                <a:gd name="f291" fmla="*/ f197 1 f84"/>
                <a:gd name="f292" fmla="*/ f198 1 f83"/>
                <a:gd name="f293" fmla="*/ f199 1 f84"/>
                <a:gd name="f294" fmla="*/ f200 1 f83"/>
                <a:gd name="f295" fmla="*/ f201 1 f84"/>
                <a:gd name="f296" fmla="*/ f202 1 f83"/>
                <a:gd name="f297" fmla="*/ f203 1 f84"/>
                <a:gd name="f298" fmla="*/ f204 1 f83"/>
                <a:gd name="f299" fmla="*/ f205 1 f84"/>
                <a:gd name="f300" fmla="*/ f206 1 f83"/>
                <a:gd name="f301" fmla="*/ f207 1 f84"/>
                <a:gd name="f302" fmla="*/ f208 1 f83"/>
                <a:gd name="f303" fmla="*/ f209 1 f84"/>
                <a:gd name="f304" fmla="*/ f210 1 f83"/>
                <a:gd name="f305" fmla="*/ f211 1 f84"/>
                <a:gd name="f306" fmla="*/ f212 1 f83"/>
                <a:gd name="f307" fmla="*/ f213 1 f84"/>
                <a:gd name="f308" fmla="*/ f214 1 f83"/>
                <a:gd name="f309" fmla="*/ f215 1 f84"/>
                <a:gd name="f310" fmla="*/ f216 1 f83"/>
                <a:gd name="f311" fmla="*/ f217 1 f84"/>
                <a:gd name="f312" fmla="*/ f218 1 f83"/>
                <a:gd name="f313" fmla="*/ f219 1 f84"/>
                <a:gd name="f314" fmla="*/ f220 1 f83"/>
                <a:gd name="f315" fmla="*/ f221 1 f84"/>
                <a:gd name="f316" fmla="*/ f222 1 f83"/>
                <a:gd name="f317" fmla="*/ f223 1 f84"/>
                <a:gd name="f318" fmla="*/ f224 1 f83"/>
                <a:gd name="f319" fmla="*/ f225 1 f84"/>
                <a:gd name="f320" fmla="*/ f226 1 f83"/>
                <a:gd name="f321" fmla="*/ f227 1 f84"/>
                <a:gd name="f322" fmla="*/ f228 1 f83"/>
                <a:gd name="f323" fmla="*/ f229 1 f84"/>
                <a:gd name="f324" fmla="*/ f230 1 f83"/>
                <a:gd name="f325" fmla="*/ f231 1 f84"/>
                <a:gd name="f326" fmla="*/ f232 1 f83"/>
                <a:gd name="f327" fmla="*/ f233 1 f84"/>
                <a:gd name="f328" fmla="*/ f234 1 f83"/>
                <a:gd name="f329" fmla="*/ f235 1 f84"/>
                <a:gd name="f330" fmla="*/ f236 1 f83"/>
                <a:gd name="f331" fmla="*/ f237 1 f84"/>
                <a:gd name="f332" fmla="*/ f238 1 f83"/>
                <a:gd name="f333" fmla="*/ f239 1 f84"/>
                <a:gd name="f334" fmla="*/ f240 1 f83"/>
                <a:gd name="f335" fmla="*/ f241 1 f83"/>
                <a:gd name="f336" fmla="*/ f242 1 f84"/>
                <a:gd name="f337" fmla="*/ f243 1 f83"/>
                <a:gd name="f338" fmla="*/ f244 1 f84"/>
                <a:gd name="f339" fmla="*/ f245 1 f83"/>
                <a:gd name="f340" fmla="*/ f246 1 f84"/>
                <a:gd name="f341" fmla="*/ f247 1 f83"/>
                <a:gd name="f342" fmla="*/ f248 1 f84"/>
                <a:gd name="f343" fmla="*/ f249 1 f83"/>
                <a:gd name="f344" fmla="*/ f250 1 f84"/>
                <a:gd name="f345" fmla="*/ f251 1 f83"/>
                <a:gd name="f346" fmla="*/ f252 1 f84"/>
                <a:gd name="f347" fmla="*/ f253 1 f84"/>
                <a:gd name="f348" fmla="*/ f254 1 f83"/>
                <a:gd name="f349" fmla="*/ f255 1 f83"/>
                <a:gd name="f350" fmla="*/ f256 1 f84"/>
                <a:gd name="f351" fmla="*/ f257 1 f84"/>
                <a:gd name="f352" fmla="*/ f258 1 f83"/>
                <a:gd name="f353" fmla="*/ f259 1 f84"/>
                <a:gd name="f354" fmla="*/ f260 1 f83"/>
                <a:gd name="f355" fmla="*/ f261 1 f84"/>
                <a:gd name="f356" fmla="*/ f262 1 f83"/>
                <a:gd name="f357" fmla="*/ f263 1 f84"/>
                <a:gd name="f358" fmla="*/ f264 1 f83"/>
                <a:gd name="f359" fmla="*/ f265 1 f84"/>
                <a:gd name="f360" fmla="*/ f266 f74 1"/>
                <a:gd name="f361" fmla="*/ f267 f74 1"/>
                <a:gd name="f362" fmla="*/ f269 f75 1"/>
                <a:gd name="f363" fmla="*/ f268 f75 1"/>
                <a:gd name="f364" fmla="*/ f270 f74 1"/>
                <a:gd name="f365" fmla="*/ f271 f75 1"/>
                <a:gd name="f366" fmla="*/ f272 f74 1"/>
                <a:gd name="f367" fmla="*/ f273 f75 1"/>
                <a:gd name="f368" fmla="*/ f274 f74 1"/>
                <a:gd name="f369" fmla="*/ f275 f75 1"/>
                <a:gd name="f370" fmla="*/ f276 f74 1"/>
                <a:gd name="f371" fmla="*/ f277 f75 1"/>
                <a:gd name="f372" fmla="*/ f278 f74 1"/>
                <a:gd name="f373" fmla="*/ f279 f75 1"/>
                <a:gd name="f374" fmla="*/ f280 f74 1"/>
                <a:gd name="f375" fmla="*/ f281 f75 1"/>
                <a:gd name="f376" fmla="*/ f282 f74 1"/>
                <a:gd name="f377" fmla="*/ f283 f75 1"/>
                <a:gd name="f378" fmla="*/ f284 f74 1"/>
                <a:gd name="f379" fmla="*/ f285 f75 1"/>
                <a:gd name="f380" fmla="*/ f286 f74 1"/>
                <a:gd name="f381" fmla="*/ f287 f75 1"/>
                <a:gd name="f382" fmla="*/ f288 f74 1"/>
                <a:gd name="f383" fmla="*/ f289 f75 1"/>
                <a:gd name="f384" fmla="*/ f290 f74 1"/>
                <a:gd name="f385" fmla="*/ f291 f75 1"/>
                <a:gd name="f386" fmla="*/ f292 f74 1"/>
                <a:gd name="f387" fmla="*/ f293 f75 1"/>
                <a:gd name="f388" fmla="*/ f294 f74 1"/>
                <a:gd name="f389" fmla="*/ f295 f75 1"/>
                <a:gd name="f390" fmla="*/ f296 f74 1"/>
                <a:gd name="f391" fmla="*/ f297 f75 1"/>
                <a:gd name="f392" fmla="*/ f298 f74 1"/>
                <a:gd name="f393" fmla="*/ f299 f75 1"/>
                <a:gd name="f394" fmla="*/ f300 f74 1"/>
                <a:gd name="f395" fmla="*/ f301 f75 1"/>
                <a:gd name="f396" fmla="*/ f302 f74 1"/>
                <a:gd name="f397" fmla="*/ f303 f75 1"/>
                <a:gd name="f398" fmla="*/ f304 f74 1"/>
                <a:gd name="f399" fmla="*/ f305 f75 1"/>
                <a:gd name="f400" fmla="*/ f306 f74 1"/>
                <a:gd name="f401" fmla="*/ f307 f75 1"/>
                <a:gd name="f402" fmla="*/ f308 f74 1"/>
                <a:gd name="f403" fmla="*/ f309 f75 1"/>
                <a:gd name="f404" fmla="*/ f310 f74 1"/>
                <a:gd name="f405" fmla="*/ f311 f75 1"/>
                <a:gd name="f406" fmla="*/ f312 f74 1"/>
                <a:gd name="f407" fmla="*/ f313 f75 1"/>
                <a:gd name="f408" fmla="*/ f314 f74 1"/>
                <a:gd name="f409" fmla="*/ f315 f75 1"/>
                <a:gd name="f410" fmla="*/ f316 f74 1"/>
                <a:gd name="f411" fmla="*/ f317 f75 1"/>
                <a:gd name="f412" fmla="*/ f318 f74 1"/>
                <a:gd name="f413" fmla="*/ f319 f75 1"/>
                <a:gd name="f414" fmla="*/ f320 f74 1"/>
                <a:gd name="f415" fmla="*/ f321 f75 1"/>
                <a:gd name="f416" fmla="*/ f322 f74 1"/>
                <a:gd name="f417" fmla="*/ f323 f75 1"/>
                <a:gd name="f418" fmla="*/ f324 f74 1"/>
                <a:gd name="f419" fmla="*/ f325 f75 1"/>
                <a:gd name="f420" fmla="*/ f326 f74 1"/>
                <a:gd name="f421" fmla="*/ f327 f75 1"/>
                <a:gd name="f422" fmla="*/ f328 f74 1"/>
                <a:gd name="f423" fmla="*/ f329 f75 1"/>
                <a:gd name="f424" fmla="*/ f330 f74 1"/>
                <a:gd name="f425" fmla="*/ f331 f75 1"/>
                <a:gd name="f426" fmla="*/ f332 f74 1"/>
                <a:gd name="f427" fmla="*/ f333 f75 1"/>
                <a:gd name="f428" fmla="*/ f334 f74 1"/>
                <a:gd name="f429" fmla="*/ f335 f74 1"/>
                <a:gd name="f430" fmla="*/ f336 f75 1"/>
                <a:gd name="f431" fmla="*/ f337 f74 1"/>
                <a:gd name="f432" fmla="*/ f338 f75 1"/>
                <a:gd name="f433" fmla="*/ f339 f74 1"/>
                <a:gd name="f434" fmla="*/ f340 f75 1"/>
                <a:gd name="f435" fmla="*/ f341 f74 1"/>
                <a:gd name="f436" fmla="*/ f342 f75 1"/>
                <a:gd name="f437" fmla="*/ f343 f74 1"/>
                <a:gd name="f438" fmla="*/ f344 f75 1"/>
                <a:gd name="f439" fmla="*/ f345 f74 1"/>
                <a:gd name="f440" fmla="*/ f346 f75 1"/>
                <a:gd name="f441" fmla="*/ f347 f75 1"/>
                <a:gd name="f442" fmla="*/ f348 f74 1"/>
                <a:gd name="f443" fmla="*/ f349 f74 1"/>
                <a:gd name="f444" fmla="*/ f350 f75 1"/>
                <a:gd name="f445" fmla="*/ f351 f75 1"/>
                <a:gd name="f446" fmla="*/ f352 f74 1"/>
                <a:gd name="f447" fmla="*/ f353 f75 1"/>
                <a:gd name="f448" fmla="*/ f354 f74 1"/>
                <a:gd name="f449" fmla="*/ f355 f75 1"/>
                <a:gd name="f450" fmla="*/ f356 f74 1"/>
                <a:gd name="f451" fmla="*/ f357 f75 1"/>
                <a:gd name="f452" fmla="*/ f358 f74 1"/>
                <a:gd name="f453" fmla="*/ f359 f75 1"/>
              </a:gdLst>
              <a:ahLst/>
              <a:cxnLst>
                <a:cxn ang="3cd4">
                  <a:pos x="hc" y="t"/>
                </a:cxn>
                <a:cxn ang="0">
                  <a:pos x="r" y="vc"/>
                </a:cxn>
                <a:cxn ang="cd4">
                  <a:pos x="hc" y="b"/>
                </a:cxn>
                <a:cxn ang="cd2">
                  <a:pos x="l" y="vc"/>
                </a:cxn>
                <a:cxn ang="f175">
                  <a:pos x="f364" y="f365"/>
                </a:cxn>
                <a:cxn ang="f175">
                  <a:pos x="f366" y="f367"/>
                </a:cxn>
                <a:cxn ang="f175">
                  <a:pos x="f368" y="f369"/>
                </a:cxn>
                <a:cxn ang="f175">
                  <a:pos x="f370" y="f371"/>
                </a:cxn>
                <a:cxn ang="f175">
                  <a:pos x="f372" y="f373"/>
                </a:cxn>
                <a:cxn ang="f175">
                  <a:pos x="f374" y="f375"/>
                </a:cxn>
                <a:cxn ang="f175">
                  <a:pos x="f376" y="f377"/>
                </a:cxn>
                <a:cxn ang="f175">
                  <a:pos x="f378" y="f379"/>
                </a:cxn>
                <a:cxn ang="f175">
                  <a:pos x="f380" y="f381"/>
                </a:cxn>
                <a:cxn ang="f175">
                  <a:pos x="f382" y="f383"/>
                </a:cxn>
                <a:cxn ang="f175">
                  <a:pos x="f384" y="f385"/>
                </a:cxn>
                <a:cxn ang="f175">
                  <a:pos x="f386" y="f387"/>
                </a:cxn>
                <a:cxn ang="f175">
                  <a:pos x="f388" y="f389"/>
                </a:cxn>
                <a:cxn ang="f175">
                  <a:pos x="f390" y="f391"/>
                </a:cxn>
                <a:cxn ang="f175">
                  <a:pos x="f392" y="f393"/>
                </a:cxn>
                <a:cxn ang="f175">
                  <a:pos x="f394" y="f395"/>
                </a:cxn>
                <a:cxn ang="f175">
                  <a:pos x="f396" y="f397"/>
                </a:cxn>
                <a:cxn ang="f175">
                  <a:pos x="f364" y="f397"/>
                </a:cxn>
                <a:cxn ang="f175">
                  <a:pos x="f398" y="f399"/>
                </a:cxn>
                <a:cxn ang="f175">
                  <a:pos x="f400" y="f401"/>
                </a:cxn>
                <a:cxn ang="f175">
                  <a:pos x="f402" y="f403"/>
                </a:cxn>
                <a:cxn ang="f175">
                  <a:pos x="f404" y="f405"/>
                </a:cxn>
                <a:cxn ang="f175">
                  <a:pos x="f406" y="f407"/>
                </a:cxn>
                <a:cxn ang="f175">
                  <a:pos x="f408" y="f409"/>
                </a:cxn>
                <a:cxn ang="f175">
                  <a:pos x="f410" y="f411"/>
                </a:cxn>
                <a:cxn ang="f175">
                  <a:pos x="f412" y="f381"/>
                </a:cxn>
                <a:cxn ang="f175">
                  <a:pos x="f412" y="f413"/>
                </a:cxn>
                <a:cxn ang="f175">
                  <a:pos x="f414" y="f415"/>
                </a:cxn>
                <a:cxn ang="f175">
                  <a:pos x="f416" y="f417"/>
                </a:cxn>
                <a:cxn ang="f175">
                  <a:pos x="f418" y="f419"/>
                </a:cxn>
                <a:cxn ang="f175">
                  <a:pos x="f420" y="f421"/>
                </a:cxn>
                <a:cxn ang="f175">
                  <a:pos x="f422" y="f423"/>
                </a:cxn>
                <a:cxn ang="f175">
                  <a:pos x="f424" y="f425"/>
                </a:cxn>
                <a:cxn ang="f175">
                  <a:pos x="f426" y="f365"/>
                </a:cxn>
                <a:cxn ang="f175">
                  <a:pos x="f364" y="f365"/>
                </a:cxn>
                <a:cxn ang="f175">
                  <a:pos x="f364" y="f427"/>
                </a:cxn>
                <a:cxn ang="f175">
                  <a:pos x="f428" y="f385"/>
                </a:cxn>
                <a:cxn ang="f175">
                  <a:pos x="f429" y="f430"/>
                </a:cxn>
                <a:cxn ang="f175">
                  <a:pos x="f431" y="f432"/>
                </a:cxn>
                <a:cxn ang="f175">
                  <a:pos x="f433" y="f381"/>
                </a:cxn>
                <a:cxn ang="f175">
                  <a:pos x="f433" y="f434"/>
                </a:cxn>
                <a:cxn ang="f175">
                  <a:pos x="f435" y="f436"/>
                </a:cxn>
                <a:cxn ang="f175">
                  <a:pos x="f437" y="f438"/>
                </a:cxn>
                <a:cxn ang="f175">
                  <a:pos x="f439" y="f440"/>
                </a:cxn>
                <a:cxn ang="f175">
                  <a:pos x="f364" y="f441"/>
                </a:cxn>
                <a:cxn ang="f175">
                  <a:pos x="f442" y="f415"/>
                </a:cxn>
                <a:cxn ang="f175">
                  <a:pos x="f443" y="f444"/>
                </a:cxn>
                <a:cxn ang="f175">
                  <a:pos x="f424" y="f445"/>
                </a:cxn>
                <a:cxn ang="f175">
                  <a:pos x="f446" y="f381"/>
                </a:cxn>
                <a:cxn ang="f175">
                  <a:pos x="f446" y="f447"/>
                </a:cxn>
                <a:cxn ang="f175">
                  <a:pos x="f448" y="f449"/>
                </a:cxn>
                <a:cxn ang="f175">
                  <a:pos x="f450" y="f451"/>
                </a:cxn>
                <a:cxn ang="f175">
                  <a:pos x="f452" y="f453"/>
                </a:cxn>
                <a:cxn ang="f175">
                  <a:pos x="f364" y="f427"/>
                </a:cxn>
              </a:cxnLst>
              <a:rect l="f360" t="f363" r="f361" b="f362"/>
              <a:pathLst>
                <a:path w="308" h="306">
                  <a:moveTo>
                    <a:pt x="f8" y="f7"/>
                  </a:moveTo>
                  <a:lnTo>
                    <a:pt x="f8" y="f7"/>
                  </a:lnTo>
                  <a:lnTo>
                    <a:pt x="f9" y="f7"/>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5" y="f8"/>
                  </a:lnTo>
                  <a:lnTo>
                    <a:pt x="f5" y="f8"/>
                  </a:lnTo>
                  <a:lnTo>
                    <a:pt x="f36" y="f9"/>
                  </a:lnTo>
                  <a:lnTo>
                    <a:pt x="f34" y="f38"/>
                  </a:lnTo>
                  <a:lnTo>
                    <a:pt x="f32" y="f12"/>
                  </a:lnTo>
                  <a:lnTo>
                    <a:pt x="f30" y="f14"/>
                  </a:lnTo>
                  <a:lnTo>
                    <a:pt x="f28" y="f39"/>
                  </a:lnTo>
                  <a:lnTo>
                    <a:pt x="f26" y="f18"/>
                  </a:lnTo>
                  <a:lnTo>
                    <a:pt x="f24" y="f20"/>
                  </a:lnTo>
                  <a:lnTo>
                    <a:pt x="f22" y="f40"/>
                  </a:lnTo>
                  <a:lnTo>
                    <a:pt x="f20" y="f41"/>
                  </a:lnTo>
                  <a:lnTo>
                    <a:pt x="f18" y="f26"/>
                  </a:lnTo>
                  <a:lnTo>
                    <a:pt x="f16" y="f42"/>
                  </a:lnTo>
                  <a:lnTo>
                    <a:pt x="f14" y="f30"/>
                  </a:lnTo>
                  <a:lnTo>
                    <a:pt x="f12" y="f43"/>
                  </a:lnTo>
                  <a:lnTo>
                    <a:pt x="f10" y="f36"/>
                  </a:lnTo>
                  <a:lnTo>
                    <a:pt x="f9" y="f5"/>
                  </a:lnTo>
                  <a:lnTo>
                    <a:pt x="f8" y="f5"/>
                  </a:lnTo>
                  <a:lnTo>
                    <a:pt x="f8" y="f5"/>
                  </a:lnTo>
                  <a:lnTo>
                    <a:pt x="f44" y="f5"/>
                  </a:lnTo>
                  <a:lnTo>
                    <a:pt x="f45" y="f36"/>
                  </a:lnTo>
                  <a:lnTo>
                    <a:pt x="f46" y="f43"/>
                  </a:lnTo>
                  <a:lnTo>
                    <a:pt x="f47" y="f30"/>
                  </a:lnTo>
                  <a:lnTo>
                    <a:pt x="f48" y="f42"/>
                  </a:lnTo>
                  <a:lnTo>
                    <a:pt x="f27" y="f26"/>
                  </a:lnTo>
                  <a:lnTo>
                    <a:pt x="f49" y="f41"/>
                  </a:lnTo>
                  <a:lnTo>
                    <a:pt x="f23" y="f40"/>
                  </a:lnTo>
                  <a:lnTo>
                    <a:pt x="f21" y="f20"/>
                  </a:lnTo>
                  <a:lnTo>
                    <a:pt x="f50" y="f18"/>
                  </a:lnTo>
                  <a:lnTo>
                    <a:pt x="f51" y="f39"/>
                  </a:lnTo>
                  <a:lnTo>
                    <a:pt x="f52" y="f14"/>
                  </a:lnTo>
                  <a:lnTo>
                    <a:pt x="f53" y="f12"/>
                  </a:lnTo>
                  <a:lnTo>
                    <a:pt x="f11" y="f38"/>
                  </a:lnTo>
                  <a:lnTo>
                    <a:pt x="f6" y="f9"/>
                  </a:lnTo>
                  <a:lnTo>
                    <a:pt x="f6" y="f8"/>
                  </a:lnTo>
                  <a:lnTo>
                    <a:pt x="f6" y="f8"/>
                  </a:lnTo>
                  <a:lnTo>
                    <a:pt x="f6" y="f37"/>
                  </a:lnTo>
                  <a:lnTo>
                    <a:pt x="f11" y="f35"/>
                  </a:lnTo>
                  <a:lnTo>
                    <a:pt x="f53" y="f33"/>
                  </a:lnTo>
                  <a:lnTo>
                    <a:pt x="f52" y="f31"/>
                  </a:lnTo>
                  <a:lnTo>
                    <a:pt x="f51" y="f29"/>
                  </a:lnTo>
                  <a:lnTo>
                    <a:pt x="f50" y="f27"/>
                  </a:lnTo>
                  <a:lnTo>
                    <a:pt x="f21" y="f25"/>
                  </a:lnTo>
                  <a:lnTo>
                    <a:pt x="f23" y="f23"/>
                  </a:lnTo>
                  <a:lnTo>
                    <a:pt x="f49" y="f21"/>
                  </a:lnTo>
                  <a:lnTo>
                    <a:pt x="f27" y="f19"/>
                  </a:lnTo>
                  <a:lnTo>
                    <a:pt x="f48" y="f17"/>
                  </a:lnTo>
                  <a:lnTo>
                    <a:pt x="f47" y="f15"/>
                  </a:lnTo>
                  <a:lnTo>
                    <a:pt x="f46" y="f13"/>
                  </a:lnTo>
                  <a:lnTo>
                    <a:pt x="f45" y="f11"/>
                  </a:lnTo>
                  <a:lnTo>
                    <a:pt x="f44" y="f7"/>
                  </a:lnTo>
                  <a:lnTo>
                    <a:pt x="f8" y="f7"/>
                  </a:lnTo>
                  <a:lnTo>
                    <a:pt x="f8" y="f7"/>
                  </a:lnTo>
                  <a:close/>
                  <a:moveTo>
                    <a:pt x="f8" y="f54"/>
                  </a:moveTo>
                  <a:lnTo>
                    <a:pt x="f8" y="f54"/>
                  </a:lnTo>
                  <a:lnTo>
                    <a:pt x="f55" y="f56"/>
                  </a:lnTo>
                  <a:lnTo>
                    <a:pt x="f57" y="f12"/>
                  </a:lnTo>
                  <a:lnTo>
                    <a:pt x="f58" y="f59"/>
                  </a:lnTo>
                  <a:lnTo>
                    <a:pt x="f60" y="f61"/>
                  </a:lnTo>
                  <a:lnTo>
                    <a:pt x="f62" y="f63"/>
                  </a:lnTo>
                  <a:lnTo>
                    <a:pt x="f64" y="f65"/>
                  </a:lnTo>
                  <a:lnTo>
                    <a:pt x="f56" y="f55"/>
                  </a:lnTo>
                  <a:lnTo>
                    <a:pt x="f56" y="f8"/>
                  </a:lnTo>
                  <a:lnTo>
                    <a:pt x="f56" y="f8"/>
                  </a:lnTo>
                  <a:lnTo>
                    <a:pt x="f56" y="f66"/>
                  </a:lnTo>
                  <a:lnTo>
                    <a:pt x="f64" y="f67"/>
                  </a:lnTo>
                  <a:lnTo>
                    <a:pt x="f62" y="f2"/>
                  </a:lnTo>
                  <a:lnTo>
                    <a:pt x="f60" y="f68"/>
                  </a:lnTo>
                  <a:lnTo>
                    <a:pt x="f58" y="f69"/>
                  </a:lnTo>
                  <a:lnTo>
                    <a:pt x="f57" y="f33"/>
                  </a:lnTo>
                  <a:lnTo>
                    <a:pt x="f55" y="f46"/>
                  </a:lnTo>
                  <a:lnTo>
                    <a:pt x="f8" y="f70"/>
                  </a:lnTo>
                  <a:lnTo>
                    <a:pt x="f8" y="f70"/>
                  </a:lnTo>
                  <a:lnTo>
                    <a:pt x="f66" y="f46"/>
                  </a:lnTo>
                  <a:lnTo>
                    <a:pt x="f71" y="f33"/>
                  </a:lnTo>
                  <a:lnTo>
                    <a:pt x="f72" y="f69"/>
                  </a:lnTo>
                  <a:lnTo>
                    <a:pt x="f68" y="f68"/>
                  </a:lnTo>
                  <a:lnTo>
                    <a:pt x="f69" y="f2"/>
                  </a:lnTo>
                  <a:lnTo>
                    <a:pt x="f46" y="f67"/>
                  </a:lnTo>
                  <a:lnTo>
                    <a:pt x="f70" y="f66"/>
                  </a:lnTo>
                  <a:lnTo>
                    <a:pt x="f70" y="f8"/>
                  </a:lnTo>
                  <a:lnTo>
                    <a:pt x="f70" y="f8"/>
                  </a:lnTo>
                  <a:lnTo>
                    <a:pt x="f70" y="f55"/>
                  </a:lnTo>
                  <a:lnTo>
                    <a:pt x="f46" y="f65"/>
                  </a:lnTo>
                  <a:lnTo>
                    <a:pt x="f69" y="f63"/>
                  </a:lnTo>
                  <a:lnTo>
                    <a:pt x="f68" y="f61"/>
                  </a:lnTo>
                  <a:lnTo>
                    <a:pt x="f72" y="f59"/>
                  </a:lnTo>
                  <a:lnTo>
                    <a:pt x="f71" y="f12"/>
                  </a:lnTo>
                  <a:lnTo>
                    <a:pt x="f66" y="f56"/>
                  </a:lnTo>
                  <a:lnTo>
                    <a:pt x="f8" y="f54"/>
                  </a:lnTo>
                  <a:lnTo>
                    <a:pt x="f8" y="f54"/>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1" name="Freeform 20">
              <a:extLst>
                <a:ext uri="{FF2B5EF4-FFF2-40B4-BE49-F238E27FC236}">
                  <a16:creationId xmlns:a16="http://schemas.microsoft.com/office/drawing/2014/main" id="{92162B92-EBE4-48DA-BC63-B259549162FF}"/>
                </a:ext>
              </a:extLst>
            </p:cNvPr>
            <p:cNvSpPr/>
            <p:nvPr/>
          </p:nvSpPr>
          <p:spPr>
            <a:xfrm>
              <a:off x="10946227" y="6352327"/>
              <a:ext cx="108841" cy="108841"/>
            </a:xfrm>
            <a:custGeom>
              <a:avLst/>
              <a:gdLst>
                <a:gd name="f0" fmla="val 10800000"/>
                <a:gd name="f1" fmla="val 5400000"/>
                <a:gd name="f2" fmla="val 180"/>
                <a:gd name="f3" fmla="val w"/>
                <a:gd name="f4" fmla="val h"/>
                <a:gd name="f5" fmla="val 0"/>
                <a:gd name="f6" fmla="val 308"/>
                <a:gd name="f7" fmla="val 154"/>
                <a:gd name="f8" fmla="val 138"/>
                <a:gd name="f9" fmla="val 306"/>
                <a:gd name="f10" fmla="val 122"/>
                <a:gd name="f11" fmla="val 304"/>
                <a:gd name="f12" fmla="val 108"/>
                <a:gd name="f13" fmla="val 300"/>
                <a:gd name="f14" fmla="val 94"/>
                <a:gd name="f15" fmla="val 296"/>
                <a:gd name="f16" fmla="val 80"/>
                <a:gd name="f17" fmla="val 288"/>
                <a:gd name="f18" fmla="val 68"/>
                <a:gd name="f19" fmla="val 282"/>
                <a:gd name="f20" fmla="val 56"/>
                <a:gd name="f21" fmla="val 272"/>
                <a:gd name="f22" fmla="val 44"/>
                <a:gd name="f23" fmla="val 262"/>
                <a:gd name="f24" fmla="val 34"/>
                <a:gd name="f25" fmla="val 252"/>
                <a:gd name="f26" fmla="val 26"/>
                <a:gd name="f27" fmla="val 240"/>
                <a:gd name="f28" fmla="val 18"/>
                <a:gd name="f29" fmla="val 226"/>
                <a:gd name="f30" fmla="val 12"/>
                <a:gd name="f31" fmla="val 214"/>
                <a:gd name="f32" fmla="val 6"/>
                <a:gd name="f33" fmla="val 200"/>
                <a:gd name="f34" fmla="val 2"/>
                <a:gd name="f35" fmla="val 184"/>
                <a:gd name="f36" fmla="val 170"/>
                <a:gd name="f37" fmla="val 46"/>
                <a:gd name="f38" fmla="val 36"/>
                <a:gd name="f39" fmla="val 4"/>
                <a:gd name="f40" fmla="val 280"/>
                <a:gd name="f41" fmla="val 294"/>
                <a:gd name="f42" fmla="val 104"/>
                <a:gd name="f43" fmla="val 144"/>
                <a:gd name="f44" fmla="val 106"/>
                <a:gd name="f45" fmla="val 134"/>
                <a:gd name="f46" fmla="val 126"/>
                <a:gd name="f47" fmla="val 114"/>
                <a:gd name="f48" fmla="val 120"/>
                <a:gd name="f49" fmla="val 164"/>
                <a:gd name="f50" fmla="val 172"/>
                <a:gd name="f51" fmla="val 188"/>
                <a:gd name="f52" fmla="val 194"/>
                <a:gd name="f53" fmla="val 198"/>
                <a:gd name="f54" fmla="val 202"/>
                <a:gd name="f55" fmla="+- 0 0 -90"/>
                <a:gd name="f56" fmla="*/ f3 1 308"/>
                <a:gd name="f57" fmla="*/ f4 1 308"/>
                <a:gd name="f58" fmla="val f5"/>
                <a:gd name="f59" fmla="val f6"/>
                <a:gd name="f60" fmla="*/ f55 f0 1"/>
                <a:gd name="f61" fmla="+- f59 0 f58"/>
                <a:gd name="f62" fmla="*/ f60 1 f2"/>
                <a:gd name="f63" fmla="*/ f61 1 308"/>
                <a:gd name="f64" fmla="*/ 154 f61 1"/>
                <a:gd name="f65" fmla="*/ 308 f61 1"/>
                <a:gd name="f66" fmla="*/ 122 f61 1"/>
                <a:gd name="f67" fmla="*/ 304 f61 1"/>
                <a:gd name="f68" fmla="*/ 94 f61 1"/>
                <a:gd name="f69" fmla="*/ 296 f61 1"/>
                <a:gd name="f70" fmla="*/ 68 f61 1"/>
                <a:gd name="f71" fmla="*/ 282 f61 1"/>
                <a:gd name="f72" fmla="*/ 44 f61 1"/>
                <a:gd name="f73" fmla="*/ 262 f61 1"/>
                <a:gd name="f74" fmla="*/ 26 f61 1"/>
                <a:gd name="f75" fmla="*/ 240 f61 1"/>
                <a:gd name="f76" fmla="*/ 12 f61 1"/>
                <a:gd name="f77" fmla="*/ 214 f61 1"/>
                <a:gd name="f78" fmla="*/ 2 f61 1"/>
                <a:gd name="f79" fmla="*/ 184 f61 1"/>
                <a:gd name="f80" fmla="*/ 0 f61 1"/>
                <a:gd name="f81" fmla="*/ 138 f61 1"/>
                <a:gd name="f82" fmla="*/ 6 f61 1"/>
                <a:gd name="f83" fmla="*/ 108 f61 1"/>
                <a:gd name="f84" fmla="*/ 18 f61 1"/>
                <a:gd name="f85" fmla="*/ 80 f61 1"/>
                <a:gd name="f86" fmla="*/ 34 f61 1"/>
                <a:gd name="f87" fmla="*/ 56 f61 1"/>
                <a:gd name="f88" fmla="*/ 36 f61 1"/>
                <a:gd name="f89" fmla="*/ 4 f61 1"/>
                <a:gd name="f90" fmla="*/ 46 f61 1"/>
                <a:gd name="f91" fmla="*/ 280 f61 1"/>
                <a:gd name="f92" fmla="*/ 294 f61 1"/>
                <a:gd name="f93" fmla="*/ 306 f61 1"/>
                <a:gd name="f94" fmla="*/ 170 f61 1"/>
                <a:gd name="f95" fmla="*/ 300 f61 1"/>
                <a:gd name="f96" fmla="*/ 200 f61 1"/>
                <a:gd name="f97" fmla="*/ 288 f61 1"/>
                <a:gd name="f98" fmla="*/ 226 f61 1"/>
                <a:gd name="f99" fmla="*/ 272 f61 1"/>
                <a:gd name="f100" fmla="*/ 252 f61 1"/>
                <a:gd name="f101" fmla="*/ 104 f61 1"/>
                <a:gd name="f102" fmla="*/ 134 f61 1"/>
                <a:gd name="f103" fmla="*/ 120 f61 1"/>
                <a:gd name="f104" fmla="*/ 106 f61 1"/>
                <a:gd name="f105" fmla="*/ 164 f61 1"/>
                <a:gd name="f106" fmla="*/ 114 f61 1"/>
                <a:gd name="f107" fmla="*/ 180 f61 1"/>
                <a:gd name="f108" fmla="*/ 126 f61 1"/>
                <a:gd name="f109" fmla="*/ 194 f61 1"/>
                <a:gd name="f110" fmla="*/ 144 f61 1"/>
                <a:gd name="f111" fmla="*/ 202 f61 1"/>
                <a:gd name="f112" fmla="*/ 172 f61 1"/>
                <a:gd name="f113" fmla="*/ 198 f61 1"/>
                <a:gd name="f114" fmla="*/ 188 f61 1"/>
                <a:gd name="f115" fmla="+- f62 0 f1"/>
                <a:gd name="f116" fmla="*/ f64 1 308"/>
                <a:gd name="f117" fmla="*/ f65 1 308"/>
                <a:gd name="f118" fmla="*/ f66 1 308"/>
                <a:gd name="f119" fmla="*/ f67 1 308"/>
                <a:gd name="f120" fmla="*/ f68 1 308"/>
                <a:gd name="f121" fmla="*/ f69 1 308"/>
                <a:gd name="f122" fmla="*/ f70 1 308"/>
                <a:gd name="f123" fmla="*/ f71 1 308"/>
                <a:gd name="f124" fmla="*/ f72 1 308"/>
                <a:gd name="f125" fmla="*/ f73 1 308"/>
                <a:gd name="f126" fmla="*/ f74 1 308"/>
                <a:gd name="f127" fmla="*/ f75 1 308"/>
                <a:gd name="f128" fmla="*/ f76 1 308"/>
                <a:gd name="f129" fmla="*/ f77 1 308"/>
                <a:gd name="f130" fmla="*/ f78 1 308"/>
                <a:gd name="f131" fmla="*/ f79 1 308"/>
                <a:gd name="f132" fmla="*/ f80 1 308"/>
                <a:gd name="f133" fmla="*/ f81 1 308"/>
                <a:gd name="f134" fmla="*/ f82 1 308"/>
                <a:gd name="f135" fmla="*/ f83 1 308"/>
                <a:gd name="f136" fmla="*/ f84 1 308"/>
                <a:gd name="f137" fmla="*/ f85 1 308"/>
                <a:gd name="f138" fmla="*/ f86 1 308"/>
                <a:gd name="f139" fmla="*/ f87 1 308"/>
                <a:gd name="f140" fmla="*/ f88 1 308"/>
                <a:gd name="f141" fmla="*/ f89 1 308"/>
                <a:gd name="f142" fmla="*/ f90 1 308"/>
                <a:gd name="f143" fmla="*/ f91 1 308"/>
                <a:gd name="f144" fmla="*/ f92 1 308"/>
                <a:gd name="f145" fmla="*/ f93 1 308"/>
                <a:gd name="f146" fmla="*/ f94 1 308"/>
                <a:gd name="f147" fmla="*/ f95 1 308"/>
                <a:gd name="f148" fmla="*/ f96 1 308"/>
                <a:gd name="f149" fmla="*/ f97 1 308"/>
                <a:gd name="f150" fmla="*/ f98 1 308"/>
                <a:gd name="f151" fmla="*/ f99 1 308"/>
                <a:gd name="f152" fmla="*/ f100 1 308"/>
                <a:gd name="f153" fmla="*/ f101 1 308"/>
                <a:gd name="f154" fmla="*/ f102 1 308"/>
                <a:gd name="f155" fmla="*/ f103 1 308"/>
                <a:gd name="f156" fmla="*/ f104 1 308"/>
                <a:gd name="f157" fmla="*/ f105 1 308"/>
                <a:gd name="f158" fmla="*/ f106 1 308"/>
                <a:gd name="f159" fmla="*/ f107 1 308"/>
                <a:gd name="f160" fmla="*/ f108 1 308"/>
                <a:gd name="f161" fmla="*/ f109 1 308"/>
                <a:gd name="f162" fmla="*/ f110 1 308"/>
                <a:gd name="f163" fmla="*/ f111 1 308"/>
                <a:gd name="f164" fmla="*/ f112 1 308"/>
                <a:gd name="f165" fmla="*/ f113 1 308"/>
                <a:gd name="f166" fmla="*/ f114 1 308"/>
                <a:gd name="f167" fmla="*/ 0 1 f63"/>
                <a:gd name="f168" fmla="*/ f59 1 f63"/>
                <a:gd name="f169" fmla="*/ f116 1 f63"/>
                <a:gd name="f170" fmla="*/ f117 1 f63"/>
                <a:gd name="f171" fmla="*/ f118 1 f63"/>
                <a:gd name="f172" fmla="*/ f119 1 f63"/>
                <a:gd name="f173" fmla="*/ f120 1 f63"/>
                <a:gd name="f174" fmla="*/ f121 1 f63"/>
                <a:gd name="f175" fmla="*/ f122 1 f63"/>
                <a:gd name="f176" fmla="*/ f123 1 f63"/>
                <a:gd name="f177" fmla="*/ f124 1 f63"/>
                <a:gd name="f178" fmla="*/ f125 1 f63"/>
                <a:gd name="f179" fmla="*/ f126 1 f63"/>
                <a:gd name="f180" fmla="*/ f127 1 f63"/>
                <a:gd name="f181" fmla="*/ f128 1 f63"/>
                <a:gd name="f182" fmla="*/ f129 1 f63"/>
                <a:gd name="f183" fmla="*/ f130 1 f63"/>
                <a:gd name="f184" fmla="*/ f131 1 f63"/>
                <a:gd name="f185" fmla="*/ f132 1 f63"/>
                <a:gd name="f186" fmla="*/ f133 1 f63"/>
                <a:gd name="f187" fmla="*/ f134 1 f63"/>
                <a:gd name="f188" fmla="*/ f135 1 f63"/>
                <a:gd name="f189" fmla="*/ f136 1 f63"/>
                <a:gd name="f190" fmla="*/ f137 1 f63"/>
                <a:gd name="f191" fmla="*/ f138 1 f63"/>
                <a:gd name="f192" fmla="*/ f139 1 f63"/>
                <a:gd name="f193" fmla="*/ f140 1 f63"/>
                <a:gd name="f194" fmla="*/ f141 1 f63"/>
                <a:gd name="f195" fmla="*/ f142 1 f63"/>
                <a:gd name="f196" fmla="*/ f143 1 f63"/>
                <a:gd name="f197" fmla="*/ f144 1 f63"/>
                <a:gd name="f198" fmla="*/ f145 1 f63"/>
                <a:gd name="f199" fmla="*/ f146 1 f63"/>
                <a:gd name="f200" fmla="*/ f147 1 f63"/>
                <a:gd name="f201" fmla="*/ f148 1 f63"/>
                <a:gd name="f202" fmla="*/ f149 1 f63"/>
                <a:gd name="f203" fmla="*/ f150 1 f63"/>
                <a:gd name="f204" fmla="*/ f151 1 f63"/>
                <a:gd name="f205" fmla="*/ f152 1 f63"/>
                <a:gd name="f206" fmla="*/ f153 1 f63"/>
                <a:gd name="f207" fmla="*/ f154 1 f63"/>
                <a:gd name="f208" fmla="*/ f155 1 f63"/>
                <a:gd name="f209" fmla="*/ f156 1 f63"/>
                <a:gd name="f210" fmla="*/ f157 1 f63"/>
                <a:gd name="f211" fmla="*/ f158 1 f63"/>
                <a:gd name="f212" fmla="*/ f159 1 f63"/>
                <a:gd name="f213" fmla="*/ f160 1 f63"/>
                <a:gd name="f214" fmla="*/ f161 1 f63"/>
                <a:gd name="f215" fmla="*/ f162 1 f63"/>
                <a:gd name="f216" fmla="*/ f163 1 f63"/>
                <a:gd name="f217" fmla="*/ f164 1 f63"/>
                <a:gd name="f218" fmla="*/ f165 1 f63"/>
                <a:gd name="f219" fmla="*/ f166 1 f63"/>
                <a:gd name="f220" fmla="*/ f167 f56 1"/>
                <a:gd name="f221" fmla="*/ f168 f56 1"/>
                <a:gd name="f222" fmla="*/ f168 f57 1"/>
                <a:gd name="f223" fmla="*/ f167 f57 1"/>
                <a:gd name="f224" fmla="*/ f169 f56 1"/>
                <a:gd name="f225" fmla="*/ f170 f57 1"/>
                <a:gd name="f226" fmla="*/ f171 f56 1"/>
                <a:gd name="f227" fmla="*/ f172 f57 1"/>
                <a:gd name="f228" fmla="*/ f173 f56 1"/>
                <a:gd name="f229" fmla="*/ f174 f57 1"/>
                <a:gd name="f230" fmla="*/ f175 f56 1"/>
                <a:gd name="f231" fmla="*/ f176 f57 1"/>
                <a:gd name="f232" fmla="*/ f177 f56 1"/>
                <a:gd name="f233" fmla="*/ f178 f57 1"/>
                <a:gd name="f234" fmla="*/ f179 f56 1"/>
                <a:gd name="f235" fmla="*/ f180 f57 1"/>
                <a:gd name="f236" fmla="*/ f181 f56 1"/>
                <a:gd name="f237" fmla="*/ f182 f57 1"/>
                <a:gd name="f238" fmla="*/ f183 f56 1"/>
                <a:gd name="f239" fmla="*/ f184 f57 1"/>
                <a:gd name="f240" fmla="*/ f185 f56 1"/>
                <a:gd name="f241" fmla="*/ f169 f57 1"/>
                <a:gd name="f242" fmla="*/ f186 f57 1"/>
                <a:gd name="f243" fmla="*/ f187 f56 1"/>
                <a:gd name="f244" fmla="*/ f188 f57 1"/>
                <a:gd name="f245" fmla="*/ f189 f56 1"/>
                <a:gd name="f246" fmla="*/ f190 f57 1"/>
                <a:gd name="f247" fmla="*/ f191 f56 1"/>
                <a:gd name="f248" fmla="*/ f192 f57 1"/>
                <a:gd name="f249" fmla="*/ f192 f56 1"/>
                <a:gd name="f250" fmla="*/ f193 f57 1"/>
                <a:gd name="f251" fmla="*/ f190 f56 1"/>
                <a:gd name="f252" fmla="*/ f189 f57 1"/>
                <a:gd name="f253" fmla="*/ f188 f56 1"/>
                <a:gd name="f254" fmla="*/ f187 f57 1"/>
                <a:gd name="f255" fmla="*/ f186 f56 1"/>
                <a:gd name="f256" fmla="*/ f185 f57 1"/>
                <a:gd name="f257" fmla="*/ f184 f56 1"/>
                <a:gd name="f258" fmla="*/ f194 f57 1"/>
                <a:gd name="f259" fmla="*/ f182 f56 1"/>
                <a:gd name="f260" fmla="*/ f181 f57 1"/>
                <a:gd name="f261" fmla="*/ f180 f56 1"/>
                <a:gd name="f262" fmla="*/ f179 f57 1"/>
                <a:gd name="f263" fmla="*/ f178 f56 1"/>
                <a:gd name="f264" fmla="*/ f195 f57 1"/>
                <a:gd name="f265" fmla="*/ f196 f56 1"/>
                <a:gd name="f266" fmla="*/ f175 f57 1"/>
                <a:gd name="f267" fmla="*/ f197 f56 1"/>
                <a:gd name="f268" fmla="*/ f173 f57 1"/>
                <a:gd name="f269" fmla="*/ f172 f56 1"/>
                <a:gd name="f270" fmla="*/ f171 f57 1"/>
                <a:gd name="f271" fmla="*/ f170 f56 1"/>
                <a:gd name="f272" fmla="*/ f198 f56 1"/>
                <a:gd name="f273" fmla="*/ f199 f57 1"/>
                <a:gd name="f274" fmla="*/ f200 f56 1"/>
                <a:gd name="f275" fmla="*/ f201 f57 1"/>
                <a:gd name="f276" fmla="*/ f202 f56 1"/>
                <a:gd name="f277" fmla="*/ f203 f57 1"/>
                <a:gd name="f278" fmla="*/ f204 f56 1"/>
                <a:gd name="f279" fmla="*/ f205 f57 1"/>
                <a:gd name="f280" fmla="*/ f205 f56 1"/>
                <a:gd name="f281" fmla="*/ f204 f57 1"/>
                <a:gd name="f282" fmla="*/ f203 f56 1"/>
                <a:gd name="f283" fmla="*/ f202 f57 1"/>
                <a:gd name="f284" fmla="*/ f201 f56 1"/>
                <a:gd name="f285" fmla="*/ f200 f57 1"/>
                <a:gd name="f286" fmla="*/ f199 f56 1"/>
                <a:gd name="f287" fmla="*/ f198 f57 1"/>
                <a:gd name="f288" fmla="*/ f206 f57 1"/>
                <a:gd name="f289" fmla="*/ f207 f56 1"/>
                <a:gd name="f290" fmla="*/ f208 f56 1"/>
                <a:gd name="f291" fmla="*/ f208 f57 1"/>
                <a:gd name="f292" fmla="*/ f207 f57 1"/>
                <a:gd name="f293" fmla="*/ f206 f56 1"/>
                <a:gd name="f294" fmla="*/ f209 f56 1"/>
                <a:gd name="f295" fmla="*/ f210 f57 1"/>
                <a:gd name="f296" fmla="*/ f211 f56 1"/>
                <a:gd name="f297" fmla="*/ f212 f57 1"/>
                <a:gd name="f298" fmla="*/ f213 f56 1"/>
                <a:gd name="f299" fmla="*/ f214 f57 1"/>
                <a:gd name="f300" fmla="*/ f215 f56 1"/>
                <a:gd name="f301" fmla="*/ f216 f57 1"/>
                <a:gd name="f302" fmla="*/ f217 f56 1"/>
                <a:gd name="f303" fmla="*/ f218 f57 1"/>
                <a:gd name="f304" fmla="*/ f219 f56 1"/>
                <a:gd name="f305" fmla="*/ f219 f57 1"/>
                <a:gd name="f306" fmla="*/ f218 f56 1"/>
                <a:gd name="f307" fmla="*/ f217 f57 1"/>
                <a:gd name="f308" fmla="*/ f216 f56 1"/>
                <a:gd name="f309" fmla="*/ f215 f57 1"/>
                <a:gd name="f310" fmla="*/ f214 f56 1"/>
                <a:gd name="f311" fmla="*/ f213 f57 1"/>
                <a:gd name="f312" fmla="*/ f212 f56 1"/>
                <a:gd name="f313" fmla="*/ f211 f57 1"/>
                <a:gd name="f314" fmla="*/ f210 f56 1"/>
                <a:gd name="f315" fmla="*/ f209 f57 1"/>
              </a:gdLst>
              <a:ahLst/>
              <a:cxnLst>
                <a:cxn ang="3cd4">
                  <a:pos x="hc" y="t"/>
                </a:cxn>
                <a:cxn ang="0">
                  <a:pos x="r" y="vc"/>
                </a:cxn>
                <a:cxn ang="cd4">
                  <a:pos x="hc" y="b"/>
                </a:cxn>
                <a:cxn ang="cd2">
                  <a:pos x="l" y="vc"/>
                </a:cxn>
                <a:cxn ang="f115">
                  <a:pos x="f224" y="f225"/>
                </a:cxn>
                <a:cxn ang="f115">
                  <a:pos x="f226" y="f227"/>
                </a:cxn>
                <a:cxn ang="f115">
                  <a:pos x="f228" y="f229"/>
                </a:cxn>
                <a:cxn ang="f115">
                  <a:pos x="f230" y="f231"/>
                </a:cxn>
                <a:cxn ang="f115">
                  <a:pos x="f232" y="f233"/>
                </a:cxn>
                <a:cxn ang="f115">
                  <a:pos x="f234" y="f235"/>
                </a:cxn>
                <a:cxn ang="f115">
                  <a:pos x="f236" y="f237"/>
                </a:cxn>
                <a:cxn ang="f115">
                  <a:pos x="f238" y="f239"/>
                </a:cxn>
                <a:cxn ang="f115">
                  <a:pos x="f240" y="f241"/>
                </a:cxn>
                <a:cxn ang="f115">
                  <a:pos x="f240" y="f242"/>
                </a:cxn>
                <a:cxn ang="f115">
                  <a:pos x="f243" y="f244"/>
                </a:cxn>
                <a:cxn ang="f115">
                  <a:pos x="f245" y="f246"/>
                </a:cxn>
                <a:cxn ang="f115">
                  <a:pos x="f247" y="f248"/>
                </a:cxn>
                <a:cxn ang="f115">
                  <a:pos x="f249" y="f250"/>
                </a:cxn>
                <a:cxn ang="f115">
                  <a:pos x="f251" y="f252"/>
                </a:cxn>
                <a:cxn ang="f115">
                  <a:pos x="f253" y="f254"/>
                </a:cxn>
                <a:cxn ang="f115">
                  <a:pos x="f255" y="f256"/>
                </a:cxn>
                <a:cxn ang="f115">
                  <a:pos x="f224" y="f256"/>
                </a:cxn>
                <a:cxn ang="f115">
                  <a:pos x="f257" y="f258"/>
                </a:cxn>
                <a:cxn ang="f115">
                  <a:pos x="f259" y="f260"/>
                </a:cxn>
                <a:cxn ang="f115">
                  <a:pos x="f261" y="f262"/>
                </a:cxn>
                <a:cxn ang="f115">
                  <a:pos x="f263" y="f264"/>
                </a:cxn>
                <a:cxn ang="f115">
                  <a:pos x="f265" y="f266"/>
                </a:cxn>
                <a:cxn ang="f115">
                  <a:pos x="f267" y="f268"/>
                </a:cxn>
                <a:cxn ang="f115">
                  <a:pos x="f269" y="f270"/>
                </a:cxn>
                <a:cxn ang="f115">
                  <a:pos x="f271" y="f241"/>
                </a:cxn>
                <a:cxn ang="f115">
                  <a:pos x="f272" y="f273"/>
                </a:cxn>
                <a:cxn ang="f115">
                  <a:pos x="f274" y="f275"/>
                </a:cxn>
                <a:cxn ang="f115">
                  <a:pos x="f276" y="f277"/>
                </a:cxn>
                <a:cxn ang="f115">
                  <a:pos x="f278" y="f279"/>
                </a:cxn>
                <a:cxn ang="f115">
                  <a:pos x="f280" y="f281"/>
                </a:cxn>
                <a:cxn ang="f115">
                  <a:pos x="f282" y="f283"/>
                </a:cxn>
                <a:cxn ang="f115">
                  <a:pos x="f284" y="f285"/>
                </a:cxn>
                <a:cxn ang="f115">
                  <a:pos x="f286" y="f287"/>
                </a:cxn>
                <a:cxn ang="f115">
                  <a:pos x="f224" y="f225"/>
                </a:cxn>
                <a:cxn ang="f115">
                  <a:pos x="f224" y="f288"/>
                </a:cxn>
                <a:cxn ang="f115">
                  <a:pos x="f289" y="f244"/>
                </a:cxn>
                <a:cxn ang="f115">
                  <a:pos x="f290" y="f291"/>
                </a:cxn>
                <a:cxn ang="f115">
                  <a:pos x="f253" y="f292"/>
                </a:cxn>
                <a:cxn ang="f115">
                  <a:pos x="f293" y="f241"/>
                </a:cxn>
                <a:cxn ang="f115">
                  <a:pos x="f294" y="f295"/>
                </a:cxn>
                <a:cxn ang="f115">
                  <a:pos x="f296" y="f297"/>
                </a:cxn>
                <a:cxn ang="f115">
                  <a:pos x="f298" y="f299"/>
                </a:cxn>
                <a:cxn ang="f115">
                  <a:pos x="f300" y="f301"/>
                </a:cxn>
                <a:cxn ang="f115">
                  <a:pos x="f224" y="f301"/>
                </a:cxn>
                <a:cxn ang="f115">
                  <a:pos x="f302" y="f303"/>
                </a:cxn>
                <a:cxn ang="f115">
                  <a:pos x="f304" y="f305"/>
                </a:cxn>
                <a:cxn ang="f115">
                  <a:pos x="f306" y="f307"/>
                </a:cxn>
                <a:cxn ang="f115">
                  <a:pos x="f308" y="f241"/>
                </a:cxn>
                <a:cxn ang="f115">
                  <a:pos x="f308" y="f309"/>
                </a:cxn>
                <a:cxn ang="f115">
                  <a:pos x="f310" y="f311"/>
                </a:cxn>
                <a:cxn ang="f115">
                  <a:pos x="f312" y="f313"/>
                </a:cxn>
                <a:cxn ang="f115">
                  <a:pos x="f314" y="f315"/>
                </a:cxn>
                <a:cxn ang="f115">
                  <a:pos x="f224" y="f288"/>
                </a:cxn>
              </a:cxnLst>
              <a:rect l="f220" t="f223" r="f221" b="f222"/>
              <a:pathLst>
                <a:path w="308" h="308">
                  <a:moveTo>
                    <a:pt x="f7" y="f6"/>
                  </a:moveTo>
                  <a:lnTo>
                    <a:pt x="f7" y="f6"/>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5" y="f36"/>
                  </a:lnTo>
                  <a:lnTo>
                    <a:pt x="f5" y="f7"/>
                  </a:lnTo>
                  <a:lnTo>
                    <a:pt x="f5" y="f7"/>
                  </a:lnTo>
                  <a:lnTo>
                    <a:pt x="f5" y="f8"/>
                  </a:lnTo>
                  <a:lnTo>
                    <a:pt x="f34" y="f10"/>
                  </a:lnTo>
                  <a:lnTo>
                    <a:pt x="f32" y="f12"/>
                  </a:lnTo>
                  <a:lnTo>
                    <a:pt x="f30" y="f14"/>
                  </a:lnTo>
                  <a:lnTo>
                    <a:pt x="f28" y="f16"/>
                  </a:lnTo>
                  <a:lnTo>
                    <a:pt x="f26" y="f18"/>
                  </a:lnTo>
                  <a:lnTo>
                    <a:pt x="f24" y="f20"/>
                  </a:lnTo>
                  <a:lnTo>
                    <a:pt x="f22" y="f37"/>
                  </a:lnTo>
                  <a:lnTo>
                    <a:pt x="f20" y="f38"/>
                  </a:lnTo>
                  <a:lnTo>
                    <a:pt x="f18" y="f26"/>
                  </a:lnTo>
                  <a:lnTo>
                    <a:pt x="f16" y="f28"/>
                  </a:lnTo>
                  <a:lnTo>
                    <a:pt x="f14" y="f30"/>
                  </a:lnTo>
                  <a:lnTo>
                    <a:pt x="f12" y="f32"/>
                  </a:lnTo>
                  <a:lnTo>
                    <a:pt x="f10" y="f39"/>
                  </a:lnTo>
                  <a:lnTo>
                    <a:pt x="f8" y="f5"/>
                  </a:lnTo>
                  <a:lnTo>
                    <a:pt x="f7" y="f5"/>
                  </a:lnTo>
                  <a:lnTo>
                    <a:pt x="f7" y="f5"/>
                  </a:lnTo>
                  <a:lnTo>
                    <a:pt x="f36" y="f5"/>
                  </a:lnTo>
                  <a:lnTo>
                    <a:pt x="f35" y="f39"/>
                  </a:lnTo>
                  <a:lnTo>
                    <a:pt x="f33" y="f32"/>
                  </a:lnTo>
                  <a:lnTo>
                    <a:pt x="f31" y="f30"/>
                  </a:lnTo>
                  <a:lnTo>
                    <a:pt x="f29" y="f28"/>
                  </a:lnTo>
                  <a:lnTo>
                    <a:pt x="f27" y="f26"/>
                  </a:lnTo>
                  <a:lnTo>
                    <a:pt x="f25" y="f38"/>
                  </a:lnTo>
                  <a:lnTo>
                    <a:pt x="f23" y="f37"/>
                  </a:lnTo>
                  <a:lnTo>
                    <a:pt x="f21" y="f20"/>
                  </a:lnTo>
                  <a:lnTo>
                    <a:pt x="f40" y="f18"/>
                  </a:lnTo>
                  <a:lnTo>
                    <a:pt x="f17" y="f16"/>
                  </a:lnTo>
                  <a:lnTo>
                    <a:pt x="f41" y="f14"/>
                  </a:lnTo>
                  <a:lnTo>
                    <a:pt x="f13" y="f12"/>
                  </a:lnTo>
                  <a:lnTo>
                    <a:pt x="f11" y="f10"/>
                  </a:lnTo>
                  <a:lnTo>
                    <a:pt x="f9" y="f8"/>
                  </a:lnTo>
                  <a:lnTo>
                    <a:pt x="f6" y="f7"/>
                  </a:lnTo>
                  <a:lnTo>
                    <a:pt x="f6" y="f7"/>
                  </a:lnTo>
                  <a:lnTo>
                    <a:pt x="f9" y="f36"/>
                  </a:lnTo>
                  <a:lnTo>
                    <a:pt x="f11" y="f35"/>
                  </a:lnTo>
                  <a:lnTo>
                    <a:pt x="f13" y="f33"/>
                  </a:lnTo>
                  <a:lnTo>
                    <a:pt x="f41" y="f31"/>
                  </a:lnTo>
                  <a:lnTo>
                    <a:pt x="f17" y="f29"/>
                  </a:lnTo>
                  <a:lnTo>
                    <a:pt x="f40" y="f27"/>
                  </a:lnTo>
                  <a:lnTo>
                    <a:pt x="f21" y="f25"/>
                  </a:lnTo>
                  <a:lnTo>
                    <a:pt x="f23" y="f23"/>
                  </a:lnTo>
                  <a:lnTo>
                    <a:pt x="f25" y="f21"/>
                  </a:lnTo>
                  <a:lnTo>
                    <a:pt x="f27" y="f19"/>
                  </a:lnTo>
                  <a:lnTo>
                    <a:pt x="f29" y="f17"/>
                  </a:lnTo>
                  <a:lnTo>
                    <a:pt x="f31" y="f15"/>
                  </a:lnTo>
                  <a:lnTo>
                    <a:pt x="f33" y="f13"/>
                  </a:lnTo>
                  <a:lnTo>
                    <a:pt x="f35" y="f11"/>
                  </a:lnTo>
                  <a:lnTo>
                    <a:pt x="f36" y="f9"/>
                  </a:lnTo>
                  <a:lnTo>
                    <a:pt x="f7" y="f6"/>
                  </a:lnTo>
                  <a:lnTo>
                    <a:pt x="f7" y="f6"/>
                  </a:lnTo>
                  <a:close/>
                  <a:moveTo>
                    <a:pt x="f7" y="f42"/>
                  </a:moveTo>
                  <a:lnTo>
                    <a:pt x="f7" y="f42"/>
                  </a:lnTo>
                  <a:lnTo>
                    <a:pt x="f43" y="f44"/>
                  </a:lnTo>
                  <a:lnTo>
                    <a:pt x="f45" y="f12"/>
                  </a:lnTo>
                  <a:lnTo>
                    <a:pt x="f46" y="f47"/>
                  </a:lnTo>
                  <a:lnTo>
                    <a:pt x="f48" y="f48"/>
                  </a:lnTo>
                  <a:lnTo>
                    <a:pt x="f47" y="f46"/>
                  </a:lnTo>
                  <a:lnTo>
                    <a:pt x="f12" y="f45"/>
                  </a:lnTo>
                  <a:lnTo>
                    <a:pt x="f44" y="f43"/>
                  </a:lnTo>
                  <a:lnTo>
                    <a:pt x="f42" y="f7"/>
                  </a:lnTo>
                  <a:lnTo>
                    <a:pt x="f42" y="f7"/>
                  </a:lnTo>
                  <a:lnTo>
                    <a:pt x="f44" y="f49"/>
                  </a:lnTo>
                  <a:lnTo>
                    <a:pt x="f12" y="f50"/>
                  </a:lnTo>
                  <a:lnTo>
                    <a:pt x="f47" y="f2"/>
                  </a:lnTo>
                  <a:lnTo>
                    <a:pt x="f48" y="f51"/>
                  </a:lnTo>
                  <a:lnTo>
                    <a:pt x="f46" y="f52"/>
                  </a:lnTo>
                  <a:lnTo>
                    <a:pt x="f45" y="f53"/>
                  </a:lnTo>
                  <a:lnTo>
                    <a:pt x="f43" y="f54"/>
                  </a:lnTo>
                  <a:lnTo>
                    <a:pt x="f7" y="f54"/>
                  </a:lnTo>
                  <a:lnTo>
                    <a:pt x="f7" y="f54"/>
                  </a:lnTo>
                  <a:lnTo>
                    <a:pt x="f49" y="f54"/>
                  </a:lnTo>
                  <a:lnTo>
                    <a:pt x="f50" y="f53"/>
                  </a:lnTo>
                  <a:lnTo>
                    <a:pt x="f2" y="f52"/>
                  </a:lnTo>
                  <a:lnTo>
                    <a:pt x="f51" y="f51"/>
                  </a:lnTo>
                  <a:lnTo>
                    <a:pt x="f52" y="f2"/>
                  </a:lnTo>
                  <a:lnTo>
                    <a:pt x="f53" y="f50"/>
                  </a:lnTo>
                  <a:lnTo>
                    <a:pt x="f54" y="f49"/>
                  </a:lnTo>
                  <a:lnTo>
                    <a:pt x="f54" y="f7"/>
                  </a:lnTo>
                  <a:lnTo>
                    <a:pt x="f54" y="f7"/>
                  </a:lnTo>
                  <a:lnTo>
                    <a:pt x="f54" y="f43"/>
                  </a:lnTo>
                  <a:lnTo>
                    <a:pt x="f53" y="f45"/>
                  </a:lnTo>
                  <a:lnTo>
                    <a:pt x="f52" y="f46"/>
                  </a:lnTo>
                  <a:lnTo>
                    <a:pt x="f51" y="f48"/>
                  </a:lnTo>
                  <a:lnTo>
                    <a:pt x="f2" y="f47"/>
                  </a:lnTo>
                  <a:lnTo>
                    <a:pt x="f50" y="f12"/>
                  </a:lnTo>
                  <a:lnTo>
                    <a:pt x="f49" y="f44"/>
                  </a:lnTo>
                  <a:lnTo>
                    <a:pt x="f7" y="f42"/>
                  </a:lnTo>
                  <a:lnTo>
                    <a:pt x="f7" y="f42"/>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grpSp>
          <p:nvGrpSpPr>
            <p:cNvPr id="12" name="Group 16">
              <a:extLst>
                <a:ext uri="{FF2B5EF4-FFF2-40B4-BE49-F238E27FC236}">
                  <a16:creationId xmlns:a16="http://schemas.microsoft.com/office/drawing/2014/main" id="{FC99A63A-B8C0-49A7-967B-68B0B9DD585E}"/>
                </a:ext>
              </a:extLst>
            </p:cNvPr>
            <p:cNvGrpSpPr/>
            <p:nvPr/>
          </p:nvGrpSpPr>
          <p:grpSpPr>
            <a:xfrm>
              <a:off x="9874404" y="6216164"/>
              <a:ext cx="773719" cy="773719"/>
              <a:chOff x="9874404" y="6216164"/>
              <a:chExt cx="773719" cy="773719"/>
            </a:xfrm>
          </p:grpSpPr>
          <p:sp>
            <p:nvSpPr>
              <p:cNvPr id="13" name="Freeform 5">
                <a:extLst>
                  <a:ext uri="{FF2B5EF4-FFF2-40B4-BE49-F238E27FC236}">
                    <a16:creationId xmlns:a16="http://schemas.microsoft.com/office/drawing/2014/main" id="{389C99EB-3AB4-4332-9836-A3E4A4595A51}"/>
                  </a:ext>
                </a:extLst>
              </p:cNvPr>
              <p:cNvSpPr/>
              <p:nvPr/>
            </p:nvSpPr>
            <p:spPr>
              <a:xfrm>
                <a:off x="10008327" y="6547387"/>
                <a:ext cx="489066" cy="228279"/>
              </a:xfrm>
              <a:custGeom>
                <a:avLst/>
                <a:gdLst>
                  <a:gd name="f0" fmla="val 10800000"/>
                  <a:gd name="f1" fmla="val 5400000"/>
                  <a:gd name="f2" fmla="val 180"/>
                  <a:gd name="f3" fmla="val w"/>
                  <a:gd name="f4" fmla="val h"/>
                  <a:gd name="f5" fmla="val 0"/>
                  <a:gd name="f6" fmla="val 1384"/>
                  <a:gd name="f7" fmla="val 646"/>
                  <a:gd name="f8" fmla="val 1332"/>
                  <a:gd name="f9" fmla="val 1228"/>
                  <a:gd name="f10" fmla="val 1216"/>
                  <a:gd name="f11" fmla="val 644"/>
                  <a:gd name="f12" fmla="val 1206"/>
                  <a:gd name="f13" fmla="val 642"/>
                  <a:gd name="f14" fmla="val 1198"/>
                  <a:gd name="f15" fmla="val 636"/>
                  <a:gd name="f16" fmla="val 1190"/>
                  <a:gd name="f17" fmla="val 630"/>
                  <a:gd name="f18" fmla="val 1184"/>
                  <a:gd name="f19" fmla="val 622"/>
                  <a:gd name="f20" fmla="val 1178"/>
                  <a:gd name="f21" fmla="val 614"/>
                  <a:gd name="f22" fmla="val 1176"/>
                  <a:gd name="f23" fmla="val 604"/>
                  <a:gd name="f24" fmla="val 1174"/>
                  <a:gd name="f25" fmla="val 594"/>
                  <a:gd name="f26" fmla="val 106"/>
                  <a:gd name="f27" fmla="val 1118"/>
                  <a:gd name="f28" fmla="val 1116"/>
                  <a:gd name="f29" fmla="val 1114"/>
                  <a:gd name="f30" fmla="val 1108"/>
                  <a:gd name="f31" fmla="val 1102"/>
                  <a:gd name="f32" fmla="val 1094"/>
                  <a:gd name="f33" fmla="val 1086"/>
                  <a:gd name="f34" fmla="val 1076"/>
                  <a:gd name="f35" fmla="val 1064"/>
                  <a:gd name="f36" fmla="val 824"/>
                  <a:gd name="f37" fmla="val 814"/>
                  <a:gd name="f38" fmla="val 804"/>
                  <a:gd name="f39" fmla="val 794"/>
                  <a:gd name="f40" fmla="val 786"/>
                  <a:gd name="f41" fmla="val 780"/>
                  <a:gd name="f42" fmla="val 776"/>
                  <a:gd name="f43" fmla="val 772"/>
                  <a:gd name="f44" fmla="val 182"/>
                  <a:gd name="f45" fmla="val 714"/>
                  <a:gd name="f46" fmla="val 712"/>
                  <a:gd name="f47" fmla="val 710"/>
                  <a:gd name="f48" fmla="val 706"/>
                  <a:gd name="f49" fmla="val 698"/>
                  <a:gd name="f50" fmla="val 690"/>
                  <a:gd name="f51" fmla="val 682"/>
                  <a:gd name="f52" fmla="val 672"/>
                  <a:gd name="f53" fmla="val 662"/>
                  <a:gd name="f54" fmla="val 420"/>
                  <a:gd name="f55" fmla="val 410"/>
                  <a:gd name="f56" fmla="val 400"/>
                  <a:gd name="f57" fmla="val 390"/>
                  <a:gd name="f58" fmla="val 384"/>
                  <a:gd name="f59" fmla="val 376"/>
                  <a:gd name="f60" fmla="val 372"/>
                  <a:gd name="f61" fmla="val 368"/>
                  <a:gd name="f62" fmla="val 322"/>
                  <a:gd name="f63" fmla="val 310"/>
                  <a:gd name="f64" fmla="val 306"/>
                  <a:gd name="f65" fmla="val 302"/>
                  <a:gd name="f66" fmla="val 296"/>
                  <a:gd name="f67" fmla="val 288"/>
                  <a:gd name="f68" fmla="val 278"/>
                  <a:gd name="f69" fmla="val 268"/>
                  <a:gd name="f70" fmla="val 258"/>
                  <a:gd name="f71" fmla="val 52"/>
                  <a:gd name="f72" fmla="val 42"/>
                  <a:gd name="f73" fmla="val 32"/>
                  <a:gd name="f74" fmla="val 24"/>
                  <a:gd name="f75" fmla="val 16"/>
                  <a:gd name="f76" fmla="val 10"/>
                  <a:gd name="f77" fmla="val 4"/>
                  <a:gd name="f78" fmla="val 2"/>
                  <a:gd name="f79" fmla="val 582"/>
                  <a:gd name="f80" fmla="val 572"/>
                  <a:gd name="f81" fmla="val 564"/>
                  <a:gd name="f82" fmla="val 556"/>
                  <a:gd name="f83" fmla="val 550"/>
                  <a:gd name="f84" fmla="val 544"/>
                  <a:gd name="f85" fmla="val 542"/>
                  <a:gd name="f86" fmla="val 540"/>
                  <a:gd name="f87" fmla="val 206"/>
                  <a:gd name="f88" fmla="val 292"/>
                  <a:gd name="f89" fmla="val 208"/>
                  <a:gd name="f90" fmla="val 212"/>
                  <a:gd name="f91" fmla="val 264"/>
                  <a:gd name="f92" fmla="val 218"/>
                  <a:gd name="f93" fmla="val 250"/>
                  <a:gd name="f94" fmla="val 228"/>
                  <a:gd name="f95" fmla="val 240"/>
                  <a:gd name="f96" fmla="val 238"/>
                  <a:gd name="f97" fmla="val 230"/>
                  <a:gd name="f98" fmla="val 252"/>
                  <a:gd name="f99" fmla="val 224"/>
                  <a:gd name="f100" fmla="val 266"/>
                  <a:gd name="f101" fmla="val 280"/>
                  <a:gd name="f102" fmla="val 398"/>
                  <a:gd name="f103" fmla="val 412"/>
                  <a:gd name="f104" fmla="val 426"/>
                  <a:gd name="f105" fmla="val 440"/>
                  <a:gd name="f106" fmla="val 450"/>
                  <a:gd name="f107" fmla="val 460"/>
                  <a:gd name="f108" fmla="val 466"/>
                  <a:gd name="f109" fmla="val 472"/>
                  <a:gd name="f110" fmla="val 608"/>
                  <a:gd name="f111" fmla="val 152"/>
                  <a:gd name="f112" fmla="val 610"/>
                  <a:gd name="f113" fmla="val 136"/>
                  <a:gd name="f114" fmla="val 122"/>
                  <a:gd name="f115" fmla="val 110"/>
                  <a:gd name="f116" fmla="val 632"/>
                  <a:gd name="f117" fmla="val 98"/>
                  <a:gd name="f118" fmla="val 90"/>
                  <a:gd name="f119" fmla="val 654"/>
                  <a:gd name="f120" fmla="val 82"/>
                  <a:gd name="f121" fmla="val 668"/>
                  <a:gd name="f122" fmla="val 78"/>
                  <a:gd name="f123" fmla="val 684"/>
                  <a:gd name="f124" fmla="val 76"/>
                  <a:gd name="f125" fmla="val 800"/>
                  <a:gd name="f126" fmla="val 816"/>
                  <a:gd name="f127" fmla="val 830"/>
                  <a:gd name="f128" fmla="val 842"/>
                  <a:gd name="f129" fmla="val 854"/>
                  <a:gd name="f130" fmla="val 864"/>
                  <a:gd name="f131" fmla="val 870"/>
                  <a:gd name="f132" fmla="val 874"/>
                  <a:gd name="f133" fmla="val 876"/>
                  <a:gd name="f134" fmla="val 1012"/>
                  <a:gd name="f135" fmla="val 1014"/>
                  <a:gd name="f136" fmla="val 60"/>
                  <a:gd name="f137" fmla="val 1018"/>
                  <a:gd name="f138" fmla="val 46"/>
                  <a:gd name="f139" fmla="val 1026"/>
                  <a:gd name="f140" fmla="val 34"/>
                  <a:gd name="f141" fmla="val 1034"/>
                  <a:gd name="f142" fmla="val 22"/>
                  <a:gd name="f143" fmla="val 1046"/>
                  <a:gd name="f144" fmla="val 12"/>
                  <a:gd name="f145" fmla="val 1058"/>
                  <a:gd name="f146" fmla="val 6"/>
                  <a:gd name="f147" fmla="val 1072"/>
                  <a:gd name="f148" fmla="val 1088"/>
                  <a:gd name="f149" fmla="val 1204"/>
                  <a:gd name="f150" fmla="val 1220"/>
                  <a:gd name="f151" fmla="val 1234"/>
                  <a:gd name="f152" fmla="val 1246"/>
                  <a:gd name="f153" fmla="val 1258"/>
                  <a:gd name="f154" fmla="val 1266"/>
                  <a:gd name="f155" fmla="val 1274"/>
                  <a:gd name="f156" fmla="val 1278"/>
                  <a:gd name="f157" fmla="val 1280"/>
                  <a:gd name="f158" fmla="val 1342"/>
                  <a:gd name="f159" fmla="val 1352"/>
                  <a:gd name="f160" fmla="val 1362"/>
                  <a:gd name="f161" fmla="val 1370"/>
                  <a:gd name="f162" fmla="val 1376"/>
                  <a:gd name="f163" fmla="val 1380"/>
                  <a:gd name="f164" fmla="+- 0 0 -90"/>
                  <a:gd name="f165" fmla="*/ f3 1 1384"/>
                  <a:gd name="f166" fmla="*/ f4 1 646"/>
                  <a:gd name="f167" fmla="val f5"/>
                  <a:gd name="f168" fmla="val f6"/>
                  <a:gd name="f169" fmla="val f7"/>
                  <a:gd name="f170" fmla="*/ f164 f0 1"/>
                  <a:gd name="f171" fmla="+- f169 0 f167"/>
                  <a:gd name="f172" fmla="+- f168 0 f167"/>
                  <a:gd name="f173" fmla="*/ f170 1 f2"/>
                  <a:gd name="f174" fmla="*/ f172 1 1384"/>
                  <a:gd name="f175" fmla="*/ f171 1 646"/>
                  <a:gd name="f176" fmla="*/ 1228 f172 1"/>
                  <a:gd name="f177" fmla="*/ 646 f171 1"/>
                  <a:gd name="f178" fmla="*/ 1198 f172 1"/>
                  <a:gd name="f179" fmla="*/ 636 f171 1"/>
                  <a:gd name="f180" fmla="*/ 1178 f172 1"/>
                  <a:gd name="f181" fmla="*/ 614 f171 1"/>
                  <a:gd name="f182" fmla="*/ 1174 f172 1"/>
                  <a:gd name="f183" fmla="*/ 106 f171 1"/>
                  <a:gd name="f184" fmla="*/ 1118 f172 1"/>
                  <a:gd name="f185" fmla="*/ 594 f171 1"/>
                  <a:gd name="f186" fmla="*/ 1108 f172 1"/>
                  <a:gd name="f187" fmla="*/ 622 f171 1"/>
                  <a:gd name="f188" fmla="*/ 1086 f172 1"/>
                  <a:gd name="f189" fmla="*/ 642 f171 1"/>
                  <a:gd name="f190" fmla="*/ 824 f172 1"/>
                  <a:gd name="f191" fmla="*/ 804 f172 1"/>
                  <a:gd name="f192" fmla="*/ 780 f172 1"/>
                  <a:gd name="f193" fmla="*/ 772 f172 1"/>
                  <a:gd name="f194" fmla="*/ 714 f172 1"/>
                  <a:gd name="f195" fmla="*/ 710 f172 1"/>
                  <a:gd name="f196" fmla="*/ 690 f172 1"/>
                  <a:gd name="f197" fmla="*/ 662 f172 1"/>
                  <a:gd name="f198" fmla="*/ 410 f172 1"/>
                  <a:gd name="f199" fmla="*/ 644 f171 1"/>
                  <a:gd name="f200" fmla="*/ 384 f172 1"/>
                  <a:gd name="f201" fmla="*/ 630 f171 1"/>
                  <a:gd name="f202" fmla="*/ 368 f172 1"/>
                  <a:gd name="f203" fmla="*/ 604 f171 1"/>
                  <a:gd name="f204" fmla="*/ 310 f172 1"/>
                  <a:gd name="f205" fmla="*/ 322 f171 1"/>
                  <a:gd name="f206" fmla="*/ 296 f172 1"/>
                  <a:gd name="f207" fmla="*/ 268 f172 1"/>
                  <a:gd name="f208" fmla="*/ 52 f172 1"/>
                  <a:gd name="f209" fmla="*/ 24 f172 1"/>
                  <a:gd name="f210" fmla="*/ 4 f172 1"/>
                  <a:gd name="f211" fmla="*/ 0 f172 1"/>
                  <a:gd name="f212" fmla="*/ 10 f172 1"/>
                  <a:gd name="f213" fmla="*/ 564 f171 1"/>
                  <a:gd name="f214" fmla="*/ 32 f172 1"/>
                  <a:gd name="f215" fmla="*/ 544 f171 1"/>
                  <a:gd name="f216" fmla="*/ 206 f172 1"/>
                  <a:gd name="f217" fmla="*/ 540 f171 1"/>
                  <a:gd name="f218" fmla="*/ 208 f172 1"/>
                  <a:gd name="f219" fmla="*/ 278 f171 1"/>
                  <a:gd name="f220" fmla="*/ 228 f172 1"/>
                  <a:gd name="f221" fmla="*/ 240 f171 1"/>
                  <a:gd name="f222" fmla="*/ 266 f172 1"/>
                  <a:gd name="f223" fmla="*/ 218 f171 1"/>
                  <a:gd name="f224" fmla="*/ 398 f172 1"/>
                  <a:gd name="f225" fmla="*/ 440 f172 1"/>
                  <a:gd name="f226" fmla="*/ 230 f171 1"/>
                  <a:gd name="f227" fmla="*/ 466 f172 1"/>
                  <a:gd name="f228" fmla="*/ 264 f171 1"/>
                  <a:gd name="f229" fmla="*/ 472 f172 1"/>
                  <a:gd name="f230" fmla="*/ 608 f172 1"/>
                  <a:gd name="f231" fmla="*/ 152 f171 1"/>
                  <a:gd name="f232" fmla="*/ 622 f172 1"/>
                  <a:gd name="f233" fmla="*/ 110 f171 1"/>
                  <a:gd name="f234" fmla="*/ 654 f172 1"/>
                  <a:gd name="f235" fmla="*/ 82 f171 1"/>
                  <a:gd name="f236" fmla="*/ 800 f172 1"/>
                  <a:gd name="f237" fmla="*/ 76 f171 1"/>
                  <a:gd name="f238" fmla="*/ 830 f172 1"/>
                  <a:gd name="f239" fmla="*/ 864 f172 1"/>
                  <a:gd name="f240" fmla="*/ 876 f172 1"/>
                  <a:gd name="f241" fmla="*/ 1012 f172 1"/>
                  <a:gd name="f242" fmla="*/ 1018 f172 1"/>
                  <a:gd name="f243" fmla="*/ 46 f171 1"/>
                  <a:gd name="f244" fmla="*/ 1046 f172 1"/>
                  <a:gd name="f245" fmla="*/ 12 f171 1"/>
                  <a:gd name="f246" fmla="*/ 1088 f172 1"/>
                  <a:gd name="f247" fmla="*/ 0 f171 1"/>
                  <a:gd name="f248" fmla="*/ 1220 f172 1"/>
                  <a:gd name="f249" fmla="*/ 2 f171 1"/>
                  <a:gd name="f250" fmla="*/ 1258 f172 1"/>
                  <a:gd name="f251" fmla="*/ 22 f171 1"/>
                  <a:gd name="f252" fmla="*/ 1278 f172 1"/>
                  <a:gd name="f253" fmla="*/ 60 f171 1"/>
                  <a:gd name="f254" fmla="*/ 1332 f172 1"/>
                  <a:gd name="f255" fmla="*/ 1352 f172 1"/>
                  <a:gd name="f256" fmla="*/ 1376 f172 1"/>
                  <a:gd name="f257" fmla="*/ 1384 f172 1"/>
                  <a:gd name="f258" fmla="*/ 1380 f172 1"/>
                  <a:gd name="f259" fmla="*/ 1362 f172 1"/>
                  <a:gd name="f260" fmla="+- f173 0 f1"/>
                  <a:gd name="f261" fmla="*/ f176 1 1384"/>
                  <a:gd name="f262" fmla="*/ f177 1 646"/>
                  <a:gd name="f263" fmla="*/ f178 1 1384"/>
                  <a:gd name="f264" fmla="*/ f179 1 646"/>
                  <a:gd name="f265" fmla="*/ f180 1 1384"/>
                  <a:gd name="f266" fmla="*/ f181 1 646"/>
                  <a:gd name="f267" fmla="*/ f182 1 1384"/>
                  <a:gd name="f268" fmla="*/ f183 1 646"/>
                  <a:gd name="f269" fmla="*/ f184 1 1384"/>
                  <a:gd name="f270" fmla="*/ f185 1 646"/>
                  <a:gd name="f271" fmla="*/ f186 1 1384"/>
                  <a:gd name="f272" fmla="*/ f187 1 646"/>
                  <a:gd name="f273" fmla="*/ f188 1 1384"/>
                  <a:gd name="f274" fmla="*/ f189 1 646"/>
                  <a:gd name="f275" fmla="*/ f190 1 1384"/>
                  <a:gd name="f276" fmla="*/ f191 1 1384"/>
                  <a:gd name="f277" fmla="*/ f192 1 1384"/>
                  <a:gd name="f278" fmla="*/ f193 1 1384"/>
                  <a:gd name="f279" fmla="*/ f194 1 1384"/>
                  <a:gd name="f280" fmla="*/ f195 1 1384"/>
                  <a:gd name="f281" fmla="*/ f196 1 1384"/>
                  <a:gd name="f282" fmla="*/ f197 1 1384"/>
                  <a:gd name="f283" fmla="*/ f198 1 1384"/>
                  <a:gd name="f284" fmla="*/ f199 1 646"/>
                  <a:gd name="f285" fmla="*/ f200 1 1384"/>
                  <a:gd name="f286" fmla="*/ f201 1 646"/>
                  <a:gd name="f287" fmla="*/ f202 1 1384"/>
                  <a:gd name="f288" fmla="*/ f203 1 646"/>
                  <a:gd name="f289" fmla="*/ f204 1 1384"/>
                  <a:gd name="f290" fmla="*/ f205 1 646"/>
                  <a:gd name="f291" fmla="*/ f206 1 1384"/>
                  <a:gd name="f292" fmla="*/ f207 1 1384"/>
                  <a:gd name="f293" fmla="*/ f208 1 1384"/>
                  <a:gd name="f294" fmla="*/ f209 1 1384"/>
                  <a:gd name="f295" fmla="*/ f210 1 1384"/>
                  <a:gd name="f296" fmla="*/ f211 1 1384"/>
                  <a:gd name="f297" fmla="*/ f212 1 1384"/>
                  <a:gd name="f298" fmla="*/ f213 1 646"/>
                  <a:gd name="f299" fmla="*/ f214 1 1384"/>
                  <a:gd name="f300" fmla="*/ f215 1 646"/>
                  <a:gd name="f301" fmla="*/ f216 1 1384"/>
                  <a:gd name="f302" fmla="*/ f217 1 646"/>
                  <a:gd name="f303" fmla="*/ f218 1 1384"/>
                  <a:gd name="f304" fmla="*/ f219 1 646"/>
                  <a:gd name="f305" fmla="*/ f220 1 1384"/>
                  <a:gd name="f306" fmla="*/ f221 1 646"/>
                  <a:gd name="f307" fmla="*/ f222 1 1384"/>
                  <a:gd name="f308" fmla="*/ f223 1 646"/>
                  <a:gd name="f309" fmla="*/ f224 1 1384"/>
                  <a:gd name="f310" fmla="*/ f225 1 1384"/>
                  <a:gd name="f311" fmla="*/ f226 1 646"/>
                  <a:gd name="f312" fmla="*/ f227 1 1384"/>
                  <a:gd name="f313" fmla="*/ f228 1 646"/>
                  <a:gd name="f314" fmla="*/ f229 1 1384"/>
                  <a:gd name="f315" fmla="*/ f230 1 1384"/>
                  <a:gd name="f316" fmla="*/ f231 1 646"/>
                  <a:gd name="f317" fmla="*/ f232 1 1384"/>
                  <a:gd name="f318" fmla="*/ f233 1 646"/>
                  <a:gd name="f319" fmla="*/ f234 1 1384"/>
                  <a:gd name="f320" fmla="*/ f235 1 646"/>
                  <a:gd name="f321" fmla="*/ f236 1 1384"/>
                  <a:gd name="f322" fmla="*/ f237 1 646"/>
                  <a:gd name="f323" fmla="*/ f238 1 1384"/>
                  <a:gd name="f324" fmla="*/ f239 1 1384"/>
                  <a:gd name="f325" fmla="*/ f240 1 1384"/>
                  <a:gd name="f326" fmla="*/ f241 1 1384"/>
                  <a:gd name="f327" fmla="*/ f242 1 1384"/>
                  <a:gd name="f328" fmla="*/ f243 1 646"/>
                  <a:gd name="f329" fmla="*/ f244 1 1384"/>
                  <a:gd name="f330" fmla="*/ f245 1 646"/>
                  <a:gd name="f331" fmla="*/ f246 1 1384"/>
                  <a:gd name="f332" fmla="*/ f247 1 646"/>
                  <a:gd name="f333" fmla="*/ f248 1 1384"/>
                  <a:gd name="f334" fmla="*/ f249 1 646"/>
                  <a:gd name="f335" fmla="*/ f250 1 1384"/>
                  <a:gd name="f336" fmla="*/ f251 1 646"/>
                  <a:gd name="f337" fmla="*/ f252 1 1384"/>
                  <a:gd name="f338" fmla="*/ f253 1 646"/>
                  <a:gd name="f339" fmla="*/ f254 1 1384"/>
                  <a:gd name="f340" fmla="*/ f255 1 1384"/>
                  <a:gd name="f341" fmla="*/ f256 1 1384"/>
                  <a:gd name="f342" fmla="*/ f257 1 1384"/>
                  <a:gd name="f343" fmla="*/ f258 1 1384"/>
                  <a:gd name="f344" fmla="*/ f259 1 1384"/>
                  <a:gd name="f345" fmla="*/ 0 1 f174"/>
                  <a:gd name="f346" fmla="*/ f168 1 f174"/>
                  <a:gd name="f347" fmla="*/ 0 1 f175"/>
                  <a:gd name="f348" fmla="*/ f169 1 f175"/>
                  <a:gd name="f349" fmla="*/ f261 1 f174"/>
                  <a:gd name="f350" fmla="*/ f262 1 f175"/>
                  <a:gd name="f351" fmla="*/ f263 1 f174"/>
                  <a:gd name="f352" fmla="*/ f264 1 f175"/>
                  <a:gd name="f353" fmla="*/ f265 1 f174"/>
                  <a:gd name="f354" fmla="*/ f266 1 f175"/>
                  <a:gd name="f355" fmla="*/ f267 1 f174"/>
                  <a:gd name="f356" fmla="*/ f268 1 f175"/>
                  <a:gd name="f357" fmla="*/ f269 1 f174"/>
                  <a:gd name="f358" fmla="*/ f270 1 f175"/>
                  <a:gd name="f359" fmla="*/ f271 1 f174"/>
                  <a:gd name="f360" fmla="*/ f272 1 f175"/>
                  <a:gd name="f361" fmla="*/ f273 1 f174"/>
                  <a:gd name="f362" fmla="*/ f274 1 f175"/>
                  <a:gd name="f363" fmla="*/ f275 1 f174"/>
                  <a:gd name="f364" fmla="*/ f276 1 f174"/>
                  <a:gd name="f365" fmla="*/ f277 1 f174"/>
                  <a:gd name="f366" fmla="*/ f278 1 f174"/>
                  <a:gd name="f367" fmla="*/ f279 1 f174"/>
                  <a:gd name="f368" fmla="*/ f280 1 f174"/>
                  <a:gd name="f369" fmla="*/ f281 1 f174"/>
                  <a:gd name="f370" fmla="*/ f282 1 f174"/>
                  <a:gd name="f371" fmla="*/ f283 1 f174"/>
                  <a:gd name="f372" fmla="*/ f284 1 f175"/>
                  <a:gd name="f373" fmla="*/ f285 1 f174"/>
                  <a:gd name="f374" fmla="*/ f286 1 f175"/>
                  <a:gd name="f375" fmla="*/ f287 1 f174"/>
                  <a:gd name="f376" fmla="*/ f288 1 f175"/>
                  <a:gd name="f377" fmla="*/ f289 1 f174"/>
                  <a:gd name="f378" fmla="*/ f290 1 f175"/>
                  <a:gd name="f379" fmla="*/ f291 1 f174"/>
                  <a:gd name="f380" fmla="*/ f292 1 f174"/>
                  <a:gd name="f381" fmla="*/ f293 1 f174"/>
                  <a:gd name="f382" fmla="*/ f294 1 f174"/>
                  <a:gd name="f383" fmla="*/ f295 1 f174"/>
                  <a:gd name="f384" fmla="*/ f296 1 f174"/>
                  <a:gd name="f385" fmla="*/ f297 1 f174"/>
                  <a:gd name="f386" fmla="*/ f298 1 f175"/>
                  <a:gd name="f387" fmla="*/ f299 1 f174"/>
                  <a:gd name="f388" fmla="*/ f300 1 f175"/>
                  <a:gd name="f389" fmla="*/ f301 1 f174"/>
                  <a:gd name="f390" fmla="*/ f302 1 f175"/>
                  <a:gd name="f391" fmla="*/ f303 1 f174"/>
                  <a:gd name="f392" fmla="*/ f304 1 f175"/>
                  <a:gd name="f393" fmla="*/ f305 1 f174"/>
                  <a:gd name="f394" fmla="*/ f306 1 f175"/>
                  <a:gd name="f395" fmla="*/ f307 1 f174"/>
                  <a:gd name="f396" fmla="*/ f308 1 f175"/>
                  <a:gd name="f397" fmla="*/ f309 1 f174"/>
                  <a:gd name="f398" fmla="*/ f310 1 f174"/>
                  <a:gd name="f399" fmla="*/ f311 1 f175"/>
                  <a:gd name="f400" fmla="*/ f312 1 f174"/>
                  <a:gd name="f401" fmla="*/ f313 1 f175"/>
                  <a:gd name="f402" fmla="*/ f314 1 f174"/>
                  <a:gd name="f403" fmla="*/ f315 1 f174"/>
                  <a:gd name="f404" fmla="*/ f316 1 f175"/>
                  <a:gd name="f405" fmla="*/ f317 1 f174"/>
                  <a:gd name="f406" fmla="*/ f318 1 f175"/>
                  <a:gd name="f407" fmla="*/ f319 1 f174"/>
                  <a:gd name="f408" fmla="*/ f320 1 f175"/>
                  <a:gd name="f409" fmla="*/ f321 1 f174"/>
                  <a:gd name="f410" fmla="*/ f322 1 f175"/>
                  <a:gd name="f411" fmla="*/ f323 1 f174"/>
                  <a:gd name="f412" fmla="*/ f324 1 f174"/>
                  <a:gd name="f413" fmla="*/ f325 1 f174"/>
                  <a:gd name="f414" fmla="*/ f326 1 f174"/>
                  <a:gd name="f415" fmla="*/ f327 1 f174"/>
                  <a:gd name="f416" fmla="*/ f328 1 f175"/>
                  <a:gd name="f417" fmla="*/ f329 1 f174"/>
                  <a:gd name="f418" fmla="*/ f330 1 f175"/>
                  <a:gd name="f419" fmla="*/ f331 1 f174"/>
                  <a:gd name="f420" fmla="*/ f332 1 f175"/>
                  <a:gd name="f421" fmla="*/ f333 1 f174"/>
                  <a:gd name="f422" fmla="*/ f334 1 f175"/>
                  <a:gd name="f423" fmla="*/ f335 1 f174"/>
                  <a:gd name="f424" fmla="*/ f336 1 f175"/>
                  <a:gd name="f425" fmla="*/ f337 1 f174"/>
                  <a:gd name="f426" fmla="*/ f338 1 f175"/>
                  <a:gd name="f427" fmla="*/ f339 1 f174"/>
                  <a:gd name="f428" fmla="*/ f340 1 f174"/>
                  <a:gd name="f429" fmla="*/ f341 1 f174"/>
                  <a:gd name="f430" fmla="*/ f342 1 f174"/>
                  <a:gd name="f431" fmla="*/ f343 1 f174"/>
                  <a:gd name="f432" fmla="*/ f344 1 f174"/>
                  <a:gd name="f433" fmla="*/ f345 f165 1"/>
                  <a:gd name="f434" fmla="*/ f346 f165 1"/>
                  <a:gd name="f435" fmla="*/ f348 f166 1"/>
                  <a:gd name="f436" fmla="*/ f347 f166 1"/>
                  <a:gd name="f437" fmla="*/ f349 f165 1"/>
                  <a:gd name="f438" fmla="*/ f350 f166 1"/>
                  <a:gd name="f439" fmla="*/ f351 f165 1"/>
                  <a:gd name="f440" fmla="*/ f352 f166 1"/>
                  <a:gd name="f441" fmla="*/ f353 f165 1"/>
                  <a:gd name="f442" fmla="*/ f354 f166 1"/>
                  <a:gd name="f443" fmla="*/ f355 f165 1"/>
                  <a:gd name="f444" fmla="*/ f356 f166 1"/>
                  <a:gd name="f445" fmla="*/ f357 f165 1"/>
                  <a:gd name="f446" fmla="*/ f358 f166 1"/>
                  <a:gd name="f447" fmla="*/ f359 f165 1"/>
                  <a:gd name="f448" fmla="*/ f360 f166 1"/>
                  <a:gd name="f449" fmla="*/ f361 f165 1"/>
                  <a:gd name="f450" fmla="*/ f362 f166 1"/>
                  <a:gd name="f451" fmla="*/ f363 f165 1"/>
                  <a:gd name="f452" fmla="*/ f364 f165 1"/>
                  <a:gd name="f453" fmla="*/ f365 f165 1"/>
                  <a:gd name="f454" fmla="*/ f366 f165 1"/>
                  <a:gd name="f455" fmla="*/ f367 f165 1"/>
                  <a:gd name="f456" fmla="*/ f368 f165 1"/>
                  <a:gd name="f457" fmla="*/ f369 f165 1"/>
                  <a:gd name="f458" fmla="*/ f370 f165 1"/>
                  <a:gd name="f459" fmla="*/ f371 f165 1"/>
                  <a:gd name="f460" fmla="*/ f372 f166 1"/>
                  <a:gd name="f461" fmla="*/ f373 f165 1"/>
                  <a:gd name="f462" fmla="*/ f374 f166 1"/>
                  <a:gd name="f463" fmla="*/ f375 f165 1"/>
                  <a:gd name="f464" fmla="*/ f376 f166 1"/>
                  <a:gd name="f465" fmla="*/ f377 f165 1"/>
                  <a:gd name="f466" fmla="*/ f378 f166 1"/>
                  <a:gd name="f467" fmla="*/ f379 f165 1"/>
                  <a:gd name="f468" fmla="*/ f380 f165 1"/>
                  <a:gd name="f469" fmla="*/ f381 f165 1"/>
                  <a:gd name="f470" fmla="*/ f382 f165 1"/>
                  <a:gd name="f471" fmla="*/ f383 f165 1"/>
                  <a:gd name="f472" fmla="*/ f384 f165 1"/>
                  <a:gd name="f473" fmla="*/ f385 f165 1"/>
                  <a:gd name="f474" fmla="*/ f386 f166 1"/>
                  <a:gd name="f475" fmla="*/ f387 f165 1"/>
                  <a:gd name="f476" fmla="*/ f388 f166 1"/>
                  <a:gd name="f477" fmla="*/ f389 f165 1"/>
                  <a:gd name="f478" fmla="*/ f390 f166 1"/>
                  <a:gd name="f479" fmla="*/ f391 f165 1"/>
                  <a:gd name="f480" fmla="*/ f392 f166 1"/>
                  <a:gd name="f481" fmla="*/ f393 f165 1"/>
                  <a:gd name="f482" fmla="*/ f394 f166 1"/>
                  <a:gd name="f483" fmla="*/ f395 f165 1"/>
                  <a:gd name="f484" fmla="*/ f396 f166 1"/>
                  <a:gd name="f485" fmla="*/ f397 f165 1"/>
                  <a:gd name="f486" fmla="*/ f398 f165 1"/>
                  <a:gd name="f487" fmla="*/ f399 f166 1"/>
                  <a:gd name="f488" fmla="*/ f400 f165 1"/>
                  <a:gd name="f489" fmla="*/ f401 f166 1"/>
                  <a:gd name="f490" fmla="*/ f402 f165 1"/>
                  <a:gd name="f491" fmla="*/ f403 f165 1"/>
                  <a:gd name="f492" fmla="*/ f404 f166 1"/>
                  <a:gd name="f493" fmla="*/ f405 f165 1"/>
                  <a:gd name="f494" fmla="*/ f406 f166 1"/>
                  <a:gd name="f495" fmla="*/ f407 f165 1"/>
                  <a:gd name="f496" fmla="*/ f408 f166 1"/>
                  <a:gd name="f497" fmla="*/ f409 f165 1"/>
                  <a:gd name="f498" fmla="*/ f410 f166 1"/>
                  <a:gd name="f499" fmla="*/ f411 f165 1"/>
                  <a:gd name="f500" fmla="*/ f412 f165 1"/>
                  <a:gd name="f501" fmla="*/ f413 f165 1"/>
                  <a:gd name="f502" fmla="*/ f414 f165 1"/>
                  <a:gd name="f503" fmla="*/ f415 f165 1"/>
                  <a:gd name="f504" fmla="*/ f416 f166 1"/>
                  <a:gd name="f505" fmla="*/ f417 f165 1"/>
                  <a:gd name="f506" fmla="*/ f418 f166 1"/>
                  <a:gd name="f507" fmla="*/ f419 f165 1"/>
                  <a:gd name="f508" fmla="*/ f420 f166 1"/>
                  <a:gd name="f509" fmla="*/ f421 f165 1"/>
                  <a:gd name="f510" fmla="*/ f422 f166 1"/>
                  <a:gd name="f511" fmla="*/ f423 f165 1"/>
                  <a:gd name="f512" fmla="*/ f424 f166 1"/>
                  <a:gd name="f513" fmla="*/ f425 f165 1"/>
                  <a:gd name="f514" fmla="*/ f426 f166 1"/>
                  <a:gd name="f515" fmla="*/ f427 f165 1"/>
                  <a:gd name="f516" fmla="*/ f428 f165 1"/>
                  <a:gd name="f517" fmla="*/ f429 f165 1"/>
                  <a:gd name="f518" fmla="*/ f430 f165 1"/>
                  <a:gd name="f519" fmla="*/ f431 f165 1"/>
                  <a:gd name="f520" fmla="*/ f432 f165 1"/>
                </a:gdLst>
                <a:ahLst/>
                <a:cxnLst>
                  <a:cxn ang="3cd4">
                    <a:pos x="hc" y="t"/>
                  </a:cxn>
                  <a:cxn ang="0">
                    <a:pos x="r" y="vc"/>
                  </a:cxn>
                  <a:cxn ang="cd4">
                    <a:pos x="hc" y="b"/>
                  </a:cxn>
                  <a:cxn ang="cd2">
                    <a:pos x="l" y="vc"/>
                  </a:cxn>
                  <a:cxn ang="f260">
                    <a:pos x="f437" y="f438"/>
                  </a:cxn>
                  <a:cxn ang="f260">
                    <a:pos x="f439" y="f440"/>
                  </a:cxn>
                  <a:cxn ang="f260">
                    <a:pos x="f441" y="f442"/>
                  </a:cxn>
                  <a:cxn ang="f260">
                    <a:pos x="f443" y="f444"/>
                  </a:cxn>
                  <a:cxn ang="f260">
                    <a:pos x="f445" y="f446"/>
                  </a:cxn>
                  <a:cxn ang="f260">
                    <a:pos x="f447" y="f448"/>
                  </a:cxn>
                  <a:cxn ang="f260">
                    <a:pos x="f449" y="f450"/>
                  </a:cxn>
                  <a:cxn ang="f260">
                    <a:pos x="f451" y="f438"/>
                  </a:cxn>
                  <a:cxn ang="f260">
                    <a:pos x="f452" y="f450"/>
                  </a:cxn>
                  <a:cxn ang="f260">
                    <a:pos x="f453" y="f448"/>
                  </a:cxn>
                  <a:cxn ang="f260">
                    <a:pos x="f454" y="f446"/>
                  </a:cxn>
                  <a:cxn ang="f260">
                    <a:pos x="f455" y="f446"/>
                  </a:cxn>
                  <a:cxn ang="f260">
                    <a:pos x="f456" y="f442"/>
                  </a:cxn>
                  <a:cxn ang="f260">
                    <a:pos x="f457" y="f440"/>
                  </a:cxn>
                  <a:cxn ang="f260">
                    <a:pos x="f458" y="f438"/>
                  </a:cxn>
                  <a:cxn ang="f260">
                    <a:pos x="f459" y="f460"/>
                  </a:cxn>
                  <a:cxn ang="f260">
                    <a:pos x="f461" y="f462"/>
                  </a:cxn>
                  <a:cxn ang="f260">
                    <a:pos x="f463" y="f464"/>
                  </a:cxn>
                  <a:cxn ang="f260">
                    <a:pos x="f465" y="f466"/>
                  </a:cxn>
                  <a:cxn ang="f260">
                    <a:pos x="f465" y="f464"/>
                  </a:cxn>
                  <a:cxn ang="f260">
                    <a:pos x="f467" y="f462"/>
                  </a:cxn>
                  <a:cxn ang="f260">
                    <a:pos x="f468" y="f460"/>
                  </a:cxn>
                  <a:cxn ang="f260">
                    <a:pos x="f469" y="f438"/>
                  </a:cxn>
                  <a:cxn ang="f260">
                    <a:pos x="f470" y="f440"/>
                  </a:cxn>
                  <a:cxn ang="f260">
                    <a:pos x="f471" y="f442"/>
                  </a:cxn>
                  <a:cxn ang="f260">
                    <a:pos x="f472" y="f446"/>
                  </a:cxn>
                  <a:cxn ang="f260">
                    <a:pos x="f473" y="f474"/>
                  </a:cxn>
                  <a:cxn ang="f260">
                    <a:pos x="f475" y="f476"/>
                  </a:cxn>
                  <a:cxn ang="f260">
                    <a:pos x="f477" y="f478"/>
                  </a:cxn>
                  <a:cxn ang="f260">
                    <a:pos x="f479" y="f480"/>
                  </a:cxn>
                  <a:cxn ang="f260">
                    <a:pos x="f481" y="f482"/>
                  </a:cxn>
                  <a:cxn ang="f260">
                    <a:pos x="f483" y="f484"/>
                  </a:cxn>
                  <a:cxn ang="f260">
                    <a:pos x="f485" y="f484"/>
                  </a:cxn>
                  <a:cxn ang="f260">
                    <a:pos x="f486" y="f487"/>
                  </a:cxn>
                  <a:cxn ang="f260">
                    <a:pos x="f488" y="f489"/>
                  </a:cxn>
                  <a:cxn ang="f260">
                    <a:pos x="f490" y="f478"/>
                  </a:cxn>
                  <a:cxn ang="f260">
                    <a:pos x="f491" y="f492"/>
                  </a:cxn>
                  <a:cxn ang="f260">
                    <a:pos x="f493" y="f494"/>
                  </a:cxn>
                  <a:cxn ang="f260">
                    <a:pos x="f495" y="f496"/>
                  </a:cxn>
                  <a:cxn ang="f260">
                    <a:pos x="f497" y="f498"/>
                  </a:cxn>
                  <a:cxn ang="f260">
                    <a:pos x="f499" y="f496"/>
                  </a:cxn>
                  <a:cxn ang="f260">
                    <a:pos x="f500" y="f494"/>
                  </a:cxn>
                  <a:cxn ang="f260">
                    <a:pos x="f501" y="f492"/>
                  </a:cxn>
                  <a:cxn ang="f260">
                    <a:pos x="f502" y="f498"/>
                  </a:cxn>
                  <a:cxn ang="f260">
                    <a:pos x="f503" y="f504"/>
                  </a:cxn>
                  <a:cxn ang="f260">
                    <a:pos x="f505" y="f506"/>
                  </a:cxn>
                  <a:cxn ang="f260">
                    <a:pos x="f507" y="f508"/>
                  </a:cxn>
                  <a:cxn ang="f260">
                    <a:pos x="f509" y="f510"/>
                  </a:cxn>
                  <a:cxn ang="f260">
                    <a:pos x="f511" y="f512"/>
                  </a:cxn>
                  <a:cxn ang="f260">
                    <a:pos x="f513" y="f514"/>
                  </a:cxn>
                  <a:cxn ang="f260">
                    <a:pos x="f515" y="f478"/>
                  </a:cxn>
                  <a:cxn ang="f260">
                    <a:pos x="f516" y="f476"/>
                  </a:cxn>
                  <a:cxn ang="f260">
                    <a:pos x="f517" y="f474"/>
                  </a:cxn>
                  <a:cxn ang="f260">
                    <a:pos x="f518" y="f446"/>
                  </a:cxn>
                  <a:cxn ang="f260">
                    <a:pos x="f519" y="f442"/>
                  </a:cxn>
                  <a:cxn ang="f260">
                    <a:pos x="f520" y="f440"/>
                  </a:cxn>
                  <a:cxn ang="f260">
                    <a:pos x="f515" y="f438"/>
                  </a:cxn>
                </a:cxnLst>
                <a:rect l="f433" t="f436" r="f434" b="f435"/>
                <a:pathLst>
                  <a:path w="1384" h="646">
                    <a:moveTo>
                      <a:pt x="f8" y="f7"/>
                    </a:moveTo>
                    <a:lnTo>
                      <a:pt x="f9" y="f7"/>
                    </a:lnTo>
                    <a:lnTo>
                      <a:pt x="f9" y="f7"/>
                    </a:lnTo>
                    <a:lnTo>
                      <a:pt x="f10" y="f11"/>
                    </a:lnTo>
                    <a:lnTo>
                      <a:pt x="f12" y="f13"/>
                    </a:lnTo>
                    <a:lnTo>
                      <a:pt x="f14" y="f15"/>
                    </a:lnTo>
                    <a:lnTo>
                      <a:pt x="f16" y="f17"/>
                    </a:lnTo>
                    <a:lnTo>
                      <a:pt x="f18" y="f19"/>
                    </a:lnTo>
                    <a:lnTo>
                      <a:pt x="f20" y="f21"/>
                    </a:lnTo>
                    <a:lnTo>
                      <a:pt x="f22" y="f23"/>
                    </a:lnTo>
                    <a:lnTo>
                      <a:pt x="f24" y="f25"/>
                    </a:lnTo>
                    <a:lnTo>
                      <a:pt x="f24" y="f26"/>
                    </a:lnTo>
                    <a:lnTo>
                      <a:pt x="f27" y="f26"/>
                    </a:lnTo>
                    <a:lnTo>
                      <a:pt x="f27" y="f25"/>
                    </a:lnTo>
                    <a:lnTo>
                      <a:pt x="f27" y="f25"/>
                    </a:lnTo>
                    <a:lnTo>
                      <a:pt x="f28" y="f23"/>
                    </a:lnTo>
                    <a:lnTo>
                      <a:pt x="f29" y="f21"/>
                    </a:lnTo>
                    <a:lnTo>
                      <a:pt x="f30" y="f19"/>
                    </a:lnTo>
                    <a:lnTo>
                      <a:pt x="f31" y="f17"/>
                    </a:lnTo>
                    <a:lnTo>
                      <a:pt x="f32" y="f15"/>
                    </a:lnTo>
                    <a:lnTo>
                      <a:pt x="f33" y="f13"/>
                    </a:lnTo>
                    <a:lnTo>
                      <a:pt x="f34" y="f11"/>
                    </a:lnTo>
                    <a:lnTo>
                      <a:pt x="f35" y="f7"/>
                    </a:lnTo>
                    <a:lnTo>
                      <a:pt x="f36" y="f7"/>
                    </a:lnTo>
                    <a:lnTo>
                      <a:pt x="f36" y="f7"/>
                    </a:lnTo>
                    <a:lnTo>
                      <a:pt x="f37" y="f11"/>
                    </a:lnTo>
                    <a:lnTo>
                      <a:pt x="f38" y="f13"/>
                    </a:lnTo>
                    <a:lnTo>
                      <a:pt x="f39" y="f15"/>
                    </a:lnTo>
                    <a:lnTo>
                      <a:pt x="f40" y="f17"/>
                    </a:lnTo>
                    <a:lnTo>
                      <a:pt x="f41" y="f19"/>
                    </a:lnTo>
                    <a:lnTo>
                      <a:pt x="f42" y="f21"/>
                    </a:lnTo>
                    <a:lnTo>
                      <a:pt x="f43" y="f23"/>
                    </a:lnTo>
                    <a:lnTo>
                      <a:pt x="f43" y="f25"/>
                    </a:lnTo>
                    <a:lnTo>
                      <a:pt x="f43" y="f44"/>
                    </a:lnTo>
                    <a:lnTo>
                      <a:pt x="f45" y="f44"/>
                    </a:lnTo>
                    <a:lnTo>
                      <a:pt x="f45" y="f25"/>
                    </a:lnTo>
                    <a:lnTo>
                      <a:pt x="f45" y="f25"/>
                    </a:lnTo>
                    <a:lnTo>
                      <a:pt x="f46" y="f23"/>
                    </a:lnTo>
                    <a:lnTo>
                      <a:pt x="f47" y="f21"/>
                    </a:lnTo>
                    <a:lnTo>
                      <a:pt x="f48" y="f19"/>
                    </a:lnTo>
                    <a:lnTo>
                      <a:pt x="f49" y="f17"/>
                    </a:lnTo>
                    <a:lnTo>
                      <a:pt x="f50" y="f15"/>
                    </a:lnTo>
                    <a:lnTo>
                      <a:pt x="f51" y="f13"/>
                    </a:lnTo>
                    <a:lnTo>
                      <a:pt x="f52" y="f11"/>
                    </a:lnTo>
                    <a:lnTo>
                      <a:pt x="f53" y="f7"/>
                    </a:lnTo>
                    <a:lnTo>
                      <a:pt x="f54" y="f7"/>
                    </a:lnTo>
                    <a:lnTo>
                      <a:pt x="f54" y="f7"/>
                    </a:lnTo>
                    <a:lnTo>
                      <a:pt x="f55" y="f11"/>
                    </a:lnTo>
                    <a:lnTo>
                      <a:pt x="f56" y="f13"/>
                    </a:lnTo>
                    <a:lnTo>
                      <a:pt x="f57" y="f15"/>
                    </a:lnTo>
                    <a:lnTo>
                      <a:pt x="f58" y="f17"/>
                    </a:lnTo>
                    <a:lnTo>
                      <a:pt x="f59" y="f19"/>
                    </a:lnTo>
                    <a:lnTo>
                      <a:pt x="f60" y="f21"/>
                    </a:lnTo>
                    <a:lnTo>
                      <a:pt x="f61" y="f23"/>
                    </a:lnTo>
                    <a:lnTo>
                      <a:pt x="f61" y="f25"/>
                    </a:lnTo>
                    <a:lnTo>
                      <a:pt x="f61" y="f62"/>
                    </a:lnTo>
                    <a:lnTo>
                      <a:pt x="f63" y="f62"/>
                    </a:lnTo>
                    <a:lnTo>
                      <a:pt x="f63" y="f25"/>
                    </a:lnTo>
                    <a:lnTo>
                      <a:pt x="f63" y="f25"/>
                    </a:lnTo>
                    <a:lnTo>
                      <a:pt x="f63" y="f23"/>
                    </a:lnTo>
                    <a:lnTo>
                      <a:pt x="f64" y="f21"/>
                    </a:lnTo>
                    <a:lnTo>
                      <a:pt x="f65" y="f19"/>
                    </a:lnTo>
                    <a:lnTo>
                      <a:pt x="f66" y="f17"/>
                    </a:lnTo>
                    <a:lnTo>
                      <a:pt x="f67" y="f15"/>
                    </a:lnTo>
                    <a:lnTo>
                      <a:pt x="f68" y="f13"/>
                    </a:lnTo>
                    <a:lnTo>
                      <a:pt x="f69" y="f11"/>
                    </a:lnTo>
                    <a:lnTo>
                      <a:pt x="f70" y="f7"/>
                    </a:lnTo>
                    <a:lnTo>
                      <a:pt x="f71" y="f7"/>
                    </a:lnTo>
                    <a:lnTo>
                      <a:pt x="f71" y="f7"/>
                    </a:lnTo>
                    <a:lnTo>
                      <a:pt x="f72" y="f11"/>
                    </a:lnTo>
                    <a:lnTo>
                      <a:pt x="f73" y="f13"/>
                    </a:lnTo>
                    <a:lnTo>
                      <a:pt x="f74" y="f15"/>
                    </a:lnTo>
                    <a:lnTo>
                      <a:pt x="f75" y="f17"/>
                    </a:lnTo>
                    <a:lnTo>
                      <a:pt x="f76" y="f19"/>
                    </a:lnTo>
                    <a:lnTo>
                      <a:pt x="f77" y="f21"/>
                    </a:lnTo>
                    <a:lnTo>
                      <a:pt x="f78" y="f23"/>
                    </a:lnTo>
                    <a:lnTo>
                      <a:pt x="f5" y="f25"/>
                    </a:lnTo>
                    <a:lnTo>
                      <a:pt x="f5" y="f25"/>
                    </a:lnTo>
                    <a:lnTo>
                      <a:pt x="f78" y="f79"/>
                    </a:lnTo>
                    <a:lnTo>
                      <a:pt x="f77" y="f80"/>
                    </a:lnTo>
                    <a:lnTo>
                      <a:pt x="f76" y="f81"/>
                    </a:lnTo>
                    <a:lnTo>
                      <a:pt x="f75" y="f82"/>
                    </a:lnTo>
                    <a:lnTo>
                      <a:pt x="f74" y="f83"/>
                    </a:lnTo>
                    <a:lnTo>
                      <a:pt x="f73" y="f84"/>
                    </a:lnTo>
                    <a:lnTo>
                      <a:pt x="f72" y="f85"/>
                    </a:lnTo>
                    <a:lnTo>
                      <a:pt x="f71" y="f86"/>
                    </a:lnTo>
                    <a:lnTo>
                      <a:pt x="f87" y="f86"/>
                    </a:lnTo>
                    <a:lnTo>
                      <a:pt x="f87" y="f88"/>
                    </a:lnTo>
                    <a:lnTo>
                      <a:pt x="f87" y="f88"/>
                    </a:lnTo>
                    <a:lnTo>
                      <a:pt x="f89" y="f68"/>
                    </a:lnTo>
                    <a:lnTo>
                      <a:pt x="f90" y="f91"/>
                    </a:lnTo>
                    <a:lnTo>
                      <a:pt x="f92" y="f93"/>
                    </a:lnTo>
                    <a:lnTo>
                      <a:pt x="f94" y="f95"/>
                    </a:lnTo>
                    <a:lnTo>
                      <a:pt x="f96" y="f97"/>
                    </a:lnTo>
                    <a:lnTo>
                      <a:pt x="f98" y="f99"/>
                    </a:lnTo>
                    <a:lnTo>
                      <a:pt x="f100" y="f92"/>
                    </a:lnTo>
                    <a:lnTo>
                      <a:pt x="f101" y="f92"/>
                    </a:lnTo>
                    <a:lnTo>
                      <a:pt x="f102" y="f92"/>
                    </a:lnTo>
                    <a:lnTo>
                      <a:pt x="f102" y="f92"/>
                    </a:lnTo>
                    <a:lnTo>
                      <a:pt x="f103" y="f92"/>
                    </a:lnTo>
                    <a:lnTo>
                      <a:pt x="f104" y="f99"/>
                    </a:lnTo>
                    <a:lnTo>
                      <a:pt x="f105" y="f97"/>
                    </a:lnTo>
                    <a:lnTo>
                      <a:pt x="f106" y="f95"/>
                    </a:lnTo>
                    <a:lnTo>
                      <a:pt x="f107" y="f93"/>
                    </a:lnTo>
                    <a:lnTo>
                      <a:pt x="f108" y="f91"/>
                    </a:lnTo>
                    <a:lnTo>
                      <a:pt x="f109" y="f68"/>
                    </a:lnTo>
                    <a:lnTo>
                      <a:pt x="f109" y="f88"/>
                    </a:lnTo>
                    <a:lnTo>
                      <a:pt x="f109" y="f86"/>
                    </a:lnTo>
                    <a:lnTo>
                      <a:pt x="f110" y="f86"/>
                    </a:lnTo>
                    <a:lnTo>
                      <a:pt x="f110" y="f111"/>
                    </a:lnTo>
                    <a:lnTo>
                      <a:pt x="f110" y="f111"/>
                    </a:lnTo>
                    <a:lnTo>
                      <a:pt x="f112" y="f113"/>
                    </a:lnTo>
                    <a:lnTo>
                      <a:pt x="f21" y="f114"/>
                    </a:lnTo>
                    <a:lnTo>
                      <a:pt x="f19" y="f115"/>
                    </a:lnTo>
                    <a:lnTo>
                      <a:pt x="f116" y="f117"/>
                    </a:lnTo>
                    <a:lnTo>
                      <a:pt x="f13" y="f118"/>
                    </a:lnTo>
                    <a:lnTo>
                      <a:pt x="f119" y="f120"/>
                    </a:lnTo>
                    <a:lnTo>
                      <a:pt x="f121" y="f122"/>
                    </a:lnTo>
                    <a:lnTo>
                      <a:pt x="f123" y="f124"/>
                    </a:lnTo>
                    <a:lnTo>
                      <a:pt x="f125" y="f124"/>
                    </a:lnTo>
                    <a:lnTo>
                      <a:pt x="f125" y="f124"/>
                    </a:lnTo>
                    <a:lnTo>
                      <a:pt x="f126" y="f122"/>
                    </a:lnTo>
                    <a:lnTo>
                      <a:pt x="f127" y="f120"/>
                    </a:lnTo>
                    <a:lnTo>
                      <a:pt x="f128" y="f118"/>
                    </a:lnTo>
                    <a:lnTo>
                      <a:pt x="f129" y="f117"/>
                    </a:lnTo>
                    <a:lnTo>
                      <a:pt x="f130" y="f115"/>
                    </a:lnTo>
                    <a:lnTo>
                      <a:pt x="f131" y="f114"/>
                    </a:lnTo>
                    <a:lnTo>
                      <a:pt x="f132" y="f113"/>
                    </a:lnTo>
                    <a:lnTo>
                      <a:pt x="f133" y="f111"/>
                    </a:lnTo>
                    <a:lnTo>
                      <a:pt x="f133" y="f86"/>
                    </a:lnTo>
                    <a:lnTo>
                      <a:pt x="f134" y="f86"/>
                    </a:lnTo>
                    <a:lnTo>
                      <a:pt x="f134" y="f124"/>
                    </a:lnTo>
                    <a:lnTo>
                      <a:pt x="f134" y="f124"/>
                    </a:lnTo>
                    <a:lnTo>
                      <a:pt x="f135" y="f136"/>
                    </a:lnTo>
                    <a:lnTo>
                      <a:pt x="f137" y="f138"/>
                    </a:lnTo>
                    <a:lnTo>
                      <a:pt x="f139" y="f140"/>
                    </a:lnTo>
                    <a:lnTo>
                      <a:pt x="f141" y="f142"/>
                    </a:lnTo>
                    <a:lnTo>
                      <a:pt x="f143" y="f144"/>
                    </a:lnTo>
                    <a:lnTo>
                      <a:pt x="f145" y="f146"/>
                    </a:lnTo>
                    <a:lnTo>
                      <a:pt x="f147" y="f78"/>
                    </a:lnTo>
                    <a:lnTo>
                      <a:pt x="f148" y="f5"/>
                    </a:lnTo>
                    <a:lnTo>
                      <a:pt x="f149" y="f5"/>
                    </a:lnTo>
                    <a:lnTo>
                      <a:pt x="f149" y="f5"/>
                    </a:lnTo>
                    <a:lnTo>
                      <a:pt x="f150" y="f78"/>
                    </a:lnTo>
                    <a:lnTo>
                      <a:pt x="f151" y="f146"/>
                    </a:lnTo>
                    <a:lnTo>
                      <a:pt x="f152" y="f144"/>
                    </a:lnTo>
                    <a:lnTo>
                      <a:pt x="f153" y="f142"/>
                    </a:lnTo>
                    <a:lnTo>
                      <a:pt x="f154" y="f140"/>
                    </a:lnTo>
                    <a:lnTo>
                      <a:pt x="f155" y="f138"/>
                    </a:lnTo>
                    <a:lnTo>
                      <a:pt x="f156" y="f136"/>
                    </a:lnTo>
                    <a:lnTo>
                      <a:pt x="f157" y="f124"/>
                    </a:lnTo>
                    <a:lnTo>
                      <a:pt x="f157" y="f86"/>
                    </a:lnTo>
                    <a:lnTo>
                      <a:pt x="f8" y="f86"/>
                    </a:lnTo>
                    <a:lnTo>
                      <a:pt x="f8" y="f86"/>
                    </a:lnTo>
                    <a:lnTo>
                      <a:pt x="f158" y="f85"/>
                    </a:lnTo>
                    <a:lnTo>
                      <a:pt x="f159" y="f84"/>
                    </a:lnTo>
                    <a:lnTo>
                      <a:pt x="f160" y="f83"/>
                    </a:lnTo>
                    <a:lnTo>
                      <a:pt x="f161" y="f82"/>
                    </a:lnTo>
                    <a:lnTo>
                      <a:pt x="f162" y="f81"/>
                    </a:lnTo>
                    <a:lnTo>
                      <a:pt x="f163" y="f80"/>
                    </a:lnTo>
                    <a:lnTo>
                      <a:pt x="f6" y="f79"/>
                    </a:lnTo>
                    <a:lnTo>
                      <a:pt x="f6" y="f25"/>
                    </a:lnTo>
                    <a:lnTo>
                      <a:pt x="f6" y="f25"/>
                    </a:lnTo>
                    <a:lnTo>
                      <a:pt x="f6" y="f23"/>
                    </a:lnTo>
                    <a:lnTo>
                      <a:pt x="f163" y="f21"/>
                    </a:lnTo>
                    <a:lnTo>
                      <a:pt x="f162" y="f19"/>
                    </a:lnTo>
                    <a:lnTo>
                      <a:pt x="f161" y="f17"/>
                    </a:lnTo>
                    <a:lnTo>
                      <a:pt x="f160" y="f15"/>
                    </a:lnTo>
                    <a:lnTo>
                      <a:pt x="f159" y="f13"/>
                    </a:lnTo>
                    <a:lnTo>
                      <a:pt x="f158" y="f11"/>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4" name="Freeform 6">
                <a:extLst>
                  <a:ext uri="{FF2B5EF4-FFF2-40B4-BE49-F238E27FC236}">
                    <a16:creationId xmlns:a16="http://schemas.microsoft.com/office/drawing/2014/main" id="{8F9C569F-CD74-4387-958F-60A6B1B7C5E0}"/>
                  </a:ext>
                </a:extLst>
              </p:cNvPr>
              <p:cNvSpPr/>
              <p:nvPr/>
            </p:nvSpPr>
            <p:spPr>
              <a:xfrm>
                <a:off x="10075462" y="6406743"/>
                <a:ext cx="107423" cy="107423"/>
              </a:xfrm>
              <a:custGeom>
                <a:avLst/>
                <a:gdLst>
                  <a:gd name="f0" fmla="val 10800000"/>
                  <a:gd name="f1" fmla="val 5400000"/>
                  <a:gd name="f2" fmla="val 180"/>
                  <a:gd name="f3" fmla="val w"/>
                  <a:gd name="f4" fmla="val h"/>
                  <a:gd name="f5" fmla="val 0"/>
                  <a:gd name="f6" fmla="val 304"/>
                  <a:gd name="f7" fmla="val 152"/>
                  <a:gd name="f8" fmla="val 136"/>
                  <a:gd name="f9" fmla="val 122"/>
                  <a:gd name="f10" fmla="val 302"/>
                  <a:gd name="f11" fmla="val 106"/>
                  <a:gd name="f12" fmla="val 298"/>
                  <a:gd name="f13" fmla="val 92"/>
                  <a:gd name="f14" fmla="val 292"/>
                  <a:gd name="f15" fmla="val 80"/>
                  <a:gd name="f16" fmla="val 286"/>
                  <a:gd name="f17" fmla="val 66"/>
                  <a:gd name="f18" fmla="val 278"/>
                  <a:gd name="f19" fmla="val 56"/>
                  <a:gd name="f20" fmla="val 270"/>
                  <a:gd name="f21" fmla="val 44"/>
                  <a:gd name="f22" fmla="val 260"/>
                  <a:gd name="f23" fmla="val 34"/>
                  <a:gd name="f24" fmla="val 250"/>
                  <a:gd name="f25" fmla="val 26"/>
                  <a:gd name="f26" fmla="val 238"/>
                  <a:gd name="f27" fmla="val 18"/>
                  <a:gd name="f28" fmla="val 224"/>
                  <a:gd name="f29" fmla="val 12"/>
                  <a:gd name="f30" fmla="val 212"/>
                  <a:gd name="f31" fmla="val 6"/>
                  <a:gd name="f32" fmla="val 198"/>
                  <a:gd name="f33" fmla="val 2"/>
                  <a:gd name="f34" fmla="val 182"/>
                  <a:gd name="f35" fmla="val 168"/>
                  <a:gd name="f36" fmla="val 104"/>
                  <a:gd name="f37" fmla="val 142"/>
                  <a:gd name="f38" fmla="val 134"/>
                  <a:gd name="f39" fmla="val 108"/>
                  <a:gd name="f40" fmla="val 126"/>
                  <a:gd name="f41" fmla="val 112"/>
                  <a:gd name="f42" fmla="val 118"/>
                  <a:gd name="f43" fmla="val 162"/>
                  <a:gd name="f44" fmla="val 170"/>
                  <a:gd name="f45" fmla="val 178"/>
                  <a:gd name="f46" fmla="val 186"/>
                  <a:gd name="f47" fmla="val 192"/>
                  <a:gd name="f48" fmla="val 196"/>
                  <a:gd name="f49" fmla="val 200"/>
                  <a:gd name="f50" fmla="+- 0 0 -90"/>
                  <a:gd name="f51" fmla="*/ f3 1 304"/>
                  <a:gd name="f52" fmla="*/ f4 1 304"/>
                  <a:gd name="f53" fmla="val f5"/>
                  <a:gd name="f54" fmla="val f6"/>
                  <a:gd name="f55" fmla="*/ f50 f0 1"/>
                  <a:gd name="f56" fmla="+- f54 0 f53"/>
                  <a:gd name="f57" fmla="*/ f55 1 f2"/>
                  <a:gd name="f58" fmla="*/ f56 1 304"/>
                  <a:gd name="f59" fmla="*/ 152 f56 1"/>
                  <a:gd name="f60" fmla="*/ 304 f56 1"/>
                  <a:gd name="f61" fmla="*/ 122 f56 1"/>
                  <a:gd name="f62" fmla="*/ 302 f56 1"/>
                  <a:gd name="f63" fmla="*/ 92 f56 1"/>
                  <a:gd name="f64" fmla="*/ 292 f56 1"/>
                  <a:gd name="f65" fmla="*/ 66 f56 1"/>
                  <a:gd name="f66" fmla="*/ 278 f56 1"/>
                  <a:gd name="f67" fmla="*/ 44 f56 1"/>
                  <a:gd name="f68" fmla="*/ 260 f56 1"/>
                  <a:gd name="f69" fmla="*/ 26 f56 1"/>
                  <a:gd name="f70" fmla="*/ 238 f56 1"/>
                  <a:gd name="f71" fmla="*/ 12 f56 1"/>
                  <a:gd name="f72" fmla="*/ 212 f56 1"/>
                  <a:gd name="f73" fmla="*/ 2 f56 1"/>
                  <a:gd name="f74" fmla="*/ 182 f56 1"/>
                  <a:gd name="f75" fmla="*/ 0 f56 1"/>
                  <a:gd name="f76" fmla="*/ 136 f56 1"/>
                  <a:gd name="f77" fmla="*/ 6 f56 1"/>
                  <a:gd name="f78" fmla="*/ 106 f56 1"/>
                  <a:gd name="f79" fmla="*/ 18 f56 1"/>
                  <a:gd name="f80" fmla="*/ 80 f56 1"/>
                  <a:gd name="f81" fmla="*/ 34 f56 1"/>
                  <a:gd name="f82" fmla="*/ 56 f56 1"/>
                  <a:gd name="f83" fmla="*/ 168 f56 1"/>
                  <a:gd name="f84" fmla="*/ 298 f56 1"/>
                  <a:gd name="f85" fmla="*/ 198 f56 1"/>
                  <a:gd name="f86" fmla="*/ 286 f56 1"/>
                  <a:gd name="f87" fmla="*/ 224 f56 1"/>
                  <a:gd name="f88" fmla="*/ 270 f56 1"/>
                  <a:gd name="f89" fmla="*/ 250 f56 1"/>
                  <a:gd name="f90" fmla="*/ 104 f56 1"/>
                  <a:gd name="f91" fmla="*/ 134 f56 1"/>
                  <a:gd name="f92" fmla="*/ 108 f56 1"/>
                  <a:gd name="f93" fmla="*/ 118 f56 1"/>
                  <a:gd name="f94" fmla="*/ 162 f56 1"/>
                  <a:gd name="f95" fmla="*/ 112 f56 1"/>
                  <a:gd name="f96" fmla="*/ 178 f56 1"/>
                  <a:gd name="f97" fmla="*/ 126 f56 1"/>
                  <a:gd name="f98" fmla="*/ 192 f56 1"/>
                  <a:gd name="f99" fmla="*/ 142 f56 1"/>
                  <a:gd name="f100" fmla="*/ 200 f56 1"/>
                  <a:gd name="f101" fmla="*/ 170 f56 1"/>
                  <a:gd name="f102" fmla="*/ 196 f56 1"/>
                  <a:gd name="f103" fmla="*/ 186 f56 1"/>
                  <a:gd name="f104" fmla="+- f57 0 f1"/>
                  <a:gd name="f105" fmla="*/ f59 1 304"/>
                  <a:gd name="f106" fmla="*/ f60 1 304"/>
                  <a:gd name="f107" fmla="*/ f61 1 304"/>
                  <a:gd name="f108" fmla="*/ f62 1 304"/>
                  <a:gd name="f109" fmla="*/ f63 1 304"/>
                  <a:gd name="f110" fmla="*/ f64 1 304"/>
                  <a:gd name="f111" fmla="*/ f65 1 304"/>
                  <a:gd name="f112" fmla="*/ f66 1 304"/>
                  <a:gd name="f113" fmla="*/ f67 1 304"/>
                  <a:gd name="f114" fmla="*/ f68 1 304"/>
                  <a:gd name="f115" fmla="*/ f69 1 304"/>
                  <a:gd name="f116" fmla="*/ f70 1 304"/>
                  <a:gd name="f117" fmla="*/ f71 1 304"/>
                  <a:gd name="f118" fmla="*/ f72 1 304"/>
                  <a:gd name="f119" fmla="*/ f73 1 304"/>
                  <a:gd name="f120" fmla="*/ f74 1 304"/>
                  <a:gd name="f121" fmla="*/ f75 1 304"/>
                  <a:gd name="f122" fmla="*/ f76 1 304"/>
                  <a:gd name="f123" fmla="*/ f77 1 304"/>
                  <a:gd name="f124" fmla="*/ f78 1 304"/>
                  <a:gd name="f125" fmla="*/ f79 1 304"/>
                  <a:gd name="f126" fmla="*/ f80 1 304"/>
                  <a:gd name="f127" fmla="*/ f81 1 304"/>
                  <a:gd name="f128" fmla="*/ f82 1 304"/>
                  <a:gd name="f129" fmla="*/ f83 1 304"/>
                  <a:gd name="f130" fmla="*/ f84 1 304"/>
                  <a:gd name="f131" fmla="*/ f85 1 304"/>
                  <a:gd name="f132" fmla="*/ f86 1 304"/>
                  <a:gd name="f133" fmla="*/ f87 1 304"/>
                  <a:gd name="f134" fmla="*/ f88 1 304"/>
                  <a:gd name="f135" fmla="*/ f89 1 304"/>
                  <a:gd name="f136" fmla="*/ f90 1 304"/>
                  <a:gd name="f137" fmla="*/ f91 1 304"/>
                  <a:gd name="f138" fmla="*/ f92 1 304"/>
                  <a:gd name="f139" fmla="*/ f93 1 304"/>
                  <a:gd name="f140" fmla="*/ f94 1 304"/>
                  <a:gd name="f141" fmla="*/ f95 1 304"/>
                  <a:gd name="f142" fmla="*/ f96 1 304"/>
                  <a:gd name="f143" fmla="*/ f97 1 304"/>
                  <a:gd name="f144" fmla="*/ f98 1 304"/>
                  <a:gd name="f145" fmla="*/ f99 1 304"/>
                  <a:gd name="f146" fmla="*/ f100 1 304"/>
                  <a:gd name="f147" fmla="*/ f101 1 304"/>
                  <a:gd name="f148" fmla="*/ f102 1 304"/>
                  <a:gd name="f149" fmla="*/ f103 1 304"/>
                  <a:gd name="f150" fmla="*/ 0 1 f58"/>
                  <a:gd name="f151" fmla="*/ f54 1 f58"/>
                  <a:gd name="f152" fmla="*/ f105 1 f58"/>
                  <a:gd name="f153" fmla="*/ f106 1 f58"/>
                  <a:gd name="f154" fmla="*/ f107 1 f58"/>
                  <a:gd name="f155" fmla="*/ f108 1 f58"/>
                  <a:gd name="f156" fmla="*/ f109 1 f58"/>
                  <a:gd name="f157" fmla="*/ f110 1 f58"/>
                  <a:gd name="f158" fmla="*/ f111 1 f58"/>
                  <a:gd name="f159" fmla="*/ f112 1 f58"/>
                  <a:gd name="f160" fmla="*/ f113 1 f58"/>
                  <a:gd name="f161" fmla="*/ f114 1 f58"/>
                  <a:gd name="f162" fmla="*/ f115 1 f58"/>
                  <a:gd name="f163" fmla="*/ f116 1 f58"/>
                  <a:gd name="f164" fmla="*/ f117 1 f58"/>
                  <a:gd name="f165" fmla="*/ f118 1 f58"/>
                  <a:gd name="f166" fmla="*/ f119 1 f58"/>
                  <a:gd name="f167" fmla="*/ f120 1 f58"/>
                  <a:gd name="f168" fmla="*/ f121 1 f58"/>
                  <a:gd name="f169" fmla="*/ f122 1 f58"/>
                  <a:gd name="f170" fmla="*/ f123 1 f58"/>
                  <a:gd name="f171" fmla="*/ f124 1 f58"/>
                  <a:gd name="f172" fmla="*/ f125 1 f58"/>
                  <a:gd name="f173" fmla="*/ f126 1 f58"/>
                  <a:gd name="f174" fmla="*/ f127 1 f58"/>
                  <a:gd name="f175" fmla="*/ f128 1 f58"/>
                  <a:gd name="f176" fmla="*/ f129 1 f58"/>
                  <a:gd name="f177" fmla="*/ f130 1 f58"/>
                  <a:gd name="f178" fmla="*/ f131 1 f58"/>
                  <a:gd name="f179" fmla="*/ f132 1 f58"/>
                  <a:gd name="f180" fmla="*/ f133 1 f58"/>
                  <a:gd name="f181" fmla="*/ f134 1 f58"/>
                  <a:gd name="f182" fmla="*/ f135 1 f58"/>
                  <a:gd name="f183" fmla="*/ f136 1 f58"/>
                  <a:gd name="f184" fmla="*/ f137 1 f58"/>
                  <a:gd name="f185" fmla="*/ f138 1 f58"/>
                  <a:gd name="f186" fmla="*/ f139 1 f58"/>
                  <a:gd name="f187" fmla="*/ f140 1 f58"/>
                  <a:gd name="f188" fmla="*/ f141 1 f58"/>
                  <a:gd name="f189" fmla="*/ f142 1 f58"/>
                  <a:gd name="f190" fmla="*/ f143 1 f58"/>
                  <a:gd name="f191" fmla="*/ f144 1 f58"/>
                  <a:gd name="f192" fmla="*/ f145 1 f58"/>
                  <a:gd name="f193" fmla="*/ f146 1 f58"/>
                  <a:gd name="f194" fmla="*/ f147 1 f58"/>
                  <a:gd name="f195" fmla="*/ f148 1 f58"/>
                  <a:gd name="f196" fmla="*/ f149 1 f58"/>
                  <a:gd name="f197" fmla="*/ f150 f51 1"/>
                  <a:gd name="f198" fmla="*/ f151 f51 1"/>
                  <a:gd name="f199" fmla="*/ f151 f52 1"/>
                  <a:gd name="f200" fmla="*/ f150 f52 1"/>
                  <a:gd name="f201" fmla="*/ f152 f51 1"/>
                  <a:gd name="f202" fmla="*/ f153 f52 1"/>
                  <a:gd name="f203" fmla="*/ f154 f51 1"/>
                  <a:gd name="f204" fmla="*/ f155 f52 1"/>
                  <a:gd name="f205" fmla="*/ f156 f51 1"/>
                  <a:gd name="f206" fmla="*/ f157 f52 1"/>
                  <a:gd name="f207" fmla="*/ f158 f51 1"/>
                  <a:gd name="f208" fmla="*/ f159 f52 1"/>
                  <a:gd name="f209" fmla="*/ f160 f51 1"/>
                  <a:gd name="f210" fmla="*/ f161 f52 1"/>
                  <a:gd name="f211" fmla="*/ f162 f51 1"/>
                  <a:gd name="f212" fmla="*/ f163 f52 1"/>
                  <a:gd name="f213" fmla="*/ f164 f51 1"/>
                  <a:gd name="f214" fmla="*/ f165 f52 1"/>
                  <a:gd name="f215" fmla="*/ f166 f51 1"/>
                  <a:gd name="f216" fmla="*/ f167 f52 1"/>
                  <a:gd name="f217" fmla="*/ f168 f51 1"/>
                  <a:gd name="f218" fmla="*/ f152 f52 1"/>
                  <a:gd name="f219" fmla="*/ f169 f52 1"/>
                  <a:gd name="f220" fmla="*/ f170 f51 1"/>
                  <a:gd name="f221" fmla="*/ f171 f52 1"/>
                  <a:gd name="f222" fmla="*/ f172 f51 1"/>
                  <a:gd name="f223" fmla="*/ f173 f52 1"/>
                  <a:gd name="f224" fmla="*/ f174 f51 1"/>
                  <a:gd name="f225" fmla="*/ f175 f52 1"/>
                  <a:gd name="f226" fmla="*/ f175 f51 1"/>
                  <a:gd name="f227" fmla="*/ f174 f52 1"/>
                  <a:gd name="f228" fmla="*/ f173 f51 1"/>
                  <a:gd name="f229" fmla="*/ f172 f52 1"/>
                  <a:gd name="f230" fmla="*/ f171 f51 1"/>
                  <a:gd name="f231" fmla="*/ f170 f52 1"/>
                  <a:gd name="f232" fmla="*/ f169 f51 1"/>
                  <a:gd name="f233" fmla="*/ f168 f52 1"/>
                  <a:gd name="f234" fmla="*/ f167 f51 1"/>
                  <a:gd name="f235" fmla="*/ f166 f52 1"/>
                  <a:gd name="f236" fmla="*/ f165 f51 1"/>
                  <a:gd name="f237" fmla="*/ f164 f52 1"/>
                  <a:gd name="f238" fmla="*/ f163 f51 1"/>
                  <a:gd name="f239" fmla="*/ f162 f52 1"/>
                  <a:gd name="f240" fmla="*/ f161 f51 1"/>
                  <a:gd name="f241" fmla="*/ f160 f52 1"/>
                  <a:gd name="f242" fmla="*/ f159 f51 1"/>
                  <a:gd name="f243" fmla="*/ f158 f52 1"/>
                  <a:gd name="f244" fmla="*/ f157 f51 1"/>
                  <a:gd name="f245" fmla="*/ f156 f52 1"/>
                  <a:gd name="f246" fmla="*/ f155 f51 1"/>
                  <a:gd name="f247" fmla="*/ f154 f52 1"/>
                  <a:gd name="f248" fmla="*/ f153 f51 1"/>
                  <a:gd name="f249" fmla="*/ f176 f52 1"/>
                  <a:gd name="f250" fmla="*/ f177 f51 1"/>
                  <a:gd name="f251" fmla="*/ f178 f52 1"/>
                  <a:gd name="f252" fmla="*/ f179 f51 1"/>
                  <a:gd name="f253" fmla="*/ f180 f52 1"/>
                  <a:gd name="f254" fmla="*/ f181 f51 1"/>
                  <a:gd name="f255" fmla="*/ f182 f52 1"/>
                  <a:gd name="f256" fmla="*/ f182 f51 1"/>
                  <a:gd name="f257" fmla="*/ f181 f52 1"/>
                  <a:gd name="f258" fmla="*/ f180 f51 1"/>
                  <a:gd name="f259" fmla="*/ f179 f52 1"/>
                  <a:gd name="f260" fmla="*/ f178 f51 1"/>
                  <a:gd name="f261" fmla="*/ f177 f52 1"/>
                  <a:gd name="f262" fmla="*/ f176 f51 1"/>
                  <a:gd name="f263" fmla="*/ f183 f52 1"/>
                  <a:gd name="f264" fmla="*/ f184 f51 1"/>
                  <a:gd name="f265" fmla="*/ f185 f52 1"/>
                  <a:gd name="f266" fmla="*/ f186 f51 1"/>
                  <a:gd name="f267" fmla="*/ f186 f52 1"/>
                  <a:gd name="f268" fmla="*/ f185 f51 1"/>
                  <a:gd name="f269" fmla="*/ f184 f52 1"/>
                  <a:gd name="f270" fmla="*/ f183 f51 1"/>
                  <a:gd name="f271" fmla="*/ f187 f52 1"/>
                  <a:gd name="f272" fmla="*/ f188 f51 1"/>
                  <a:gd name="f273" fmla="*/ f189 f52 1"/>
                  <a:gd name="f274" fmla="*/ f190 f51 1"/>
                  <a:gd name="f275" fmla="*/ f191 f52 1"/>
                  <a:gd name="f276" fmla="*/ f192 f51 1"/>
                  <a:gd name="f277" fmla="*/ f193 f52 1"/>
                  <a:gd name="f278" fmla="*/ f194 f51 1"/>
                  <a:gd name="f279" fmla="*/ f195 f52 1"/>
                  <a:gd name="f280" fmla="*/ f196 f51 1"/>
                  <a:gd name="f281" fmla="*/ f196 f52 1"/>
                  <a:gd name="f282" fmla="*/ f195 f51 1"/>
                  <a:gd name="f283" fmla="*/ f194 f52 1"/>
                  <a:gd name="f284" fmla="*/ f193 f51 1"/>
                  <a:gd name="f285" fmla="*/ f192 f52 1"/>
                  <a:gd name="f286" fmla="*/ f191 f51 1"/>
                  <a:gd name="f287" fmla="*/ f190 f52 1"/>
                  <a:gd name="f288" fmla="*/ f189 f51 1"/>
                  <a:gd name="f289" fmla="*/ f188 f52 1"/>
                  <a:gd name="f290" fmla="*/ f187 f51 1"/>
                </a:gdLst>
                <a:ahLst/>
                <a:cxnLst>
                  <a:cxn ang="3cd4">
                    <a:pos x="hc" y="t"/>
                  </a:cxn>
                  <a:cxn ang="0">
                    <a:pos x="r" y="vc"/>
                  </a:cxn>
                  <a:cxn ang="cd4">
                    <a:pos x="hc" y="b"/>
                  </a:cxn>
                  <a:cxn ang="cd2">
                    <a:pos x="l" y="vc"/>
                  </a:cxn>
                  <a:cxn ang="f104">
                    <a:pos x="f201" y="f202"/>
                  </a:cxn>
                  <a:cxn ang="f104">
                    <a:pos x="f203" y="f204"/>
                  </a:cxn>
                  <a:cxn ang="f104">
                    <a:pos x="f205" y="f206"/>
                  </a:cxn>
                  <a:cxn ang="f104">
                    <a:pos x="f207" y="f208"/>
                  </a:cxn>
                  <a:cxn ang="f104">
                    <a:pos x="f209" y="f210"/>
                  </a:cxn>
                  <a:cxn ang="f104">
                    <a:pos x="f211" y="f212"/>
                  </a:cxn>
                  <a:cxn ang="f104">
                    <a:pos x="f213" y="f214"/>
                  </a:cxn>
                  <a:cxn ang="f104">
                    <a:pos x="f215" y="f216"/>
                  </a:cxn>
                  <a:cxn ang="f104">
                    <a:pos x="f217" y="f218"/>
                  </a:cxn>
                  <a:cxn ang="f104">
                    <a:pos x="f217" y="f219"/>
                  </a:cxn>
                  <a:cxn ang="f104">
                    <a:pos x="f220" y="f221"/>
                  </a:cxn>
                  <a:cxn ang="f104">
                    <a:pos x="f222" y="f223"/>
                  </a:cxn>
                  <a:cxn ang="f104">
                    <a:pos x="f224" y="f225"/>
                  </a:cxn>
                  <a:cxn ang="f104">
                    <a:pos x="f226" y="f227"/>
                  </a:cxn>
                  <a:cxn ang="f104">
                    <a:pos x="f228" y="f229"/>
                  </a:cxn>
                  <a:cxn ang="f104">
                    <a:pos x="f230" y="f231"/>
                  </a:cxn>
                  <a:cxn ang="f104">
                    <a:pos x="f232" y="f233"/>
                  </a:cxn>
                  <a:cxn ang="f104">
                    <a:pos x="f201" y="f233"/>
                  </a:cxn>
                  <a:cxn ang="f104">
                    <a:pos x="f234" y="f235"/>
                  </a:cxn>
                  <a:cxn ang="f104">
                    <a:pos x="f236" y="f237"/>
                  </a:cxn>
                  <a:cxn ang="f104">
                    <a:pos x="f238" y="f239"/>
                  </a:cxn>
                  <a:cxn ang="f104">
                    <a:pos x="f240" y="f241"/>
                  </a:cxn>
                  <a:cxn ang="f104">
                    <a:pos x="f242" y="f243"/>
                  </a:cxn>
                  <a:cxn ang="f104">
                    <a:pos x="f244" y="f245"/>
                  </a:cxn>
                  <a:cxn ang="f104">
                    <a:pos x="f246" y="f247"/>
                  </a:cxn>
                  <a:cxn ang="f104">
                    <a:pos x="f248" y="f218"/>
                  </a:cxn>
                  <a:cxn ang="f104">
                    <a:pos x="f248" y="f249"/>
                  </a:cxn>
                  <a:cxn ang="f104">
                    <a:pos x="f250" y="f251"/>
                  </a:cxn>
                  <a:cxn ang="f104">
                    <a:pos x="f252" y="f253"/>
                  </a:cxn>
                  <a:cxn ang="f104">
                    <a:pos x="f254" y="f255"/>
                  </a:cxn>
                  <a:cxn ang="f104">
                    <a:pos x="f256" y="f257"/>
                  </a:cxn>
                  <a:cxn ang="f104">
                    <a:pos x="f258" y="f259"/>
                  </a:cxn>
                  <a:cxn ang="f104">
                    <a:pos x="f260" y="f261"/>
                  </a:cxn>
                  <a:cxn ang="f104">
                    <a:pos x="f262" y="f202"/>
                  </a:cxn>
                  <a:cxn ang="f104">
                    <a:pos x="f201" y="f202"/>
                  </a:cxn>
                  <a:cxn ang="f104">
                    <a:pos x="f201" y="f263"/>
                  </a:cxn>
                  <a:cxn ang="f104">
                    <a:pos x="f264" y="f265"/>
                  </a:cxn>
                  <a:cxn ang="f104">
                    <a:pos x="f266" y="f267"/>
                  </a:cxn>
                  <a:cxn ang="f104">
                    <a:pos x="f268" y="f269"/>
                  </a:cxn>
                  <a:cxn ang="f104">
                    <a:pos x="f270" y="f218"/>
                  </a:cxn>
                  <a:cxn ang="f104">
                    <a:pos x="f230" y="f271"/>
                  </a:cxn>
                  <a:cxn ang="f104">
                    <a:pos x="f272" y="f273"/>
                  </a:cxn>
                  <a:cxn ang="f104">
                    <a:pos x="f274" y="f275"/>
                  </a:cxn>
                  <a:cxn ang="f104">
                    <a:pos x="f276" y="f251"/>
                  </a:cxn>
                  <a:cxn ang="f104">
                    <a:pos x="f201" y="f277"/>
                  </a:cxn>
                  <a:cxn ang="f104">
                    <a:pos x="f278" y="f279"/>
                  </a:cxn>
                  <a:cxn ang="f104">
                    <a:pos x="f280" y="f281"/>
                  </a:cxn>
                  <a:cxn ang="f104">
                    <a:pos x="f282" y="f283"/>
                  </a:cxn>
                  <a:cxn ang="f104">
                    <a:pos x="f284" y="f218"/>
                  </a:cxn>
                  <a:cxn ang="f104">
                    <a:pos x="f260" y="f285"/>
                  </a:cxn>
                  <a:cxn ang="f104">
                    <a:pos x="f286" y="f287"/>
                  </a:cxn>
                  <a:cxn ang="f104">
                    <a:pos x="f288" y="f289"/>
                  </a:cxn>
                  <a:cxn ang="f104">
                    <a:pos x="f290" y="f221"/>
                  </a:cxn>
                  <a:cxn ang="f104">
                    <a:pos x="f201" y="f263"/>
                  </a:cxn>
                </a:cxnLst>
                <a:rect l="f197" t="f200" r="f198" b="f199"/>
                <a:pathLst>
                  <a:path w="304" h="304">
                    <a:moveTo>
                      <a:pt x="f7" y="f6"/>
                    </a:moveTo>
                    <a:lnTo>
                      <a:pt x="f7" y="f6"/>
                    </a:lnTo>
                    <a:lnTo>
                      <a:pt x="f8" y="f6"/>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5" y="f35"/>
                    </a:lnTo>
                    <a:lnTo>
                      <a:pt x="f5" y="f7"/>
                    </a:lnTo>
                    <a:lnTo>
                      <a:pt x="f5" y="f7"/>
                    </a:lnTo>
                    <a:lnTo>
                      <a:pt x="f5" y="f8"/>
                    </a:lnTo>
                    <a:lnTo>
                      <a:pt x="f33" y="f9"/>
                    </a:lnTo>
                    <a:lnTo>
                      <a:pt x="f31" y="f11"/>
                    </a:lnTo>
                    <a:lnTo>
                      <a:pt x="f29" y="f13"/>
                    </a:lnTo>
                    <a:lnTo>
                      <a:pt x="f27" y="f15"/>
                    </a:lnTo>
                    <a:lnTo>
                      <a:pt x="f25" y="f17"/>
                    </a:lnTo>
                    <a:lnTo>
                      <a:pt x="f23" y="f19"/>
                    </a:lnTo>
                    <a:lnTo>
                      <a:pt x="f21" y="f21"/>
                    </a:lnTo>
                    <a:lnTo>
                      <a:pt x="f19" y="f23"/>
                    </a:lnTo>
                    <a:lnTo>
                      <a:pt x="f17" y="f25"/>
                    </a:lnTo>
                    <a:lnTo>
                      <a:pt x="f15" y="f27"/>
                    </a:lnTo>
                    <a:lnTo>
                      <a:pt x="f13" y="f29"/>
                    </a:lnTo>
                    <a:lnTo>
                      <a:pt x="f11" y="f31"/>
                    </a:lnTo>
                    <a:lnTo>
                      <a:pt x="f9" y="f33"/>
                    </a:lnTo>
                    <a:lnTo>
                      <a:pt x="f8" y="f5"/>
                    </a:lnTo>
                    <a:lnTo>
                      <a:pt x="f7" y="f5"/>
                    </a:lnTo>
                    <a:lnTo>
                      <a:pt x="f7" y="f5"/>
                    </a:lnTo>
                    <a:lnTo>
                      <a:pt x="f35" y="f5"/>
                    </a:lnTo>
                    <a:lnTo>
                      <a:pt x="f34" y="f33"/>
                    </a:lnTo>
                    <a:lnTo>
                      <a:pt x="f32" y="f31"/>
                    </a:lnTo>
                    <a:lnTo>
                      <a:pt x="f30" y="f29"/>
                    </a:lnTo>
                    <a:lnTo>
                      <a:pt x="f28" y="f27"/>
                    </a:lnTo>
                    <a:lnTo>
                      <a:pt x="f26" y="f25"/>
                    </a:lnTo>
                    <a:lnTo>
                      <a:pt x="f24" y="f23"/>
                    </a:lnTo>
                    <a:lnTo>
                      <a:pt x="f22" y="f21"/>
                    </a:lnTo>
                    <a:lnTo>
                      <a:pt x="f20" y="f19"/>
                    </a:lnTo>
                    <a:lnTo>
                      <a:pt x="f18" y="f17"/>
                    </a:lnTo>
                    <a:lnTo>
                      <a:pt x="f16" y="f15"/>
                    </a:lnTo>
                    <a:lnTo>
                      <a:pt x="f14" y="f13"/>
                    </a:lnTo>
                    <a:lnTo>
                      <a:pt x="f12" y="f11"/>
                    </a:lnTo>
                    <a:lnTo>
                      <a:pt x="f10" y="f9"/>
                    </a:lnTo>
                    <a:lnTo>
                      <a:pt x="f6" y="f8"/>
                    </a:lnTo>
                    <a:lnTo>
                      <a:pt x="f6" y="f7"/>
                    </a:lnTo>
                    <a:lnTo>
                      <a:pt x="f6" y="f7"/>
                    </a:lnTo>
                    <a:lnTo>
                      <a:pt x="f6" y="f35"/>
                    </a:lnTo>
                    <a:lnTo>
                      <a:pt x="f10" y="f34"/>
                    </a:lnTo>
                    <a:lnTo>
                      <a:pt x="f12" y="f32"/>
                    </a:lnTo>
                    <a:lnTo>
                      <a:pt x="f14" y="f30"/>
                    </a:lnTo>
                    <a:lnTo>
                      <a:pt x="f16" y="f28"/>
                    </a:lnTo>
                    <a:lnTo>
                      <a:pt x="f18" y="f26"/>
                    </a:lnTo>
                    <a:lnTo>
                      <a:pt x="f20" y="f24"/>
                    </a:lnTo>
                    <a:lnTo>
                      <a:pt x="f22" y="f22"/>
                    </a:lnTo>
                    <a:lnTo>
                      <a:pt x="f24" y="f20"/>
                    </a:lnTo>
                    <a:lnTo>
                      <a:pt x="f26" y="f18"/>
                    </a:lnTo>
                    <a:lnTo>
                      <a:pt x="f28" y="f16"/>
                    </a:lnTo>
                    <a:lnTo>
                      <a:pt x="f30" y="f14"/>
                    </a:lnTo>
                    <a:lnTo>
                      <a:pt x="f32" y="f12"/>
                    </a:lnTo>
                    <a:lnTo>
                      <a:pt x="f34" y="f10"/>
                    </a:lnTo>
                    <a:lnTo>
                      <a:pt x="f35" y="f6"/>
                    </a:lnTo>
                    <a:lnTo>
                      <a:pt x="f7" y="f6"/>
                    </a:lnTo>
                    <a:lnTo>
                      <a:pt x="f7" y="f6"/>
                    </a:lnTo>
                    <a:close/>
                    <a:moveTo>
                      <a:pt x="f7" y="f36"/>
                    </a:moveTo>
                    <a:lnTo>
                      <a:pt x="f7" y="f36"/>
                    </a:lnTo>
                    <a:lnTo>
                      <a:pt x="f37" y="f11"/>
                    </a:lnTo>
                    <a:lnTo>
                      <a:pt x="f38" y="f39"/>
                    </a:lnTo>
                    <a:lnTo>
                      <a:pt x="f40" y="f41"/>
                    </a:lnTo>
                    <a:lnTo>
                      <a:pt x="f42" y="f42"/>
                    </a:lnTo>
                    <a:lnTo>
                      <a:pt x="f41" y="f40"/>
                    </a:lnTo>
                    <a:lnTo>
                      <a:pt x="f39" y="f38"/>
                    </a:lnTo>
                    <a:lnTo>
                      <a:pt x="f11" y="f37"/>
                    </a:lnTo>
                    <a:lnTo>
                      <a:pt x="f36" y="f7"/>
                    </a:lnTo>
                    <a:lnTo>
                      <a:pt x="f36" y="f7"/>
                    </a:lnTo>
                    <a:lnTo>
                      <a:pt x="f11" y="f43"/>
                    </a:lnTo>
                    <a:lnTo>
                      <a:pt x="f39" y="f44"/>
                    </a:lnTo>
                    <a:lnTo>
                      <a:pt x="f41" y="f45"/>
                    </a:lnTo>
                    <a:lnTo>
                      <a:pt x="f42" y="f46"/>
                    </a:lnTo>
                    <a:lnTo>
                      <a:pt x="f40" y="f47"/>
                    </a:lnTo>
                    <a:lnTo>
                      <a:pt x="f38" y="f48"/>
                    </a:lnTo>
                    <a:lnTo>
                      <a:pt x="f37" y="f32"/>
                    </a:lnTo>
                    <a:lnTo>
                      <a:pt x="f7" y="f49"/>
                    </a:lnTo>
                    <a:lnTo>
                      <a:pt x="f7" y="f49"/>
                    </a:lnTo>
                    <a:lnTo>
                      <a:pt x="f43" y="f32"/>
                    </a:lnTo>
                    <a:lnTo>
                      <a:pt x="f44" y="f48"/>
                    </a:lnTo>
                    <a:lnTo>
                      <a:pt x="f45" y="f47"/>
                    </a:lnTo>
                    <a:lnTo>
                      <a:pt x="f46" y="f46"/>
                    </a:lnTo>
                    <a:lnTo>
                      <a:pt x="f47" y="f45"/>
                    </a:lnTo>
                    <a:lnTo>
                      <a:pt x="f48" y="f44"/>
                    </a:lnTo>
                    <a:lnTo>
                      <a:pt x="f32" y="f43"/>
                    </a:lnTo>
                    <a:lnTo>
                      <a:pt x="f49" y="f7"/>
                    </a:lnTo>
                    <a:lnTo>
                      <a:pt x="f49" y="f7"/>
                    </a:lnTo>
                    <a:lnTo>
                      <a:pt x="f32" y="f37"/>
                    </a:lnTo>
                    <a:lnTo>
                      <a:pt x="f48" y="f38"/>
                    </a:lnTo>
                    <a:lnTo>
                      <a:pt x="f47" y="f40"/>
                    </a:lnTo>
                    <a:lnTo>
                      <a:pt x="f46" y="f42"/>
                    </a:lnTo>
                    <a:lnTo>
                      <a:pt x="f45" y="f41"/>
                    </a:lnTo>
                    <a:lnTo>
                      <a:pt x="f44" y="f39"/>
                    </a:lnTo>
                    <a:lnTo>
                      <a:pt x="f43" y="f11"/>
                    </a:lnTo>
                    <a:lnTo>
                      <a:pt x="f7" y="f36"/>
                    </a:lnTo>
                    <a:lnTo>
                      <a:pt x="f7" y="f36"/>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5" name="Freeform 7">
                <a:extLst>
                  <a:ext uri="{FF2B5EF4-FFF2-40B4-BE49-F238E27FC236}">
                    <a16:creationId xmlns:a16="http://schemas.microsoft.com/office/drawing/2014/main" id="{09586FF5-33AB-4D1F-BCFA-B381F4B090AC}"/>
                  </a:ext>
                </a:extLst>
              </p:cNvPr>
              <p:cNvSpPr/>
              <p:nvPr/>
            </p:nvSpPr>
            <p:spPr>
              <a:xfrm>
                <a:off x="10218227" y="6447032"/>
                <a:ext cx="107423" cy="108136"/>
              </a:xfrm>
              <a:custGeom>
                <a:avLst/>
                <a:gdLst>
                  <a:gd name="f0" fmla="val 10800000"/>
                  <a:gd name="f1" fmla="val 5400000"/>
                  <a:gd name="f2" fmla="val 180"/>
                  <a:gd name="f3" fmla="val w"/>
                  <a:gd name="f4" fmla="val h"/>
                  <a:gd name="f5" fmla="val 0"/>
                  <a:gd name="f6" fmla="val 304"/>
                  <a:gd name="f7" fmla="val 306"/>
                  <a:gd name="f8" fmla="val 152"/>
                  <a:gd name="f9" fmla="val 136"/>
                  <a:gd name="f10" fmla="val 120"/>
                  <a:gd name="f11" fmla="val 302"/>
                  <a:gd name="f12" fmla="val 106"/>
                  <a:gd name="f13" fmla="val 300"/>
                  <a:gd name="f14" fmla="val 92"/>
                  <a:gd name="f15" fmla="val 294"/>
                  <a:gd name="f16" fmla="val 78"/>
                  <a:gd name="f17" fmla="val 288"/>
                  <a:gd name="f18" fmla="val 66"/>
                  <a:gd name="f19" fmla="val 280"/>
                  <a:gd name="f20" fmla="val 54"/>
                  <a:gd name="f21" fmla="val 272"/>
                  <a:gd name="f22" fmla="val 44"/>
                  <a:gd name="f23" fmla="val 262"/>
                  <a:gd name="f24" fmla="val 34"/>
                  <a:gd name="f25" fmla="val 250"/>
                  <a:gd name="f26" fmla="val 26"/>
                  <a:gd name="f27" fmla="val 238"/>
                  <a:gd name="f28" fmla="val 18"/>
                  <a:gd name="f29" fmla="val 226"/>
                  <a:gd name="f30" fmla="val 12"/>
                  <a:gd name="f31" fmla="val 212"/>
                  <a:gd name="f32" fmla="val 6"/>
                  <a:gd name="f33" fmla="val 198"/>
                  <a:gd name="f34" fmla="val 2"/>
                  <a:gd name="f35" fmla="val 184"/>
                  <a:gd name="f36" fmla="val 168"/>
                  <a:gd name="f37" fmla="val 154"/>
                  <a:gd name="f38" fmla="val 138"/>
                  <a:gd name="f39" fmla="val 122"/>
                  <a:gd name="f40" fmla="val 108"/>
                  <a:gd name="f41" fmla="val 94"/>
                  <a:gd name="f42" fmla="val 80"/>
                  <a:gd name="f43" fmla="val 68"/>
                  <a:gd name="f44" fmla="val 56"/>
                  <a:gd name="f45" fmla="val 46"/>
                  <a:gd name="f46" fmla="val 36"/>
                  <a:gd name="f47" fmla="val 20"/>
                  <a:gd name="f48" fmla="val 8"/>
                  <a:gd name="f49" fmla="val 4"/>
                  <a:gd name="f50" fmla="val 182"/>
                  <a:gd name="f51" fmla="val 224"/>
                  <a:gd name="f52" fmla="val 236"/>
                  <a:gd name="f53" fmla="val 248"/>
                  <a:gd name="f54" fmla="val 260"/>
                  <a:gd name="f55" fmla="val 270"/>
                  <a:gd name="f56" fmla="val 278"/>
                  <a:gd name="f57" fmla="val 286"/>
                  <a:gd name="f58" fmla="val 292"/>
                  <a:gd name="f59" fmla="val 298"/>
                  <a:gd name="f60" fmla="val 142"/>
                  <a:gd name="f61" fmla="val 134"/>
                  <a:gd name="f62" fmla="val 110"/>
                  <a:gd name="f63" fmla="val 126"/>
                  <a:gd name="f64" fmla="val 114"/>
                  <a:gd name="f65" fmla="val 118"/>
                  <a:gd name="f66" fmla="val 112"/>
                  <a:gd name="f67" fmla="val 144"/>
                  <a:gd name="f68" fmla="val 104"/>
                  <a:gd name="f69" fmla="val 164"/>
                  <a:gd name="f70" fmla="val 172"/>
                  <a:gd name="f71" fmla="val 188"/>
                  <a:gd name="f72" fmla="val 192"/>
                  <a:gd name="f73" fmla="val 200"/>
                  <a:gd name="f74" fmla="val 202"/>
                  <a:gd name="f75" fmla="val 162"/>
                  <a:gd name="f76" fmla="val 170"/>
                  <a:gd name="f77" fmla="val 178"/>
                  <a:gd name="f78" fmla="val 186"/>
                  <a:gd name="f79" fmla="val 196"/>
                  <a:gd name="f80" fmla="+- 0 0 -90"/>
                  <a:gd name="f81" fmla="*/ f3 1 304"/>
                  <a:gd name="f82" fmla="*/ f4 1 306"/>
                  <a:gd name="f83" fmla="val f5"/>
                  <a:gd name="f84" fmla="val f6"/>
                  <a:gd name="f85" fmla="val f7"/>
                  <a:gd name="f86" fmla="*/ f80 f0 1"/>
                  <a:gd name="f87" fmla="+- f85 0 f83"/>
                  <a:gd name="f88" fmla="+- f84 0 f83"/>
                  <a:gd name="f89" fmla="*/ f86 1 f2"/>
                  <a:gd name="f90" fmla="*/ f88 1 304"/>
                  <a:gd name="f91" fmla="*/ f87 1 306"/>
                  <a:gd name="f92" fmla="*/ 152 f88 1"/>
                  <a:gd name="f93" fmla="*/ 306 f87 1"/>
                  <a:gd name="f94" fmla="*/ 120 f88 1"/>
                  <a:gd name="f95" fmla="*/ 302 f87 1"/>
                  <a:gd name="f96" fmla="*/ 92 f88 1"/>
                  <a:gd name="f97" fmla="*/ 294 f87 1"/>
                  <a:gd name="f98" fmla="*/ 66 f88 1"/>
                  <a:gd name="f99" fmla="*/ 280 f87 1"/>
                  <a:gd name="f100" fmla="*/ 44 f88 1"/>
                  <a:gd name="f101" fmla="*/ 262 f87 1"/>
                  <a:gd name="f102" fmla="*/ 26 f88 1"/>
                  <a:gd name="f103" fmla="*/ 238 f87 1"/>
                  <a:gd name="f104" fmla="*/ 12 f88 1"/>
                  <a:gd name="f105" fmla="*/ 212 f87 1"/>
                  <a:gd name="f106" fmla="*/ 2 f88 1"/>
                  <a:gd name="f107" fmla="*/ 184 f87 1"/>
                  <a:gd name="f108" fmla="*/ 0 f88 1"/>
                  <a:gd name="f109" fmla="*/ 154 f87 1"/>
                  <a:gd name="f110" fmla="*/ 138 f87 1"/>
                  <a:gd name="f111" fmla="*/ 6 f88 1"/>
                  <a:gd name="f112" fmla="*/ 108 f87 1"/>
                  <a:gd name="f113" fmla="*/ 18 f88 1"/>
                  <a:gd name="f114" fmla="*/ 80 f87 1"/>
                  <a:gd name="f115" fmla="*/ 34 f88 1"/>
                  <a:gd name="f116" fmla="*/ 56 f87 1"/>
                  <a:gd name="f117" fmla="*/ 54 f88 1"/>
                  <a:gd name="f118" fmla="*/ 36 f87 1"/>
                  <a:gd name="f119" fmla="*/ 78 f88 1"/>
                  <a:gd name="f120" fmla="*/ 20 f87 1"/>
                  <a:gd name="f121" fmla="*/ 106 f88 1"/>
                  <a:gd name="f122" fmla="*/ 8 f87 1"/>
                  <a:gd name="f123" fmla="*/ 136 f88 1"/>
                  <a:gd name="f124" fmla="*/ 2 f87 1"/>
                  <a:gd name="f125" fmla="*/ 0 f87 1"/>
                  <a:gd name="f126" fmla="*/ 182 f88 1"/>
                  <a:gd name="f127" fmla="*/ 4 f87 1"/>
                  <a:gd name="f128" fmla="*/ 212 f88 1"/>
                  <a:gd name="f129" fmla="*/ 12 f87 1"/>
                  <a:gd name="f130" fmla="*/ 236 f88 1"/>
                  <a:gd name="f131" fmla="*/ 26 f87 1"/>
                  <a:gd name="f132" fmla="*/ 260 f88 1"/>
                  <a:gd name="f133" fmla="*/ 46 f87 1"/>
                  <a:gd name="f134" fmla="*/ 278 f88 1"/>
                  <a:gd name="f135" fmla="*/ 68 f87 1"/>
                  <a:gd name="f136" fmla="*/ 292 f88 1"/>
                  <a:gd name="f137" fmla="*/ 94 f87 1"/>
                  <a:gd name="f138" fmla="*/ 302 f88 1"/>
                  <a:gd name="f139" fmla="*/ 122 f87 1"/>
                  <a:gd name="f140" fmla="*/ 304 f88 1"/>
                  <a:gd name="f141" fmla="*/ 168 f87 1"/>
                  <a:gd name="f142" fmla="*/ 298 f88 1"/>
                  <a:gd name="f143" fmla="*/ 198 f87 1"/>
                  <a:gd name="f144" fmla="*/ 286 f88 1"/>
                  <a:gd name="f145" fmla="*/ 226 f87 1"/>
                  <a:gd name="f146" fmla="*/ 270 f88 1"/>
                  <a:gd name="f147" fmla="*/ 250 f87 1"/>
                  <a:gd name="f148" fmla="*/ 248 f88 1"/>
                  <a:gd name="f149" fmla="*/ 272 f87 1"/>
                  <a:gd name="f150" fmla="*/ 224 f88 1"/>
                  <a:gd name="f151" fmla="*/ 288 f87 1"/>
                  <a:gd name="f152" fmla="*/ 198 f88 1"/>
                  <a:gd name="f153" fmla="*/ 300 f87 1"/>
                  <a:gd name="f154" fmla="*/ 168 f88 1"/>
                  <a:gd name="f155" fmla="*/ 106 f87 1"/>
                  <a:gd name="f156" fmla="*/ 134 f88 1"/>
                  <a:gd name="f157" fmla="*/ 110 f87 1"/>
                  <a:gd name="f158" fmla="*/ 118 f88 1"/>
                  <a:gd name="f159" fmla="*/ 120 f87 1"/>
                  <a:gd name="f160" fmla="*/ 108 f88 1"/>
                  <a:gd name="f161" fmla="*/ 134 f87 1"/>
                  <a:gd name="f162" fmla="*/ 104 f88 1"/>
                  <a:gd name="f163" fmla="*/ 164 f87 1"/>
                  <a:gd name="f164" fmla="*/ 112 f88 1"/>
                  <a:gd name="f165" fmla="*/ 180 f87 1"/>
                  <a:gd name="f166" fmla="*/ 126 f88 1"/>
                  <a:gd name="f167" fmla="*/ 192 f87 1"/>
                  <a:gd name="f168" fmla="*/ 142 f88 1"/>
                  <a:gd name="f169" fmla="*/ 200 f87 1"/>
                  <a:gd name="f170" fmla="*/ 202 f87 1"/>
                  <a:gd name="f171" fmla="*/ 170 f88 1"/>
                  <a:gd name="f172" fmla="*/ 186 f88 1"/>
                  <a:gd name="f173" fmla="*/ 188 f87 1"/>
                  <a:gd name="f174" fmla="*/ 196 f88 1"/>
                  <a:gd name="f175" fmla="*/ 172 f87 1"/>
                  <a:gd name="f176" fmla="*/ 200 f88 1"/>
                  <a:gd name="f177" fmla="*/ 144 f87 1"/>
                  <a:gd name="f178" fmla="*/ 192 f88 1"/>
                  <a:gd name="f179" fmla="*/ 126 f87 1"/>
                  <a:gd name="f180" fmla="*/ 178 f88 1"/>
                  <a:gd name="f181" fmla="*/ 114 f87 1"/>
                  <a:gd name="f182" fmla="*/ 162 f88 1"/>
                  <a:gd name="f183" fmla="+- f89 0 f1"/>
                  <a:gd name="f184" fmla="*/ f92 1 304"/>
                  <a:gd name="f185" fmla="*/ f93 1 306"/>
                  <a:gd name="f186" fmla="*/ f94 1 304"/>
                  <a:gd name="f187" fmla="*/ f95 1 306"/>
                  <a:gd name="f188" fmla="*/ f96 1 304"/>
                  <a:gd name="f189" fmla="*/ f97 1 306"/>
                  <a:gd name="f190" fmla="*/ f98 1 304"/>
                  <a:gd name="f191" fmla="*/ f99 1 306"/>
                  <a:gd name="f192" fmla="*/ f100 1 304"/>
                  <a:gd name="f193" fmla="*/ f101 1 306"/>
                  <a:gd name="f194" fmla="*/ f102 1 304"/>
                  <a:gd name="f195" fmla="*/ f103 1 306"/>
                  <a:gd name="f196" fmla="*/ f104 1 304"/>
                  <a:gd name="f197" fmla="*/ f105 1 306"/>
                  <a:gd name="f198" fmla="*/ f106 1 304"/>
                  <a:gd name="f199" fmla="*/ f107 1 306"/>
                  <a:gd name="f200" fmla="*/ f108 1 304"/>
                  <a:gd name="f201" fmla="*/ f109 1 306"/>
                  <a:gd name="f202" fmla="*/ f110 1 306"/>
                  <a:gd name="f203" fmla="*/ f111 1 304"/>
                  <a:gd name="f204" fmla="*/ f112 1 306"/>
                  <a:gd name="f205" fmla="*/ f113 1 304"/>
                  <a:gd name="f206" fmla="*/ f114 1 306"/>
                  <a:gd name="f207" fmla="*/ f115 1 304"/>
                  <a:gd name="f208" fmla="*/ f116 1 306"/>
                  <a:gd name="f209" fmla="*/ f117 1 304"/>
                  <a:gd name="f210" fmla="*/ f118 1 306"/>
                  <a:gd name="f211" fmla="*/ f119 1 304"/>
                  <a:gd name="f212" fmla="*/ f120 1 306"/>
                  <a:gd name="f213" fmla="*/ f121 1 304"/>
                  <a:gd name="f214" fmla="*/ f122 1 306"/>
                  <a:gd name="f215" fmla="*/ f123 1 304"/>
                  <a:gd name="f216" fmla="*/ f124 1 306"/>
                  <a:gd name="f217" fmla="*/ f125 1 306"/>
                  <a:gd name="f218" fmla="*/ f126 1 304"/>
                  <a:gd name="f219" fmla="*/ f127 1 306"/>
                  <a:gd name="f220" fmla="*/ f128 1 304"/>
                  <a:gd name="f221" fmla="*/ f129 1 306"/>
                  <a:gd name="f222" fmla="*/ f130 1 304"/>
                  <a:gd name="f223" fmla="*/ f131 1 306"/>
                  <a:gd name="f224" fmla="*/ f132 1 304"/>
                  <a:gd name="f225" fmla="*/ f133 1 306"/>
                  <a:gd name="f226" fmla="*/ f134 1 304"/>
                  <a:gd name="f227" fmla="*/ f135 1 306"/>
                  <a:gd name="f228" fmla="*/ f136 1 304"/>
                  <a:gd name="f229" fmla="*/ f137 1 306"/>
                  <a:gd name="f230" fmla="*/ f138 1 304"/>
                  <a:gd name="f231" fmla="*/ f139 1 306"/>
                  <a:gd name="f232" fmla="*/ f140 1 304"/>
                  <a:gd name="f233" fmla="*/ f141 1 306"/>
                  <a:gd name="f234" fmla="*/ f142 1 304"/>
                  <a:gd name="f235" fmla="*/ f143 1 306"/>
                  <a:gd name="f236" fmla="*/ f144 1 304"/>
                  <a:gd name="f237" fmla="*/ f145 1 306"/>
                  <a:gd name="f238" fmla="*/ f146 1 304"/>
                  <a:gd name="f239" fmla="*/ f147 1 306"/>
                  <a:gd name="f240" fmla="*/ f148 1 304"/>
                  <a:gd name="f241" fmla="*/ f149 1 306"/>
                  <a:gd name="f242" fmla="*/ f150 1 304"/>
                  <a:gd name="f243" fmla="*/ f151 1 306"/>
                  <a:gd name="f244" fmla="*/ f152 1 304"/>
                  <a:gd name="f245" fmla="*/ f153 1 306"/>
                  <a:gd name="f246" fmla="*/ f154 1 304"/>
                  <a:gd name="f247" fmla="*/ f155 1 306"/>
                  <a:gd name="f248" fmla="*/ f156 1 304"/>
                  <a:gd name="f249" fmla="*/ f157 1 306"/>
                  <a:gd name="f250" fmla="*/ f158 1 304"/>
                  <a:gd name="f251" fmla="*/ f159 1 306"/>
                  <a:gd name="f252" fmla="*/ f160 1 304"/>
                  <a:gd name="f253" fmla="*/ f161 1 306"/>
                  <a:gd name="f254" fmla="*/ f162 1 304"/>
                  <a:gd name="f255" fmla="*/ f163 1 306"/>
                  <a:gd name="f256" fmla="*/ f164 1 304"/>
                  <a:gd name="f257" fmla="*/ f165 1 306"/>
                  <a:gd name="f258" fmla="*/ f166 1 304"/>
                  <a:gd name="f259" fmla="*/ f167 1 306"/>
                  <a:gd name="f260" fmla="*/ f168 1 304"/>
                  <a:gd name="f261" fmla="*/ f169 1 306"/>
                  <a:gd name="f262" fmla="*/ f170 1 306"/>
                  <a:gd name="f263" fmla="*/ f171 1 304"/>
                  <a:gd name="f264" fmla="*/ f172 1 304"/>
                  <a:gd name="f265" fmla="*/ f173 1 306"/>
                  <a:gd name="f266" fmla="*/ f174 1 304"/>
                  <a:gd name="f267" fmla="*/ f175 1 306"/>
                  <a:gd name="f268" fmla="*/ f176 1 304"/>
                  <a:gd name="f269" fmla="*/ f177 1 306"/>
                  <a:gd name="f270" fmla="*/ f178 1 304"/>
                  <a:gd name="f271" fmla="*/ f179 1 306"/>
                  <a:gd name="f272" fmla="*/ f180 1 304"/>
                  <a:gd name="f273" fmla="*/ f181 1 306"/>
                  <a:gd name="f274" fmla="*/ f182 1 304"/>
                  <a:gd name="f275" fmla="*/ 0 1 f90"/>
                  <a:gd name="f276" fmla="*/ f84 1 f90"/>
                  <a:gd name="f277" fmla="*/ 0 1 f91"/>
                  <a:gd name="f278" fmla="*/ f85 1 f91"/>
                  <a:gd name="f279" fmla="*/ f184 1 f90"/>
                  <a:gd name="f280" fmla="*/ f185 1 f91"/>
                  <a:gd name="f281" fmla="*/ f186 1 f90"/>
                  <a:gd name="f282" fmla="*/ f187 1 f91"/>
                  <a:gd name="f283" fmla="*/ f188 1 f90"/>
                  <a:gd name="f284" fmla="*/ f189 1 f91"/>
                  <a:gd name="f285" fmla="*/ f190 1 f90"/>
                  <a:gd name="f286" fmla="*/ f191 1 f91"/>
                  <a:gd name="f287" fmla="*/ f192 1 f90"/>
                  <a:gd name="f288" fmla="*/ f193 1 f91"/>
                  <a:gd name="f289" fmla="*/ f194 1 f90"/>
                  <a:gd name="f290" fmla="*/ f195 1 f91"/>
                  <a:gd name="f291" fmla="*/ f196 1 f90"/>
                  <a:gd name="f292" fmla="*/ f197 1 f91"/>
                  <a:gd name="f293" fmla="*/ f198 1 f90"/>
                  <a:gd name="f294" fmla="*/ f199 1 f91"/>
                  <a:gd name="f295" fmla="*/ f200 1 f90"/>
                  <a:gd name="f296" fmla="*/ f201 1 f91"/>
                  <a:gd name="f297" fmla="*/ f202 1 f91"/>
                  <a:gd name="f298" fmla="*/ f203 1 f90"/>
                  <a:gd name="f299" fmla="*/ f204 1 f91"/>
                  <a:gd name="f300" fmla="*/ f205 1 f90"/>
                  <a:gd name="f301" fmla="*/ f206 1 f91"/>
                  <a:gd name="f302" fmla="*/ f207 1 f90"/>
                  <a:gd name="f303" fmla="*/ f208 1 f91"/>
                  <a:gd name="f304" fmla="*/ f209 1 f90"/>
                  <a:gd name="f305" fmla="*/ f210 1 f91"/>
                  <a:gd name="f306" fmla="*/ f211 1 f90"/>
                  <a:gd name="f307" fmla="*/ f212 1 f91"/>
                  <a:gd name="f308" fmla="*/ f213 1 f90"/>
                  <a:gd name="f309" fmla="*/ f214 1 f91"/>
                  <a:gd name="f310" fmla="*/ f215 1 f90"/>
                  <a:gd name="f311" fmla="*/ f216 1 f91"/>
                  <a:gd name="f312" fmla="*/ f217 1 f91"/>
                  <a:gd name="f313" fmla="*/ f218 1 f90"/>
                  <a:gd name="f314" fmla="*/ f219 1 f91"/>
                  <a:gd name="f315" fmla="*/ f220 1 f90"/>
                  <a:gd name="f316" fmla="*/ f221 1 f91"/>
                  <a:gd name="f317" fmla="*/ f222 1 f90"/>
                  <a:gd name="f318" fmla="*/ f223 1 f91"/>
                  <a:gd name="f319" fmla="*/ f224 1 f90"/>
                  <a:gd name="f320" fmla="*/ f225 1 f91"/>
                  <a:gd name="f321" fmla="*/ f226 1 f90"/>
                  <a:gd name="f322" fmla="*/ f227 1 f91"/>
                  <a:gd name="f323" fmla="*/ f228 1 f90"/>
                  <a:gd name="f324" fmla="*/ f229 1 f91"/>
                  <a:gd name="f325" fmla="*/ f230 1 f90"/>
                  <a:gd name="f326" fmla="*/ f231 1 f91"/>
                  <a:gd name="f327" fmla="*/ f232 1 f90"/>
                  <a:gd name="f328" fmla="*/ f233 1 f91"/>
                  <a:gd name="f329" fmla="*/ f234 1 f90"/>
                  <a:gd name="f330" fmla="*/ f235 1 f91"/>
                  <a:gd name="f331" fmla="*/ f236 1 f90"/>
                  <a:gd name="f332" fmla="*/ f237 1 f91"/>
                  <a:gd name="f333" fmla="*/ f238 1 f90"/>
                  <a:gd name="f334" fmla="*/ f239 1 f91"/>
                  <a:gd name="f335" fmla="*/ f240 1 f90"/>
                  <a:gd name="f336" fmla="*/ f241 1 f91"/>
                  <a:gd name="f337" fmla="*/ f242 1 f90"/>
                  <a:gd name="f338" fmla="*/ f243 1 f91"/>
                  <a:gd name="f339" fmla="*/ f244 1 f90"/>
                  <a:gd name="f340" fmla="*/ f245 1 f91"/>
                  <a:gd name="f341" fmla="*/ f246 1 f90"/>
                  <a:gd name="f342" fmla="*/ f247 1 f91"/>
                  <a:gd name="f343" fmla="*/ f248 1 f90"/>
                  <a:gd name="f344" fmla="*/ f249 1 f91"/>
                  <a:gd name="f345" fmla="*/ f250 1 f90"/>
                  <a:gd name="f346" fmla="*/ f251 1 f91"/>
                  <a:gd name="f347" fmla="*/ f252 1 f90"/>
                  <a:gd name="f348" fmla="*/ f253 1 f91"/>
                  <a:gd name="f349" fmla="*/ f254 1 f90"/>
                  <a:gd name="f350" fmla="*/ f255 1 f91"/>
                  <a:gd name="f351" fmla="*/ f256 1 f90"/>
                  <a:gd name="f352" fmla="*/ f257 1 f91"/>
                  <a:gd name="f353" fmla="*/ f258 1 f90"/>
                  <a:gd name="f354" fmla="*/ f259 1 f91"/>
                  <a:gd name="f355" fmla="*/ f260 1 f90"/>
                  <a:gd name="f356" fmla="*/ f261 1 f91"/>
                  <a:gd name="f357" fmla="*/ f262 1 f91"/>
                  <a:gd name="f358" fmla="*/ f263 1 f90"/>
                  <a:gd name="f359" fmla="*/ f264 1 f90"/>
                  <a:gd name="f360" fmla="*/ f265 1 f91"/>
                  <a:gd name="f361" fmla="*/ f266 1 f90"/>
                  <a:gd name="f362" fmla="*/ f267 1 f91"/>
                  <a:gd name="f363" fmla="*/ f268 1 f90"/>
                  <a:gd name="f364" fmla="*/ f269 1 f91"/>
                  <a:gd name="f365" fmla="*/ f270 1 f90"/>
                  <a:gd name="f366" fmla="*/ f271 1 f91"/>
                  <a:gd name="f367" fmla="*/ f272 1 f90"/>
                  <a:gd name="f368" fmla="*/ f273 1 f91"/>
                  <a:gd name="f369" fmla="*/ f274 1 f90"/>
                  <a:gd name="f370" fmla="*/ f275 f81 1"/>
                  <a:gd name="f371" fmla="*/ f276 f81 1"/>
                  <a:gd name="f372" fmla="*/ f278 f82 1"/>
                  <a:gd name="f373" fmla="*/ f277 f82 1"/>
                  <a:gd name="f374" fmla="*/ f279 f81 1"/>
                  <a:gd name="f375" fmla="*/ f280 f82 1"/>
                  <a:gd name="f376" fmla="*/ f281 f81 1"/>
                  <a:gd name="f377" fmla="*/ f282 f82 1"/>
                  <a:gd name="f378" fmla="*/ f283 f81 1"/>
                  <a:gd name="f379" fmla="*/ f284 f82 1"/>
                  <a:gd name="f380" fmla="*/ f285 f81 1"/>
                  <a:gd name="f381" fmla="*/ f286 f82 1"/>
                  <a:gd name="f382" fmla="*/ f287 f81 1"/>
                  <a:gd name="f383" fmla="*/ f288 f82 1"/>
                  <a:gd name="f384" fmla="*/ f289 f81 1"/>
                  <a:gd name="f385" fmla="*/ f290 f82 1"/>
                  <a:gd name="f386" fmla="*/ f291 f81 1"/>
                  <a:gd name="f387" fmla="*/ f292 f82 1"/>
                  <a:gd name="f388" fmla="*/ f293 f81 1"/>
                  <a:gd name="f389" fmla="*/ f294 f82 1"/>
                  <a:gd name="f390" fmla="*/ f295 f81 1"/>
                  <a:gd name="f391" fmla="*/ f296 f82 1"/>
                  <a:gd name="f392" fmla="*/ f297 f82 1"/>
                  <a:gd name="f393" fmla="*/ f298 f81 1"/>
                  <a:gd name="f394" fmla="*/ f299 f82 1"/>
                  <a:gd name="f395" fmla="*/ f300 f81 1"/>
                  <a:gd name="f396" fmla="*/ f301 f82 1"/>
                  <a:gd name="f397" fmla="*/ f302 f81 1"/>
                  <a:gd name="f398" fmla="*/ f303 f82 1"/>
                  <a:gd name="f399" fmla="*/ f304 f81 1"/>
                  <a:gd name="f400" fmla="*/ f305 f82 1"/>
                  <a:gd name="f401" fmla="*/ f306 f81 1"/>
                  <a:gd name="f402" fmla="*/ f307 f82 1"/>
                  <a:gd name="f403" fmla="*/ f308 f81 1"/>
                  <a:gd name="f404" fmla="*/ f309 f82 1"/>
                  <a:gd name="f405" fmla="*/ f310 f81 1"/>
                  <a:gd name="f406" fmla="*/ f311 f82 1"/>
                  <a:gd name="f407" fmla="*/ f312 f82 1"/>
                  <a:gd name="f408" fmla="*/ f313 f81 1"/>
                  <a:gd name="f409" fmla="*/ f314 f82 1"/>
                  <a:gd name="f410" fmla="*/ f315 f81 1"/>
                  <a:gd name="f411" fmla="*/ f316 f82 1"/>
                  <a:gd name="f412" fmla="*/ f317 f81 1"/>
                  <a:gd name="f413" fmla="*/ f318 f82 1"/>
                  <a:gd name="f414" fmla="*/ f319 f81 1"/>
                  <a:gd name="f415" fmla="*/ f320 f82 1"/>
                  <a:gd name="f416" fmla="*/ f321 f81 1"/>
                  <a:gd name="f417" fmla="*/ f322 f82 1"/>
                  <a:gd name="f418" fmla="*/ f323 f81 1"/>
                  <a:gd name="f419" fmla="*/ f324 f82 1"/>
                  <a:gd name="f420" fmla="*/ f325 f81 1"/>
                  <a:gd name="f421" fmla="*/ f326 f82 1"/>
                  <a:gd name="f422" fmla="*/ f327 f81 1"/>
                  <a:gd name="f423" fmla="*/ f328 f82 1"/>
                  <a:gd name="f424" fmla="*/ f329 f81 1"/>
                  <a:gd name="f425" fmla="*/ f330 f82 1"/>
                  <a:gd name="f426" fmla="*/ f331 f81 1"/>
                  <a:gd name="f427" fmla="*/ f332 f82 1"/>
                  <a:gd name="f428" fmla="*/ f333 f81 1"/>
                  <a:gd name="f429" fmla="*/ f334 f82 1"/>
                  <a:gd name="f430" fmla="*/ f335 f81 1"/>
                  <a:gd name="f431" fmla="*/ f336 f82 1"/>
                  <a:gd name="f432" fmla="*/ f337 f81 1"/>
                  <a:gd name="f433" fmla="*/ f338 f82 1"/>
                  <a:gd name="f434" fmla="*/ f339 f81 1"/>
                  <a:gd name="f435" fmla="*/ f340 f82 1"/>
                  <a:gd name="f436" fmla="*/ f341 f81 1"/>
                  <a:gd name="f437" fmla="*/ f342 f82 1"/>
                  <a:gd name="f438" fmla="*/ f343 f81 1"/>
                  <a:gd name="f439" fmla="*/ f344 f82 1"/>
                  <a:gd name="f440" fmla="*/ f345 f81 1"/>
                  <a:gd name="f441" fmla="*/ f346 f82 1"/>
                  <a:gd name="f442" fmla="*/ f347 f81 1"/>
                  <a:gd name="f443" fmla="*/ f348 f82 1"/>
                  <a:gd name="f444" fmla="*/ f349 f81 1"/>
                  <a:gd name="f445" fmla="*/ f350 f82 1"/>
                  <a:gd name="f446" fmla="*/ f351 f81 1"/>
                  <a:gd name="f447" fmla="*/ f352 f82 1"/>
                  <a:gd name="f448" fmla="*/ f353 f81 1"/>
                  <a:gd name="f449" fmla="*/ f354 f82 1"/>
                  <a:gd name="f450" fmla="*/ f355 f81 1"/>
                  <a:gd name="f451" fmla="*/ f356 f82 1"/>
                  <a:gd name="f452" fmla="*/ f357 f82 1"/>
                  <a:gd name="f453" fmla="*/ f358 f81 1"/>
                  <a:gd name="f454" fmla="*/ f359 f81 1"/>
                  <a:gd name="f455" fmla="*/ f360 f82 1"/>
                  <a:gd name="f456" fmla="*/ f361 f81 1"/>
                  <a:gd name="f457" fmla="*/ f362 f82 1"/>
                  <a:gd name="f458" fmla="*/ f363 f81 1"/>
                  <a:gd name="f459" fmla="*/ f364 f82 1"/>
                  <a:gd name="f460" fmla="*/ f365 f81 1"/>
                  <a:gd name="f461" fmla="*/ f366 f82 1"/>
                  <a:gd name="f462" fmla="*/ f367 f81 1"/>
                  <a:gd name="f463" fmla="*/ f368 f82 1"/>
                  <a:gd name="f464" fmla="*/ f369 f81 1"/>
                </a:gdLst>
                <a:ahLst/>
                <a:cxnLst>
                  <a:cxn ang="3cd4">
                    <a:pos x="hc" y="t"/>
                  </a:cxn>
                  <a:cxn ang="0">
                    <a:pos x="r" y="vc"/>
                  </a:cxn>
                  <a:cxn ang="cd4">
                    <a:pos x="hc" y="b"/>
                  </a:cxn>
                  <a:cxn ang="cd2">
                    <a:pos x="l" y="vc"/>
                  </a:cxn>
                  <a:cxn ang="f183">
                    <a:pos x="f374" y="f375"/>
                  </a:cxn>
                  <a:cxn ang="f183">
                    <a:pos x="f376" y="f377"/>
                  </a:cxn>
                  <a:cxn ang="f183">
                    <a:pos x="f378" y="f379"/>
                  </a:cxn>
                  <a:cxn ang="f183">
                    <a:pos x="f380" y="f381"/>
                  </a:cxn>
                  <a:cxn ang="f183">
                    <a:pos x="f382" y="f383"/>
                  </a:cxn>
                  <a:cxn ang="f183">
                    <a:pos x="f384" y="f385"/>
                  </a:cxn>
                  <a:cxn ang="f183">
                    <a:pos x="f386" y="f387"/>
                  </a:cxn>
                  <a:cxn ang="f183">
                    <a:pos x="f388" y="f389"/>
                  </a:cxn>
                  <a:cxn ang="f183">
                    <a:pos x="f390" y="f391"/>
                  </a:cxn>
                  <a:cxn ang="f183">
                    <a:pos x="f390" y="f392"/>
                  </a:cxn>
                  <a:cxn ang="f183">
                    <a:pos x="f393" y="f394"/>
                  </a:cxn>
                  <a:cxn ang="f183">
                    <a:pos x="f395" y="f396"/>
                  </a:cxn>
                  <a:cxn ang="f183">
                    <a:pos x="f397" y="f398"/>
                  </a:cxn>
                  <a:cxn ang="f183">
                    <a:pos x="f399" y="f400"/>
                  </a:cxn>
                  <a:cxn ang="f183">
                    <a:pos x="f401" y="f402"/>
                  </a:cxn>
                  <a:cxn ang="f183">
                    <a:pos x="f403" y="f404"/>
                  </a:cxn>
                  <a:cxn ang="f183">
                    <a:pos x="f405" y="f406"/>
                  </a:cxn>
                  <a:cxn ang="f183">
                    <a:pos x="f374" y="f407"/>
                  </a:cxn>
                  <a:cxn ang="f183">
                    <a:pos x="f408" y="f409"/>
                  </a:cxn>
                  <a:cxn ang="f183">
                    <a:pos x="f410" y="f411"/>
                  </a:cxn>
                  <a:cxn ang="f183">
                    <a:pos x="f412" y="f413"/>
                  </a:cxn>
                  <a:cxn ang="f183">
                    <a:pos x="f414" y="f415"/>
                  </a:cxn>
                  <a:cxn ang="f183">
                    <a:pos x="f416" y="f417"/>
                  </a:cxn>
                  <a:cxn ang="f183">
                    <a:pos x="f418" y="f419"/>
                  </a:cxn>
                  <a:cxn ang="f183">
                    <a:pos x="f420" y="f421"/>
                  </a:cxn>
                  <a:cxn ang="f183">
                    <a:pos x="f422" y="f391"/>
                  </a:cxn>
                  <a:cxn ang="f183">
                    <a:pos x="f422" y="f423"/>
                  </a:cxn>
                  <a:cxn ang="f183">
                    <a:pos x="f424" y="f425"/>
                  </a:cxn>
                  <a:cxn ang="f183">
                    <a:pos x="f426" y="f427"/>
                  </a:cxn>
                  <a:cxn ang="f183">
                    <a:pos x="f428" y="f429"/>
                  </a:cxn>
                  <a:cxn ang="f183">
                    <a:pos x="f430" y="f431"/>
                  </a:cxn>
                  <a:cxn ang="f183">
                    <a:pos x="f432" y="f433"/>
                  </a:cxn>
                  <a:cxn ang="f183">
                    <a:pos x="f434" y="f435"/>
                  </a:cxn>
                  <a:cxn ang="f183">
                    <a:pos x="f436" y="f375"/>
                  </a:cxn>
                  <a:cxn ang="f183">
                    <a:pos x="f374" y="f375"/>
                  </a:cxn>
                  <a:cxn ang="f183">
                    <a:pos x="f374" y="f437"/>
                  </a:cxn>
                  <a:cxn ang="f183">
                    <a:pos x="f438" y="f439"/>
                  </a:cxn>
                  <a:cxn ang="f183">
                    <a:pos x="f440" y="f441"/>
                  </a:cxn>
                  <a:cxn ang="f183">
                    <a:pos x="f442" y="f443"/>
                  </a:cxn>
                  <a:cxn ang="f183">
                    <a:pos x="f444" y="f391"/>
                  </a:cxn>
                  <a:cxn ang="f183">
                    <a:pos x="f403" y="f445"/>
                  </a:cxn>
                  <a:cxn ang="f183">
                    <a:pos x="f446" y="f447"/>
                  </a:cxn>
                  <a:cxn ang="f183">
                    <a:pos x="f448" y="f449"/>
                  </a:cxn>
                  <a:cxn ang="f183">
                    <a:pos x="f450" y="f451"/>
                  </a:cxn>
                  <a:cxn ang="f183">
                    <a:pos x="f374" y="f452"/>
                  </a:cxn>
                  <a:cxn ang="f183">
                    <a:pos x="f453" y="f425"/>
                  </a:cxn>
                  <a:cxn ang="f183">
                    <a:pos x="f454" y="f455"/>
                  </a:cxn>
                  <a:cxn ang="f183">
                    <a:pos x="f456" y="f457"/>
                  </a:cxn>
                  <a:cxn ang="f183">
                    <a:pos x="f458" y="f391"/>
                  </a:cxn>
                  <a:cxn ang="f183">
                    <a:pos x="f434" y="f459"/>
                  </a:cxn>
                  <a:cxn ang="f183">
                    <a:pos x="f460" y="f461"/>
                  </a:cxn>
                  <a:cxn ang="f183">
                    <a:pos x="f462" y="f463"/>
                  </a:cxn>
                  <a:cxn ang="f183">
                    <a:pos x="f464" y="f437"/>
                  </a:cxn>
                  <a:cxn ang="f183">
                    <a:pos x="f374" y="f437"/>
                  </a:cxn>
                </a:cxnLst>
                <a:rect l="f370" t="f373" r="f371" b="f372"/>
                <a:pathLst>
                  <a:path w="304" h="306">
                    <a:moveTo>
                      <a:pt x="f8" y="f7"/>
                    </a:moveTo>
                    <a:lnTo>
                      <a:pt x="f8" y="f7"/>
                    </a:lnTo>
                    <a:lnTo>
                      <a:pt x="f9" y="f7"/>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5" y="f36"/>
                    </a:lnTo>
                    <a:lnTo>
                      <a:pt x="f5" y="f37"/>
                    </a:lnTo>
                    <a:lnTo>
                      <a:pt x="f5" y="f37"/>
                    </a:lnTo>
                    <a:lnTo>
                      <a:pt x="f5" y="f38"/>
                    </a:lnTo>
                    <a:lnTo>
                      <a:pt x="f34" y="f39"/>
                    </a:lnTo>
                    <a:lnTo>
                      <a:pt x="f32" y="f40"/>
                    </a:lnTo>
                    <a:lnTo>
                      <a:pt x="f30" y="f41"/>
                    </a:lnTo>
                    <a:lnTo>
                      <a:pt x="f28" y="f42"/>
                    </a:lnTo>
                    <a:lnTo>
                      <a:pt x="f26" y="f43"/>
                    </a:lnTo>
                    <a:lnTo>
                      <a:pt x="f24" y="f44"/>
                    </a:lnTo>
                    <a:lnTo>
                      <a:pt x="f22" y="f45"/>
                    </a:lnTo>
                    <a:lnTo>
                      <a:pt x="f20" y="f46"/>
                    </a:lnTo>
                    <a:lnTo>
                      <a:pt x="f18" y="f26"/>
                    </a:lnTo>
                    <a:lnTo>
                      <a:pt x="f16" y="f47"/>
                    </a:lnTo>
                    <a:lnTo>
                      <a:pt x="f14" y="f30"/>
                    </a:lnTo>
                    <a:lnTo>
                      <a:pt x="f12" y="f48"/>
                    </a:lnTo>
                    <a:lnTo>
                      <a:pt x="f10" y="f49"/>
                    </a:lnTo>
                    <a:lnTo>
                      <a:pt x="f9" y="f34"/>
                    </a:lnTo>
                    <a:lnTo>
                      <a:pt x="f8" y="f5"/>
                    </a:lnTo>
                    <a:lnTo>
                      <a:pt x="f8" y="f5"/>
                    </a:lnTo>
                    <a:lnTo>
                      <a:pt x="f36" y="f34"/>
                    </a:lnTo>
                    <a:lnTo>
                      <a:pt x="f50" y="f49"/>
                    </a:lnTo>
                    <a:lnTo>
                      <a:pt x="f33" y="f48"/>
                    </a:lnTo>
                    <a:lnTo>
                      <a:pt x="f31" y="f30"/>
                    </a:lnTo>
                    <a:lnTo>
                      <a:pt x="f51" y="f47"/>
                    </a:lnTo>
                    <a:lnTo>
                      <a:pt x="f52" y="f26"/>
                    </a:lnTo>
                    <a:lnTo>
                      <a:pt x="f53" y="f46"/>
                    </a:lnTo>
                    <a:lnTo>
                      <a:pt x="f54" y="f45"/>
                    </a:lnTo>
                    <a:lnTo>
                      <a:pt x="f55" y="f44"/>
                    </a:lnTo>
                    <a:lnTo>
                      <a:pt x="f56" y="f43"/>
                    </a:lnTo>
                    <a:lnTo>
                      <a:pt x="f57" y="f42"/>
                    </a:lnTo>
                    <a:lnTo>
                      <a:pt x="f58" y="f41"/>
                    </a:lnTo>
                    <a:lnTo>
                      <a:pt x="f59" y="f40"/>
                    </a:lnTo>
                    <a:lnTo>
                      <a:pt x="f11" y="f39"/>
                    </a:lnTo>
                    <a:lnTo>
                      <a:pt x="f6" y="f38"/>
                    </a:lnTo>
                    <a:lnTo>
                      <a:pt x="f6" y="f37"/>
                    </a:lnTo>
                    <a:lnTo>
                      <a:pt x="f6" y="f37"/>
                    </a:lnTo>
                    <a:lnTo>
                      <a:pt x="f6" y="f36"/>
                    </a:lnTo>
                    <a:lnTo>
                      <a:pt x="f11" y="f35"/>
                    </a:lnTo>
                    <a:lnTo>
                      <a:pt x="f59" y="f33"/>
                    </a:lnTo>
                    <a:lnTo>
                      <a:pt x="f58" y="f31"/>
                    </a:lnTo>
                    <a:lnTo>
                      <a:pt x="f57" y="f29"/>
                    </a:lnTo>
                    <a:lnTo>
                      <a:pt x="f56" y="f27"/>
                    </a:lnTo>
                    <a:lnTo>
                      <a:pt x="f55" y="f25"/>
                    </a:lnTo>
                    <a:lnTo>
                      <a:pt x="f54" y="f23"/>
                    </a:lnTo>
                    <a:lnTo>
                      <a:pt x="f53" y="f21"/>
                    </a:lnTo>
                    <a:lnTo>
                      <a:pt x="f52" y="f19"/>
                    </a:lnTo>
                    <a:lnTo>
                      <a:pt x="f51" y="f17"/>
                    </a:lnTo>
                    <a:lnTo>
                      <a:pt x="f31" y="f15"/>
                    </a:lnTo>
                    <a:lnTo>
                      <a:pt x="f33" y="f13"/>
                    </a:lnTo>
                    <a:lnTo>
                      <a:pt x="f50" y="f11"/>
                    </a:lnTo>
                    <a:lnTo>
                      <a:pt x="f36" y="f7"/>
                    </a:lnTo>
                    <a:lnTo>
                      <a:pt x="f8" y="f7"/>
                    </a:lnTo>
                    <a:lnTo>
                      <a:pt x="f8" y="f7"/>
                    </a:lnTo>
                    <a:close/>
                    <a:moveTo>
                      <a:pt x="f8" y="f12"/>
                    </a:moveTo>
                    <a:lnTo>
                      <a:pt x="f8" y="f12"/>
                    </a:lnTo>
                    <a:lnTo>
                      <a:pt x="f60" y="f12"/>
                    </a:lnTo>
                    <a:lnTo>
                      <a:pt x="f61" y="f62"/>
                    </a:lnTo>
                    <a:lnTo>
                      <a:pt x="f63" y="f64"/>
                    </a:lnTo>
                    <a:lnTo>
                      <a:pt x="f65" y="f10"/>
                    </a:lnTo>
                    <a:lnTo>
                      <a:pt x="f66" y="f63"/>
                    </a:lnTo>
                    <a:lnTo>
                      <a:pt x="f40" y="f61"/>
                    </a:lnTo>
                    <a:lnTo>
                      <a:pt x="f12" y="f67"/>
                    </a:lnTo>
                    <a:lnTo>
                      <a:pt x="f68" y="f37"/>
                    </a:lnTo>
                    <a:lnTo>
                      <a:pt x="f68" y="f37"/>
                    </a:lnTo>
                    <a:lnTo>
                      <a:pt x="f12" y="f69"/>
                    </a:lnTo>
                    <a:lnTo>
                      <a:pt x="f40" y="f70"/>
                    </a:lnTo>
                    <a:lnTo>
                      <a:pt x="f66" y="f2"/>
                    </a:lnTo>
                    <a:lnTo>
                      <a:pt x="f65" y="f71"/>
                    </a:lnTo>
                    <a:lnTo>
                      <a:pt x="f63" y="f72"/>
                    </a:lnTo>
                    <a:lnTo>
                      <a:pt x="f61" y="f33"/>
                    </a:lnTo>
                    <a:lnTo>
                      <a:pt x="f60" y="f73"/>
                    </a:lnTo>
                    <a:lnTo>
                      <a:pt x="f8" y="f74"/>
                    </a:lnTo>
                    <a:lnTo>
                      <a:pt x="f8" y="f74"/>
                    </a:lnTo>
                    <a:lnTo>
                      <a:pt x="f75" y="f73"/>
                    </a:lnTo>
                    <a:lnTo>
                      <a:pt x="f76" y="f33"/>
                    </a:lnTo>
                    <a:lnTo>
                      <a:pt x="f77" y="f72"/>
                    </a:lnTo>
                    <a:lnTo>
                      <a:pt x="f78" y="f71"/>
                    </a:lnTo>
                    <a:lnTo>
                      <a:pt x="f72" y="f2"/>
                    </a:lnTo>
                    <a:lnTo>
                      <a:pt x="f79" y="f70"/>
                    </a:lnTo>
                    <a:lnTo>
                      <a:pt x="f33" y="f69"/>
                    </a:lnTo>
                    <a:lnTo>
                      <a:pt x="f73" y="f37"/>
                    </a:lnTo>
                    <a:lnTo>
                      <a:pt x="f73" y="f37"/>
                    </a:lnTo>
                    <a:lnTo>
                      <a:pt x="f33" y="f67"/>
                    </a:lnTo>
                    <a:lnTo>
                      <a:pt x="f79" y="f61"/>
                    </a:lnTo>
                    <a:lnTo>
                      <a:pt x="f72" y="f63"/>
                    </a:lnTo>
                    <a:lnTo>
                      <a:pt x="f78" y="f10"/>
                    </a:lnTo>
                    <a:lnTo>
                      <a:pt x="f77" y="f64"/>
                    </a:lnTo>
                    <a:lnTo>
                      <a:pt x="f76" y="f62"/>
                    </a:lnTo>
                    <a:lnTo>
                      <a:pt x="f75" y="f12"/>
                    </a:lnTo>
                    <a:lnTo>
                      <a:pt x="f8" y="f12"/>
                    </a:lnTo>
                    <a:lnTo>
                      <a:pt x="f8" y="f12"/>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6" name="Freeform 8">
                <a:extLst>
                  <a:ext uri="{FF2B5EF4-FFF2-40B4-BE49-F238E27FC236}">
                    <a16:creationId xmlns:a16="http://schemas.microsoft.com/office/drawing/2014/main" id="{131D7B44-28D6-4973-8B68-8493D53962D4}"/>
                  </a:ext>
                </a:extLst>
              </p:cNvPr>
              <p:cNvSpPr/>
              <p:nvPr/>
            </p:nvSpPr>
            <p:spPr>
              <a:xfrm>
                <a:off x="10360289" y="6362925"/>
                <a:ext cx="108136" cy="108136"/>
              </a:xfrm>
              <a:custGeom>
                <a:avLst/>
                <a:gdLst>
                  <a:gd name="f0" fmla="val 10800000"/>
                  <a:gd name="f1" fmla="val 5400000"/>
                  <a:gd name="f2" fmla="val 180"/>
                  <a:gd name="f3" fmla="val w"/>
                  <a:gd name="f4" fmla="val h"/>
                  <a:gd name="f5" fmla="val 0"/>
                  <a:gd name="f6" fmla="val 306"/>
                  <a:gd name="f7" fmla="val 154"/>
                  <a:gd name="f8" fmla="val 138"/>
                  <a:gd name="f9" fmla="val 122"/>
                  <a:gd name="f10" fmla="val 302"/>
                  <a:gd name="f11" fmla="val 108"/>
                  <a:gd name="f12" fmla="val 298"/>
                  <a:gd name="f13" fmla="val 94"/>
                  <a:gd name="f14" fmla="val 294"/>
                  <a:gd name="f15" fmla="val 80"/>
                  <a:gd name="f16" fmla="val 288"/>
                  <a:gd name="f17" fmla="val 68"/>
                  <a:gd name="f18" fmla="val 280"/>
                  <a:gd name="f19" fmla="val 56"/>
                  <a:gd name="f20" fmla="val 270"/>
                  <a:gd name="f21" fmla="val 46"/>
                  <a:gd name="f22" fmla="val 262"/>
                  <a:gd name="f23" fmla="val 36"/>
                  <a:gd name="f24" fmla="val 250"/>
                  <a:gd name="f25" fmla="val 26"/>
                  <a:gd name="f26" fmla="val 238"/>
                  <a:gd name="f27" fmla="val 18"/>
                  <a:gd name="f28" fmla="val 226"/>
                  <a:gd name="f29" fmla="val 12"/>
                  <a:gd name="f30" fmla="val 212"/>
                  <a:gd name="f31" fmla="val 8"/>
                  <a:gd name="f32" fmla="val 198"/>
                  <a:gd name="f33" fmla="val 4"/>
                  <a:gd name="f34" fmla="val 184"/>
                  <a:gd name="f35" fmla="val 2"/>
                  <a:gd name="f36" fmla="val 168"/>
                  <a:gd name="f37" fmla="val 260"/>
                  <a:gd name="f38" fmla="val 304"/>
                  <a:gd name="f39" fmla="val 106"/>
                  <a:gd name="f40" fmla="val 144"/>
                  <a:gd name="f41" fmla="val 134"/>
                  <a:gd name="f42" fmla="val 110"/>
                  <a:gd name="f43" fmla="val 126"/>
                  <a:gd name="f44" fmla="val 114"/>
                  <a:gd name="f45" fmla="val 120"/>
                  <a:gd name="f46" fmla="val 162"/>
                  <a:gd name="f47" fmla="val 172"/>
                  <a:gd name="f48" fmla="val 186"/>
                  <a:gd name="f49" fmla="val 192"/>
                  <a:gd name="f50" fmla="val 200"/>
                  <a:gd name="f51" fmla="val 196"/>
                  <a:gd name="f52" fmla="+- 0 0 -90"/>
                  <a:gd name="f53" fmla="*/ f3 1 306"/>
                  <a:gd name="f54" fmla="*/ f4 1 306"/>
                  <a:gd name="f55" fmla="val f5"/>
                  <a:gd name="f56" fmla="val f6"/>
                  <a:gd name="f57" fmla="*/ f52 f0 1"/>
                  <a:gd name="f58" fmla="+- f56 0 f55"/>
                  <a:gd name="f59" fmla="*/ f57 1 f2"/>
                  <a:gd name="f60" fmla="*/ f58 1 306"/>
                  <a:gd name="f61" fmla="*/ 154 f58 1"/>
                  <a:gd name="f62" fmla="*/ 306 f58 1"/>
                  <a:gd name="f63" fmla="*/ 122 f58 1"/>
                  <a:gd name="f64" fmla="*/ 302 f58 1"/>
                  <a:gd name="f65" fmla="*/ 94 f58 1"/>
                  <a:gd name="f66" fmla="*/ 294 f58 1"/>
                  <a:gd name="f67" fmla="*/ 68 f58 1"/>
                  <a:gd name="f68" fmla="*/ 280 f58 1"/>
                  <a:gd name="f69" fmla="*/ 46 f58 1"/>
                  <a:gd name="f70" fmla="*/ 262 f58 1"/>
                  <a:gd name="f71" fmla="*/ 26 f58 1"/>
                  <a:gd name="f72" fmla="*/ 238 f58 1"/>
                  <a:gd name="f73" fmla="*/ 12 f58 1"/>
                  <a:gd name="f74" fmla="*/ 212 f58 1"/>
                  <a:gd name="f75" fmla="*/ 4 f58 1"/>
                  <a:gd name="f76" fmla="*/ 184 f58 1"/>
                  <a:gd name="f77" fmla="*/ 0 f58 1"/>
                  <a:gd name="f78" fmla="*/ 2 f58 1"/>
                  <a:gd name="f79" fmla="*/ 138 f58 1"/>
                  <a:gd name="f80" fmla="*/ 8 f58 1"/>
                  <a:gd name="f81" fmla="*/ 108 f58 1"/>
                  <a:gd name="f82" fmla="*/ 18 f58 1"/>
                  <a:gd name="f83" fmla="*/ 80 f58 1"/>
                  <a:gd name="f84" fmla="*/ 36 f58 1"/>
                  <a:gd name="f85" fmla="*/ 56 f58 1"/>
                  <a:gd name="f86" fmla="*/ 260 f58 1"/>
                  <a:gd name="f87" fmla="*/ 304 f58 1"/>
                  <a:gd name="f88" fmla="*/ 168 f58 1"/>
                  <a:gd name="f89" fmla="*/ 298 f58 1"/>
                  <a:gd name="f90" fmla="*/ 198 f58 1"/>
                  <a:gd name="f91" fmla="*/ 288 f58 1"/>
                  <a:gd name="f92" fmla="*/ 226 f58 1"/>
                  <a:gd name="f93" fmla="*/ 270 f58 1"/>
                  <a:gd name="f94" fmla="*/ 250 f58 1"/>
                  <a:gd name="f95" fmla="*/ 106 f58 1"/>
                  <a:gd name="f96" fmla="*/ 134 f58 1"/>
                  <a:gd name="f97" fmla="*/ 110 f58 1"/>
                  <a:gd name="f98" fmla="*/ 120 f58 1"/>
                  <a:gd name="f99" fmla="*/ 162 f58 1"/>
                  <a:gd name="f100" fmla="*/ 114 f58 1"/>
                  <a:gd name="f101" fmla="*/ 180 f58 1"/>
                  <a:gd name="f102" fmla="*/ 126 f58 1"/>
                  <a:gd name="f103" fmla="*/ 192 f58 1"/>
                  <a:gd name="f104" fmla="*/ 144 f58 1"/>
                  <a:gd name="f105" fmla="*/ 200 f58 1"/>
                  <a:gd name="f106" fmla="*/ 172 f58 1"/>
                  <a:gd name="f107" fmla="*/ 186 f58 1"/>
                  <a:gd name="f108" fmla="*/ 196 f58 1"/>
                  <a:gd name="f109" fmla="+- f59 0 f1"/>
                  <a:gd name="f110" fmla="*/ f61 1 306"/>
                  <a:gd name="f111" fmla="*/ f62 1 306"/>
                  <a:gd name="f112" fmla="*/ f63 1 306"/>
                  <a:gd name="f113" fmla="*/ f64 1 306"/>
                  <a:gd name="f114" fmla="*/ f65 1 306"/>
                  <a:gd name="f115" fmla="*/ f66 1 306"/>
                  <a:gd name="f116" fmla="*/ f67 1 306"/>
                  <a:gd name="f117" fmla="*/ f68 1 306"/>
                  <a:gd name="f118" fmla="*/ f69 1 306"/>
                  <a:gd name="f119" fmla="*/ f70 1 306"/>
                  <a:gd name="f120" fmla="*/ f71 1 306"/>
                  <a:gd name="f121" fmla="*/ f72 1 306"/>
                  <a:gd name="f122" fmla="*/ f73 1 306"/>
                  <a:gd name="f123" fmla="*/ f74 1 306"/>
                  <a:gd name="f124" fmla="*/ f75 1 306"/>
                  <a:gd name="f125" fmla="*/ f76 1 306"/>
                  <a:gd name="f126" fmla="*/ f77 1 306"/>
                  <a:gd name="f127" fmla="*/ f78 1 306"/>
                  <a:gd name="f128" fmla="*/ f79 1 306"/>
                  <a:gd name="f129" fmla="*/ f80 1 306"/>
                  <a:gd name="f130" fmla="*/ f81 1 306"/>
                  <a:gd name="f131" fmla="*/ f82 1 306"/>
                  <a:gd name="f132" fmla="*/ f83 1 306"/>
                  <a:gd name="f133" fmla="*/ f84 1 306"/>
                  <a:gd name="f134" fmla="*/ f85 1 306"/>
                  <a:gd name="f135" fmla="*/ f86 1 306"/>
                  <a:gd name="f136" fmla="*/ f87 1 306"/>
                  <a:gd name="f137" fmla="*/ f88 1 306"/>
                  <a:gd name="f138" fmla="*/ f89 1 306"/>
                  <a:gd name="f139" fmla="*/ f90 1 306"/>
                  <a:gd name="f140" fmla="*/ f91 1 306"/>
                  <a:gd name="f141" fmla="*/ f92 1 306"/>
                  <a:gd name="f142" fmla="*/ f93 1 306"/>
                  <a:gd name="f143" fmla="*/ f94 1 306"/>
                  <a:gd name="f144" fmla="*/ f95 1 306"/>
                  <a:gd name="f145" fmla="*/ f96 1 306"/>
                  <a:gd name="f146" fmla="*/ f97 1 306"/>
                  <a:gd name="f147" fmla="*/ f98 1 306"/>
                  <a:gd name="f148" fmla="*/ f99 1 306"/>
                  <a:gd name="f149" fmla="*/ f100 1 306"/>
                  <a:gd name="f150" fmla="*/ f101 1 306"/>
                  <a:gd name="f151" fmla="*/ f102 1 306"/>
                  <a:gd name="f152" fmla="*/ f103 1 306"/>
                  <a:gd name="f153" fmla="*/ f104 1 306"/>
                  <a:gd name="f154" fmla="*/ f105 1 306"/>
                  <a:gd name="f155" fmla="*/ f106 1 306"/>
                  <a:gd name="f156" fmla="*/ f107 1 306"/>
                  <a:gd name="f157" fmla="*/ f108 1 306"/>
                  <a:gd name="f158" fmla="*/ 0 1 f60"/>
                  <a:gd name="f159" fmla="*/ f56 1 f60"/>
                  <a:gd name="f160" fmla="*/ f110 1 f60"/>
                  <a:gd name="f161" fmla="*/ f111 1 f60"/>
                  <a:gd name="f162" fmla="*/ f112 1 f60"/>
                  <a:gd name="f163" fmla="*/ f113 1 f60"/>
                  <a:gd name="f164" fmla="*/ f114 1 f60"/>
                  <a:gd name="f165" fmla="*/ f115 1 f60"/>
                  <a:gd name="f166" fmla="*/ f116 1 f60"/>
                  <a:gd name="f167" fmla="*/ f117 1 f60"/>
                  <a:gd name="f168" fmla="*/ f118 1 f60"/>
                  <a:gd name="f169" fmla="*/ f119 1 f60"/>
                  <a:gd name="f170" fmla="*/ f120 1 f60"/>
                  <a:gd name="f171" fmla="*/ f121 1 f60"/>
                  <a:gd name="f172" fmla="*/ f122 1 f60"/>
                  <a:gd name="f173" fmla="*/ f123 1 f60"/>
                  <a:gd name="f174" fmla="*/ f124 1 f60"/>
                  <a:gd name="f175" fmla="*/ f125 1 f60"/>
                  <a:gd name="f176" fmla="*/ f126 1 f60"/>
                  <a:gd name="f177" fmla="*/ f127 1 f60"/>
                  <a:gd name="f178" fmla="*/ f128 1 f60"/>
                  <a:gd name="f179" fmla="*/ f129 1 f60"/>
                  <a:gd name="f180" fmla="*/ f130 1 f60"/>
                  <a:gd name="f181" fmla="*/ f131 1 f60"/>
                  <a:gd name="f182" fmla="*/ f132 1 f60"/>
                  <a:gd name="f183" fmla="*/ f133 1 f60"/>
                  <a:gd name="f184" fmla="*/ f134 1 f60"/>
                  <a:gd name="f185" fmla="*/ f135 1 f60"/>
                  <a:gd name="f186" fmla="*/ f136 1 f60"/>
                  <a:gd name="f187" fmla="*/ f137 1 f60"/>
                  <a:gd name="f188" fmla="*/ f138 1 f60"/>
                  <a:gd name="f189" fmla="*/ f139 1 f60"/>
                  <a:gd name="f190" fmla="*/ f140 1 f60"/>
                  <a:gd name="f191" fmla="*/ f141 1 f60"/>
                  <a:gd name="f192" fmla="*/ f142 1 f60"/>
                  <a:gd name="f193" fmla="*/ f143 1 f60"/>
                  <a:gd name="f194" fmla="*/ f144 1 f60"/>
                  <a:gd name="f195" fmla="*/ f145 1 f60"/>
                  <a:gd name="f196" fmla="*/ f146 1 f60"/>
                  <a:gd name="f197" fmla="*/ f147 1 f60"/>
                  <a:gd name="f198" fmla="*/ f148 1 f60"/>
                  <a:gd name="f199" fmla="*/ f149 1 f60"/>
                  <a:gd name="f200" fmla="*/ f150 1 f60"/>
                  <a:gd name="f201" fmla="*/ f151 1 f60"/>
                  <a:gd name="f202" fmla="*/ f152 1 f60"/>
                  <a:gd name="f203" fmla="*/ f153 1 f60"/>
                  <a:gd name="f204" fmla="*/ f154 1 f60"/>
                  <a:gd name="f205" fmla="*/ f155 1 f60"/>
                  <a:gd name="f206" fmla="*/ f156 1 f60"/>
                  <a:gd name="f207" fmla="*/ f157 1 f60"/>
                  <a:gd name="f208" fmla="*/ f158 f53 1"/>
                  <a:gd name="f209" fmla="*/ f159 f53 1"/>
                  <a:gd name="f210" fmla="*/ f159 f54 1"/>
                  <a:gd name="f211" fmla="*/ f158 f54 1"/>
                  <a:gd name="f212" fmla="*/ f160 f53 1"/>
                  <a:gd name="f213" fmla="*/ f161 f54 1"/>
                  <a:gd name="f214" fmla="*/ f162 f53 1"/>
                  <a:gd name="f215" fmla="*/ f163 f54 1"/>
                  <a:gd name="f216" fmla="*/ f164 f53 1"/>
                  <a:gd name="f217" fmla="*/ f165 f54 1"/>
                  <a:gd name="f218" fmla="*/ f166 f53 1"/>
                  <a:gd name="f219" fmla="*/ f167 f54 1"/>
                  <a:gd name="f220" fmla="*/ f168 f53 1"/>
                  <a:gd name="f221" fmla="*/ f169 f54 1"/>
                  <a:gd name="f222" fmla="*/ f170 f53 1"/>
                  <a:gd name="f223" fmla="*/ f171 f54 1"/>
                  <a:gd name="f224" fmla="*/ f172 f53 1"/>
                  <a:gd name="f225" fmla="*/ f173 f54 1"/>
                  <a:gd name="f226" fmla="*/ f174 f53 1"/>
                  <a:gd name="f227" fmla="*/ f175 f54 1"/>
                  <a:gd name="f228" fmla="*/ f176 f53 1"/>
                  <a:gd name="f229" fmla="*/ f160 f54 1"/>
                  <a:gd name="f230" fmla="*/ f177 f53 1"/>
                  <a:gd name="f231" fmla="*/ f178 f54 1"/>
                  <a:gd name="f232" fmla="*/ f179 f53 1"/>
                  <a:gd name="f233" fmla="*/ f180 f54 1"/>
                  <a:gd name="f234" fmla="*/ f181 f53 1"/>
                  <a:gd name="f235" fmla="*/ f182 f54 1"/>
                  <a:gd name="f236" fmla="*/ f183 f53 1"/>
                  <a:gd name="f237" fmla="*/ f184 f54 1"/>
                  <a:gd name="f238" fmla="*/ f184 f53 1"/>
                  <a:gd name="f239" fmla="*/ f183 f54 1"/>
                  <a:gd name="f240" fmla="*/ f182 f53 1"/>
                  <a:gd name="f241" fmla="*/ f181 f54 1"/>
                  <a:gd name="f242" fmla="*/ f180 f53 1"/>
                  <a:gd name="f243" fmla="*/ f179 f54 1"/>
                  <a:gd name="f244" fmla="*/ f178 f53 1"/>
                  <a:gd name="f245" fmla="*/ f177 f54 1"/>
                  <a:gd name="f246" fmla="*/ f176 f54 1"/>
                  <a:gd name="f247" fmla="*/ f175 f53 1"/>
                  <a:gd name="f248" fmla="*/ f174 f54 1"/>
                  <a:gd name="f249" fmla="*/ f173 f53 1"/>
                  <a:gd name="f250" fmla="*/ f172 f54 1"/>
                  <a:gd name="f251" fmla="*/ f171 f53 1"/>
                  <a:gd name="f252" fmla="*/ f170 f54 1"/>
                  <a:gd name="f253" fmla="*/ f185 f53 1"/>
                  <a:gd name="f254" fmla="*/ f168 f54 1"/>
                  <a:gd name="f255" fmla="*/ f167 f53 1"/>
                  <a:gd name="f256" fmla="*/ f166 f54 1"/>
                  <a:gd name="f257" fmla="*/ f165 f53 1"/>
                  <a:gd name="f258" fmla="*/ f164 f54 1"/>
                  <a:gd name="f259" fmla="*/ f163 f53 1"/>
                  <a:gd name="f260" fmla="*/ f162 f54 1"/>
                  <a:gd name="f261" fmla="*/ f161 f53 1"/>
                  <a:gd name="f262" fmla="*/ f186 f53 1"/>
                  <a:gd name="f263" fmla="*/ f187 f54 1"/>
                  <a:gd name="f264" fmla="*/ f188 f53 1"/>
                  <a:gd name="f265" fmla="*/ f189 f54 1"/>
                  <a:gd name="f266" fmla="*/ f190 f53 1"/>
                  <a:gd name="f267" fmla="*/ f191 f54 1"/>
                  <a:gd name="f268" fmla="*/ f192 f53 1"/>
                  <a:gd name="f269" fmla="*/ f193 f54 1"/>
                  <a:gd name="f270" fmla="*/ f193 f53 1"/>
                  <a:gd name="f271" fmla="*/ f192 f54 1"/>
                  <a:gd name="f272" fmla="*/ f191 f53 1"/>
                  <a:gd name="f273" fmla="*/ f190 f54 1"/>
                  <a:gd name="f274" fmla="*/ f189 f53 1"/>
                  <a:gd name="f275" fmla="*/ f188 f54 1"/>
                  <a:gd name="f276" fmla="*/ f187 f53 1"/>
                  <a:gd name="f277" fmla="*/ f194 f54 1"/>
                  <a:gd name="f278" fmla="*/ f195 f53 1"/>
                  <a:gd name="f279" fmla="*/ f196 f54 1"/>
                  <a:gd name="f280" fmla="*/ f197 f53 1"/>
                  <a:gd name="f281" fmla="*/ f197 f54 1"/>
                  <a:gd name="f282" fmla="*/ f196 f53 1"/>
                  <a:gd name="f283" fmla="*/ f195 f54 1"/>
                  <a:gd name="f284" fmla="*/ f194 f53 1"/>
                  <a:gd name="f285" fmla="*/ f198 f54 1"/>
                  <a:gd name="f286" fmla="*/ f199 f53 1"/>
                  <a:gd name="f287" fmla="*/ f200 f54 1"/>
                  <a:gd name="f288" fmla="*/ f201 f53 1"/>
                  <a:gd name="f289" fmla="*/ f202 f54 1"/>
                  <a:gd name="f290" fmla="*/ f203 f53 1"/>
                  <a:gd name="f291" fmla="*/ f204 f54 1"/>
                  <a:gd name="f292" fmla="*/ f205 f53 1"/>
                  <a:gd name="f293" fmla="*/ f206 f53 1"/>
                  <a:gd name="f294" fmla="*/ f206 f54 1"/>
                  <a:gd name="f295" fmla="*/ f207 f53 1"/>
                  <a:gd name="f296" fmla="*/ f205 f54 1"/>
                  <a:gd name="f297" fmla="*/ f204 f53 1"/>
                  <a:gd name="f298" fmla="*/ f203 f54 1"/>
                  <a:gd name="f299" fmla="*/ f202 f53 1"/>
                  <a:gd name="f300" fmla="*/ f201 f54 1"/>
                  <a:gd name="f301" fmla="*/ f200 f53 1"/>
                  <a:gd name="f302" fmla="*/ f199 f54 1"/>
                  <a:gd name="f303" fmla="*/ f198 f53 1"/>
                </a:gdLst>
                <a:ahLst/>
                <a:cxnLst>
                  <a:cxn ang="3cd4">
                    <a:pos x="hc" y="t"/>
                  </a:cxn>
                  <a:cxn ang="0">
                    <a:pos x="r" y="vc"/>
                  </a:cxn>
                  <a:cxn ang="cd4">
                    <a:pos x="hc" y="b"/>
                  </a:cxn>
                  <a:cxn ang="cd2">
                    <a:pos x="l" y="vc"/>
                  </a:cxn>
                  <a:cxn ang="f109">
                    <a:pos x="f212" y="f213"/>
                  </a:cxn>
                  <a:cxn ang="f109">
                    <a:pos x="f214" y="f215"/>
                  </a:cxn>
                  <a:cxn ang="f109">
                    <a:pos x="f216" y="f217"/>
                  </a:cxn>
                  <a:cxn ang="f109">
                    <a:pos x="f218" y="f219"/>
                  </a:cxn>
                  <a:cxn ang="f109">
                    <a:pos x="f220" y="f221"/>
                  </a:cxn>
                  <a:cxn ang="f109">
                    <a:pos x="f222" y="f223"/>
                  </a:cxn>
                  <a:cxn ang="f109">
                    <a:pos x="f224" y="f225"/>
                  </a:cxn>
                  <a:cxn ang="f109">
                    <a:pos x="f226" y="f227"/>
                  </a:cxn>
                  <a:cxn ang="f109">
                    <a:pos x="f228" y="f229"/>
                  </a:cxn>
                  <a:cxn ang="f109">
                    <a:pos x="f230" y="f231"/>
                  </a:cxn>
                  <a:cxn ang="f109">
                    <a:pos x="f232" y="f233"/>
                  </a:cxn>
                  <a:cxn ang="f109">
                    <a:pos x="f234" y="f235"/>
                  </a:cxn>
                  <a:cxn ang="f109">
                    <a:pos x="f236" y="f237"/>
                  </a:cxn>
                  <a:cxn ang="f109">
                    <a:pos x="f238" y="f239"/>
                  </a:cxn>
                  <a:cxn ang="f109">
                    <a:pos x="f240" y="f241"/>
                  </a:cxn>
                  <a:cxn ang="f109">
                    <a:pos x="f242" y="f243"/>
                  </a:cxn>
                  <a:cxn ang="f109">
                    <a:pos x="f244" y="f245"/>
                  </a:cxn>
                  <a:cxn ang="f109">
                    <a:pos x="f212" y="f246"/>
                  </a:cxn>
                  <a:cxn ang="f109">
                    <a:pos x="f247" y="f248"/>
                  </a:cxn>
                  <a:cxn ang="f109">
                    <a:pos x="f249" y="f250"/>
                  </a:cxn>
                  <a:cxn ang="f109">
                    <a:pos x="f251" y="f252"/>
                  </a:cxn>
                  <a:cxn ang="f109">
                    <a:pos x="f253" y="f254"/>
                  </a:cxn>
                  <a:cxn ang="f109">
                    <a:pos x="f255" y="f256"/>
                  </a:cxn>
                  <a:cxn ang="f109">
                    <a:pos x="f257" y="f258"/>
                  </a:cxn>
                  <a:cxn ang="f109">
                    <a:pos x="f259" y="f260"/>
                  </a:cxn>
                  <a:cxn ang="f109">
                    <a:pos x="f261" y="f229"/>
                  </a:cxn>
                  <a:cxn ang="f109">
                    <a:pos x="f262" y="f263"/>
                  </a:cxn>
                  <a:cxn ang="f109">
                    <a:pos x="f264" y="f265"/>
                  </a:cxn>
                  <a:cxn ang="f109">
                    <a:pos x="f266" y="f267"/>
                  </a:cxn>
                  <a:cxn ang="f109">
                    <a:pos x="f268" y="f269"/>
                  </a:cxn>
                  <a:cxn ang="f109">
                    <a:pos x="f270" y="f271"/>
                  </a:cxn>
                  <a:cxn ang="f109">
                    <a:pos x="f272" y="f273"/>
                  </a:cxn>
                  <a:cxn ang="f109">
                    <a:pos x="f274" y="f275"/>
                  </a:cxn>
                  <a:cxn ang="f109">
                    <a:pos x="f276" y="f213"/>
                  </a:cxn>
                  <a:cxn ang="f109">
                    <a:pos x="f212" y="f213"/>
                  </a:cxn>
                  <a:cxn ang="f109">
                    <a:pos x="f212" y="f277"/>
                  </a:cxn>
                  <a:cxn ang="f109">
                    <a:pos x="f278" y="f279"/>
                  </a:cxn>
                  <a:cxn ang="f109">
                    <a:pos x="f280" y="f281"/>
                  </a:cxn>
                  <a:cxn ang="f109">
                    <a:pos x="f282" y="f283"/>
                  </a:cxn>
                  <a:cxn ang="f109">
                    <a:pos x="f284" y="f229"/>
                  </a:cxn>
                  <a:cxn ang="f109">
                    <a:pos x="f284" y="f285"/>
                  </a:cxn>
                  <a:cxn ang="f109">
                    <a:pos x="f286" y="f287"/>
                  </a:cxn>
                  <a:cxn ang="f109">
                    <a:pos x="f288" y="f289"/>
                  </a:cxn>
                  <a:cxn ang="f109">
                    <a:pos x="f290" y="f291"/>
                  </a:cxn>
                  <a:cxn ang="f109">
                    <a:pos x="f212" y="f291"/>
                  </a:cxn>
                  <a:cxn ang="f109">
                    <a:pos x="f292" y="f265"/>
                  </a:cxn>
                  <a:cxn ang="f109">
                    <a:pos x="f293" y="f294"/>
                  </a:cxn>
                  <a:cxn ang="f109">
                    <a:pos x="f295" y="f296"/>
                  </a:cxn>
                  <a:cxn ang="f109">
                    <a:pos x="f297" y="f229"/>
                  </a:cxn>
                  <a:cxn ang="f109">
                    <a:pos x="f297" y="f298"/>
                  </a:cxn>
                  <a:cxn ang="f109">
                    <a:pos x="f299" y="f300"/>
                  </a:cxn>
                  <a:cxn ang="f109">
                    <a:pos x="f301" y="f302"/>
                  </a:cxn>
                  <a:cxn ang="f109">
                    <a:pos x="f303" y="f277"/>
                  </a:cxn>
                  <a:cxn ang="f109">
                    <a:pos x="f212" y="f277"/>
                  </a:cxn>
                </a:cxnLst>
                <a:rect l="f208" t="f211" r="f209" b="f210"/>
                <a:pathLst>
                  <a:path w="306" h="306">
                    <a:moveTo>
                      <a:pt x="f7" y="f6"/>
                    </a:moveTo>
                    <a:lnTo>
                      <a:pt x="f7" y="f6"/>
                    </a:lnTo>
                    <a:lnTo>
                      <a:pt x="f8" y="f6"/>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5" y="f7"/>
                    </a:lnTo>
                    <a:lnTo>
                      <a:pt x="f5" y="f7"/>
                    </a:lnTo>
                    <a:lnTo>
                      <a:pt x="f35" y="f8"/>
                    </a:lnTo>
                    <a:lnTo>
                      <a:pt x="f33" y="f9"/>
                    </a:lnTo>
                    <a:lnTo>
                      <a:pt x="f31" y="f11"/>
                    </a:lnTo>
                    <a:lnTo>
                      <a:pt x="f29" y="f13"/>
                    </a:lnTo>
                    <a:lnTo>
                      <a:pt x="f27" y="f15"/>
                    </a:lnTo>
                    <a:lnTo>
                      <a:pt x="f25" y="f17"/>
                    </a:lnTo>
                    <a:lnTo>
                      <a:pt x="f23" y="f19"/>
                    </a:lnTo>
                    <a:lnTo>
                      <a:pt x="f21" y="f21"/>
                    </a:lnTo>
                    <a:lnTo>
                      <a:pt x="f19" y="f23"/>
                    </a:lnTo>
                    <a:lnTo>
                      <a:pt x="f17" y="f25"/>
                    </a:lnTo>
                    <a:lnTo>
                      <a:pt x="f15" y="f27"/>
                    </a:lnTo>
                    <a:lnTo>
                      <a:pt x="f13" y="f29"/>
                    </a:lnTo>
                    <a:lnTo>
                      <a:pt x="f11" y="f31"/>
                    </a:lnTo>
                    <a:lnTo>
                      <a:pt x="f9" y="f33"/>
                    </a:lnTo>
                    <a:lnTo>
                      <a:pt x="f8" y="f35"/>
                    </a:lnTo>
                    <a:lnTo>
                      <a:pt x="f7" y="f5"/>
                    </a:lnTo>
                    <a:lnTo>
                      <a:pt x="f7" y="f5"/>
                    </a:lnTo>
                    <a:lnTo>
                      <a:pt x="f36" y="f35"/>
                    </a:lnTo>
                    <a:lnTo>
                      <a:pt x="f34" y="f33"/>
                    </a:lnTo>
                    <a:lnTo>
                      <a:pt x="f32" y="f31"/>
                    </a:lnTo>
                    <a:lnTo>
                      <a:pt x="f30" y="f29"/>
                    </a:lnTo>
                    <a:lnTo>
                      <a:pt x="f28" y="f27"/>
                    </a:lnTo>
                    <a:lnTo>
                      <a:pt x="f26" y="f25"/>
                    </a:lnTo>
                    <a:lnTo>
                      <a:pt x="f24" y="f23"/>
                    </a:lnTo>
                    <a:lnTo>
                      <a:pt x="f37" y="f21"/>
                    </a:lnTo>
                    <a:lnTo>
                      <a:pt x="f20" y="f19"/>
                    </a:lnTo>
                    <a:lnTo>
                      <a:pt x="f18" y="f17"/>
                    </a:lnTo>
                    <a:lnTo>
                      <a:pt x="f16" y="f15"/>
                    </a:lnTo>
                    <a:lnTo>
                      <a:pt x="f14" y="f13"/>
                    </a:lnTo>
                    <a:lnTo>
                      <a:pt x="f12" y="f11"/>
                    </a:lnTo>
                    <a:lnTo>
                      <a:pt x="f10" y="f9"/>
                    </a:lnTo>
                    <a:lnTo>
                      <a:pt x="f38" y="f8"/>
                    </a:lnTo>
                    <a:lnTo>
                      <a:pt x="f6" y="f7"/>
                    </a:lnTo>
                    <a:lnTo>
                      <a:pt x="f6" y="f7"/>
                    </a:lnTo>
                    <a:lnTo>
                      <a:pt x="f38" y="f36"/>
                    </a:lnTo>
                    <a:lnTo>
                      <a:pt x="f10" y="f34"/>
                    </a:lnTo>
                    <a:lnTo>
                      <a:pt x="f12" y="f32"/>
                    </a:lnTo>
                    <a:lnTo>
                      <a:pt x="f14" y="f30"/>
                    </a:lnTo>
                    <a:lnTo>
                      <a:pt x="f16" y="f28"/>
                    </a:lnTo>
                    <a:lnTo>
                      <a:pt x="f18" y="f26"/>
                    </a:lnTo>
                    <a:lnTo>
                      <a:pt x="f20" y="f24"/>
                    </a:lnTo>
                    <a:lnTo>
                      <a:pt x="f37" y="f22"/>
                    </a:lnTo>
                    <a:lnTo>
                      <a:pt x="f24" y="f20"/>
                    </a:lnTo>
                    <a:lnTo>
                      <a:pt x="f26" y="f18"/>
                    </a:lnTo>
                    <a:lnTo>
                      <a:pt x="f28" y="f16"/>
                    </a:lnTo>
                    <a:lnTo>
                      <a:pt x="f30" y="f14"/>
                    </a:lnTo>
                    <a:lnTo>
                      <a:pt x="f32" y="f12"/>
                    </a:lnTo>
                    <a:lnTo>
                      <a:pt x="f34" y="f10"/>
                    </a:lnTo>
                    <a:lnTo>
                      <a:pt x="f36" y="f6"/>
                    </a:lnTo>
                    <a:lnTo>
                      <a:pt x="f7" y="f6"/>
                    </a:lnTo>
                    <a:lnTo>
                      <a:pt x="f7" y="f6"/>
                    </a:lnTo>
                    <a:close/>
                    <a:moveTo>
                      <a:pt x="f7" y="f39"/>
                    </a:moveTo>
                    <a:lnTo>
                      <a:pt x="f7" y="f39"/>
                    </a:lnTo>
                    <a:lnTo>
                      <a:pt x="f40" y="f39"/>
                    </a:lnTo>
                    <a:lnTo>
                      <a:pt x="f41" y="f42"/>
                    </a:lnTo>
                    <a:lnTo>
                      <a:pt x="f43" y="f44"/>
                    </a:lnTo>
                    <a:lnTo>
                      <a:pt x="f45" y="f45"/>
                    </a:lnTo>
                    <a:lnTo>
                      <a:pt x="f44" y="f43"/>
                    </a:lnTo>
                    <a:lnTo>
                      <a:pt x="f42" y="f41"/>
                    </a:lnTo>
                    <a:lnTo>
                      <a:pt x="f39" y="f40"/>
                    </a:lnTo>
                    <a:lnTo>
                      <a:pt x="f39" y="f7"/>
                    </a:lnTo>
                    <a:lnTo>
                      <a:pt x="f39" y="f7"/>
                    </a:lnTo>
                    <a:lnTo>
                      <a:pt x="f39" y="f46"/>
                    </a:lnTo>
                    <a:lnTo>
                      <a:pt x="f42" y="f47"/>
                    </a:lnTo>
                    <a:lnTo>
                      <a:pt x="f44" y="f2"/>
                    </a:lnTo>
                    <a:lnTo>
                      <a:pt x="f45" y="f48"/>
                    </a:lnTo>
                    <a:lnTo>
                      <a:pt x="f43" y="f49"/>
                    </a:lnTo>
                    <a:lnTo>
                      <a:pt x="f41" y="f32"/>
                    </a:lnTo>
                    <a:lnTo>
                      <a:pt x="f40" y="f50"/>
                    </a:lnTo>
                    <a:lnTo>
                      <a:pt x="f7" y="f50"/>
                    </a:lnTo>
                    <a:lnTo>
                      <a:pt x="f7" y="f50"/>
                    </a:lnTo>
                    <a:lnTo>
                      <a:pt x="f46" y="f50"/>
                    </a:lnTo>
                    <a:lnTo>
                      <a:pt x="f47" y="f32"/>
                    </a:lnTo>
                    <a:lnTo>
                      <a:pt x="f2" y="f49"/>
                    </a:lnTo>
                    <a:lnTo>
                      <a:pt x="f48" y="f48"/>
                    </a:lnTo>
                    <a:lnTo>
                      <a:pt x="f49" y="f2"/>
                    </a:lnTo>
                    <a:lnTo>
                      <a:pt x="f51" y="f47"/>
                    </a:lnTo>
                    <a:lnTo>
                      <a:pt x="f50" y="f46"/>
                    </a:lnTo>
                    <a:lnTo>
                      <a:pt x="f50" y="f7"/>
                    </a:lnTo>
                    <a:lnTo>
                      <a:pt x="f50" y="f7"/>
                    </a:lnTo>
                    <a:lnTo>
                      <a:pt x="f50" y="f40"/>
                    </a:lnTo>
                    <a:lnTo>
                      <a:pt x="f51" y="f41"/>
                    </a:lnTo>
                    <a:lnTo>
                      <a:pt x="f49" y="f43"/>
                    </a:lnTo>
                    <a:lnTo>
                      <a:pt x="f48" y="f45"/>
                    </a:lnTo>
                    <a:lnTo>
                      <a:pt x="f2" y="f44"/>
                    </a:lnTo>
                    <a:lnTo>
                      <a:pt x="f47" y="f42"/>
                    </a:lnTo>
                    <a:lnTo>
                      <a:pt x="f46" y="f39"/>
                    </a:lnTo>
                    <a:lnTo>
                      <a:pt x="f7" y="f39"/>
                    </a:lnTo>
                    <a:lnTo>
                      <a:pt x="f7" y="f39"/>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7" name="Freeform 9">
                <a:extLst>
                  <a:ext uri="{FF2B5EF4-FFF2-40B4-BE49-F238E27FC236}">
                    <a16:creationId xmlns:a16="http://schemas.microsoft.com/office/drawing/2014/main" id="{C6BB2C75-51B2-4CD5-B0C7-D0A8C2BA08DD}"/>
                  </a:ext>
                </a:extLst>
              </p:cNvPr>
              <p:cNvSpPr/>
              <p:nvPr/>
            </p:nvSpPr>
            <p:spPr>
              <a:xfrm>
                <a:off x="10144015" y="6454100"/>
                <a:ext cx="110962" cy="60076"/>
              </a:xfrm>
              <a:custGeom>
                <a:avLst/>
                <a:gdLst>
                  <a:gd name="f0" fmla="val 10800000"/>
                  <a:gd name="f1" fmla="val 5400000"/>
                  <a:gd name="f2" fmla="val 180"/>
                  <a:gd name="f3" fmla="val w"/>
                  <a:gd name="f4" fmla="val h"/>
                  <a:gd name="f5" fmla="val 0"/>
                  <a:gd name="f6" fmla="val 314"/>
                  <a:gd name="f7" fmla="val 170"/>
                  <a:gd name="f8" fmla="val 262"/>
                  <a:gd name="f9" fmla="val 254"/>
                  <a:gd name="f10" fmla="val 246"/>
                  <a:gd name="f11" fmla="val 168"/>
                  <a:gd name="f12" fmla="val 36"/>
                  <a:gd name="f13" fmla="val 104"/>
                  <a:gd name="f14" fmla="val 26"/>
                  <a:gd name="f15" fmla="val 100"/>
                  <a:gd name="f16" fmla="val 18"/>
                  <a:gd name="f17" fmla="val 94"/>
                  <a:gd name="f18" fmla="val 10"/>
                  <a:gd name="f19" fmla="val 86"/>
                  <a:gd name="f20" fmla="val 6"/>
                  <a:gd name="f21" fmla="val 78"/>
                  <a:gd name="f22" fmla="val 2"/>
                  <a:gd name="f23" fmla="val 68"/>
                  <a:gd name="f24" fmla="val 58"/>
                  <a:gd name="f25" fmla="val 48"/>
                  <a:gd name="f26" fmla="val 38"/>
                  <a:gd name="f27" fmla="val 28"/>
                  <a:gd name="f28" fmla="val 12"/>
                  <a:gd name="f29" fmla="val 20"/>
                  <a:gd name="f30" fmla="val 46"/>
                  <a:gd name="f31" fmla="val 56"/>
                  <a:gd name="f32" fmla="val 4"/>
                  <a:gd name="f33" fmla="val 278"/>
                  <a:gd name="f34" fmla="val 286"/>
                  <a:gd name="f35" fmla="val 72"/>
                  <a:gd name="f36" fmla="val 296"/>
                  <a:gd name="f37" fmla="val 302"/>
                  <a:gd name="f38" fmla="val 308"/>
                  <a:gd name="f39" fmla="val 312"/>
                  <a:gd name="f40" fmla="val 114"/>
                  <a:gd name="f41" fmla="val 124"/>
                  <a:gd name="f42" fmla="val 134"/>
                  <a:gd name="f43" fmla="val 142"/>
                  <a:gd name="f44" fmla="val 304"/>
                  <a:gd name="f45" fmla="val 150"/>
                  <a:gd name="f46" fmla="val 298"/>
                  <a:gd name="f47" fmla="val 156"/>
                  <a:gd name="f48" fmla="val 292"/>
                  <a:gd name="f49" fmla="val 160"/>
                  <a:gd name="f50" fmla="val 166"/>
                  <a:gd name="f51" fmla="val 270"/>
                  <a:gd name="f52" fmla="+- 0 0 -90"/>
                  <a:gd name="f53" fmla="*/ f3 1 314"/>
                  <a:gd name="f54" fmla="*/ f4 1 170"/>
                  <a:gd name="f55" fmla="val f5"/>
                  <a:gd name="f56" fmla="val f6"/>
                  <a:gd name="f57" fmla="val f7"/>
                  <a:gd name="f58" fmla="*/ f52 f0 1"/>
                  <a:gd name="f59" fmla="+- f57 0 f55"/>
                  <a:gd name="f60" fmla="+- f56 0 f55"/>
                  <a:gd name="f61" fmla="*/ f58 1 f2"/>
                  <a:gd name="f62" fmla="*/ f60 1 314"/>
                  <a:gd name="f63" fmla="*/ f59 1 170"/>
                  <a:gd name="f64" fmla="*/ 262 f60 1"/>
                  <a:gd name="f65" fmla="*/ 170 f59 1"/>
                  <a:gd name="f66" fmla="*/ 254 f60 1"/>
                  <a:gd name="f67" fmla="*/ 246 f60 1"/>
                  <a:gd name="f68" fmla="*/ 168 f59 1"/>
                  <a:gd name="f69" fmla="*/ 36 f60 1"/>
                  <a:gd name="f70" fmla="*/ 104 f59 1"/>
                  <a:gd name="f71" fmla="*/ 26 f60 1"/>
                  <a:gd name="f72" fmla="*/ 100 f59 1"/>
                  <a:gd name="f73" fmla="*/ 18 f60 1"/>
                  <a:gd name="f74" fmla="*/ 94 f59 1"/>
                  <a:gd name="f75" fmla="*/ 10 f60 1"/>
                  <a:gd name="f76" fmla="*/ 86 f59 1"/>
                  <a:gd name="f77" fmla="*/ 6 f60 1"/>
                  <a:gd name="f78" fmla="*/ 78 f59 1"/>
                  <a:gd name="f79" fmla="*/ 2 f60 1"/>
                  <a:gd name="f80" fmla="*/ 68 f59 1"/>
                  <a:gd name="f81" fmla="*/ 0 f60 1"/>
                  <a:gd name="f82" fmla="*/ 58 f59 1"/>
                  <a:gd name="f83" fmla="*/ 48 f59 1"/>
                  <a:gd name="f84" fmla="*/ 38 f59 1"/>
                  <a:gd name="f85" fmla="*/ 28 f59 1"/>
                  <a:gd name="f86" fmla="*/ 12 f60 1"/>
                  <a:gd name="f87" fmla="*/ 20 f59 1"/>
                  <a:gd name="f88" fmla="*/ 12 f59 1"/>
                  <a:gd name="f89" fmla="*/ 28 f60 1"/>
                  <a:gd name="f90" fmla="*/ 6 f59 1"/>
                  <a:gd name="f91" fmla="*/ 2 f59 1"/>
                  <a:gd name="f92" fmla="*/ 46 f60 1"/>
                  <a:gd name="f93" fmla="*/ 0 f59 1"/>
                  <a:gd name="f94" fmla="*/ 56 f60 1"/>
                  <a:gd name="f95" fmla="*/ 68 f60 1"/>
                  <a:gd name="f96" fmla="*/ 4 f59 1"/>
                  <a:gd name="f97" fmla="*/ 278 f60 1"/>
                  <a:gd name="f98" fmla="*/ 286 f60 1"/>
                  <a:gd name="f99" fmla="*/ 72 f59 1"/>
                  <a:gd name="f100" fmla="*/ 296 f60 1"/>
                  <a:gd name="f101" fmla="*/ 302 f60 1"/>
                  <a:gd name="f102" fmla="*/ 308 f60 1"/>
                  <a:gd name="f103" fmla="*/ 312 f60 1"/>
                  <a:gd name="f104" fmla="*/ 314 f60 1"/>
                  <a:gd name="f105" fmla="*/ 114 f59 1"/>
                  <a:gd name="f106" fmla="*/ 124 f59 1"/>
                  <a:gd name="f107" fmla="*/ 134 f59 1"/>
                  <a:gd name="f108" fmla="*/ 142 f59 1"/>
                  <a:gd name="f109" fmla="*/ 304 f60 1"/>
                  <a:gd name="f110" fmla="*/ 150 f59 1"/>
                  <a:gd name="f111" fmla="*/ 298 f60 1"/>
                  <a:gd name="f112" fmla="*/ 156 f59 1"/>
                  <a:gd name="f113" fmla="*/ 292 f60 1"/>
                  <a:gd name="f114" fmla="*/ 160 f59 1"/>
                  <a:gd name="f115" fmla="*/ 166 f59 1"/>
                  <a:gd name="f116" fmla="*/ 270 f60 1"/>
                  <a:gd name="f117" fmla="+- f61 0 f1"/>
                  <a:gd name="f118" fmla="*/ f64 1 314"/>
                  <a:gd name="f119" fmla="*/ f65 1 170"/>
                  <a:gd name="f120" fmla="*/ f66 1 314"/>
                  <a:gd name="f121" fmla="*/ f67 1 314"/>
                  <a:gd name="f122" fmla="*/ f68 1 170"/>
                  <a:gd name="f123" fmla="*/ f69 1 314"/>
                  <a:gd name="f124" fmla="*/ f70 1 170"/>
                  <a:gd name="f125" fmla="*/ f71 1 314"/>
                  <a:gd name="f126" fmla="*/ f72 1 170"/>
                  <a:gd name="f127" fmla="*/ f73 1 314"/>
                  <a:gd name="f128" fmla="*/ f74 1 170"/>
                  <a:gd name="f129" fmla="*/ f75 1 314"/>
                  <a:gd name="f130" fmla="*/ f76 1 170"/>
                  <a:gd name="f131" fmla="*/ f77 1 314"/>
                  <a:gd name="f132" fmla="*/ f78 1 170"/>
                  <a:gd name="f133" fmla="*/ f79 1 314"/>
                  <a:gd name="f134" fmla="*/ f80 1 170"/>
                  <a:gd name="f135" fmla="*/ f81 1 314"/>
                  <a:gd name="f136" fmla="*/ f82 1 170"/>
                  <a:gd name="f137" fmla="*/ f83 1 170"/>
                  <a:gd name="f138" fmla="*/ f84 1 170"/>
                  <a:gd name="f139" fmla="*/ f85 1 170"/>
                  <a:gd name="f140" fmla="*/ f86 1 314"/>
                  <a:gd name="f141" fmla="*/ f87 1 170"/>
                  <a:gd name="f142" fmla="*/ f88 1 170"/>
                  <a:gd name="f143" fmla="*/ f89 1 314"/>
                  <a:gd name="f144" fmla="*/ f90 1 170"/>
                  <a:gd name="f145" fmla="*/ f91 1 170"/>
                  <a:gd name="f146" fmla="*/ f92 1 314"/>
                  <a:gd name="f147" fmla="*/ f93 1 170"/>
                  <a:gd name="f148" fmla="*/ f94 1 314"/>
                  <a:gd name="f149" fmla="*/ f95 1 314"/>
                  <a:gd name="f150" fmla="*/ f96 1 170"/>
                  <a:gd name="f151" fmla="*/ f97 1 314"/>
                  <a:gd name="f152" fmla="*/ f98 1 314"/>
                  <a:gd name="f153" fmla="*/ f99 1 170"/>
                  <a:gd name="f154" fmla="*/ f100 1 314"/>
                  <a:gd name="f155" fmla="*/ f101 1 314"/>
                  <a:gd name="f156" fmla="*/ f102 1 314"/>
                  <a:gd name="f157" fmla="*/ f103 1 314"/>
                  <a:gd name="f158" fmla="*/ f104 1 314"/>
                  <a:gd name="f159" fmla="*/ f105 1 170"/>
                  <a:gd name="f160" fmla="*/ f106 1 170"/>
                  <a:gd name="f161" fmla="*/ f107 1 170"/>
                  <a:gd name="f162" fmla="*/ f108 1 170"/>
                  <a:gd name="f163" fmla="*/ f109 1 314"/>
                  <a:gd name="f164" fmla="*/ f110 1 170"/>
                  <a:gd name="f165" fmla="*/ f111 1 314"/>
                  <a:gd name="f166" fmla="*/ f112 1 170"/>
                  <a:gd name="f167" fmla="*/ f113 1 314"/>
                  <a:gd name="f168" fmla="*/ f114 1 170"/>
                  <a:gd name="f169" fmla="*/ f115 1 170"/>
                  <a:gd name="f170" fmla="*/ f116 1 314"/>
                  <a:gd name="f171" fmla="*/ 0 1 f62"/>
                  <a:gd name="f172" fmla="*/ f56 1 f62"/>
                  <a:gd name="f173" fmla="*/ 0 1 f63"/>
                  <a:gd name="f174" fmla="*/ f57 1 f63"/>
                  <a:gd name="f175" fmla="*/ f118 1 f62"/>
                  <a:gd name="f176" fmla="*/ f119 1 f63"/>
                  <a:gd name="f177" fmla="*/ f120 1 f62"/>
                  <a:gd name="f178" fmla="*/ f121 1 f62"/>
                  <a:gd name="f179" fmla="*/ f122 1 f63"/>
                  <a:gd name="f180" fmla="*/ f123 1 f62"/>
                  <a:gd name="f181" fmla="*/ f124 1 f63"/>
                  <a:gd name="f182" fmla="*/ f125 1 f62"/>
                  <a:gd name="f183" fmla="*/ f126 1 f63"/>
                  <a:gd name="f184" fmla="*/ f127 1 f62"/>
                  <a:gd name="f185" fmla="*/ f128 1 f63"/>
                  <a:gd name="f186" fmla="*/ f129 1 f62"/>
                  <a:gd name="f187" fmla="*/ f130 1 f63"/>
                  <a:gd name="f188" fmla="*/ f131 1 f62"/>
                  <a:gd name="f189" fmla="*/ f132 1 f63"/>
                  <a:gd name="f190" fmla="*/ f133 1 f62"/>
                  <a:gd name="f191" fmla="*/ f134 1 f63"/>
                  <a:gd name="f192" fmla="*/ f135 1 f62"/>
                  <a:gd name="f193" fmla="*/ f136 1 f63"/>
                  <a:gd name="f194" fmla="*/ f137 1 f63"/>
                  <a:gd name="f195" fmla="*/ f138 1 f63"/>
                  <a:gd name="f196" fmla="*/ f139 1 f63"/>
                  <a:gd name="f197" fmla="*/ f140 1 f62"/>
                  <a:gd name="f198" fmla="*/ f141 1 f63"/>
                  <a:gd name="f199" fmla="*/ f142 1 f63"/>
                  <a:gd name="f200" fmla="*/ f143 1 f62"/>
                  <a:gd name="f201" fmla="*/ f144 1 f63"/>
                  <a:gd name="f202" fmla="*/ f145 1 f63"/>
                  <a:gd name="f203" fmla="*/ f146 1 f62"/>
                  <a:gd name="f204" fmla="*/ f147 1 f63"/>
                  <a:gd name="f205" fmla="*/ f148 1 f62"/>
                  <a:gd name="f206" fmla="*/ f149 1 f62"/>
                  <a:gd name="f207" fmla="*/ f150 1 f63"/>
                  <a:gd name="f208" fmla="*/ f151 1 f62"/>
                  <a:gd name="f209" fmla="*/ f152 1 f62"/>
                  <a:gd name="f210" fmla="*/ f153 1 f63"/>
                  <a:gd name="f211" fmla="*/ f154 1 f62"/>
                  <a:gd name="f212" fmla="*/ f155 1 f62"/>
                  <a:gd name="f213" fmla="*/ f156 1 f62"/>
                  <a:gd name="f214" fmla="*/ f157 1 f62"/>
                  <a:gd name="f215" fmla="*/ f158 1 f62"/>
                  <a:gd name="f216" fmla="*/ f159 1 f63"/>
                  <a:gd name="f217" fmla="*/ f160 1 f63"/>
                  <a:gd name="f218" fmla="*/ f161 1 f63"/>
                  <a:gd name="f219" fmla="*/ f162 1 f63"/>
                  <a:gd name="f220" fmla="*/ f163 1 f62"/>
                  <a:gd name="f221" fmla="*/ f164 1 f63"/>
                  <a:gd name="f222" fmla="*/ f165 1 f62"/>
                  <a:gd name="f223" fmla="*/ f166 1 f63"/>
                  <a:gd name="f224" fmla="*/ f167 1 f62"/>
                  <a:gd name="f225" fmla="*/ f168 1 f63"/>
                  <a:gd name="f226" fmla="*/ f169 1 f63"/>
                  <a:gd name="f227" fmla="*/ f170 1 f62"/>
                  <a:gd name="f228" fmla="*/ f171 f53 1"/>
                  <a:gd name="f229" fmla="*/ f172 f53 1"/>
                  <a:gd name="f230" fmla="*/ f174 f54 1"/>
                  <a:gd name="f231" fmla="*/ f173 f54 1"/>
                  <a:gd name="f232" fmla="*/ f175 f53 1"/>
                  <a:gd name="f233" fmla="*/ f176 f54 1"/>
                  <a:gd name="f234" fmla="*/ f177 f53 1"/>
                  <a:gd name="f235" fmla="*/ f178 f53 1"/>
                  <a:gd name="f236" fmla="*/ f179 f54 1"/>
                  <a:gd name="f237" fmla="*/ f180 f53 1"/>
                  <a:gd name="f238" fmla="*/ f181 f54 1"/>
                  <a:gd name="f239" fmla="*/ f182 f53 1"/>
                  <a:gd name="f240" fmla="*/ f183 f54 1"/>
                  <a:gd name="f241" fmla="*/ f184 f53 1"/>
                  <a:gd name="f242" fmla="*/ f185 f54 1"/>
                  <a:gd name="f243" fmla="*/ f186 f53 1"/>
                  <a:gd name="f244" fmla="*/ f187 f54 1"/>
                  <a:gd name="f245" fmla="*/ f188 f53 1"/>
                  <a:gd name="f246" fmla="*/ f189 f54 1"/>
                  <a:gd name="f247" fmla="*/ f190 f53 1"/>
                  <a:gd name="f248" fmla="*/ f191 f54 1"/>
                  <a:gd name="f249" fmla="*/ f192 f53 1"/>
                  <a:gd name="f250" fmla="*/ f193 f54 1"/>
                  <a:gd name="f251" fmla="*/ f194 f54 1"/>
                  <a:gd name="f252" fmla="*/ f195 f54 1"/>
                  <a:gd name="f253" fmla="*/ f196 f54 1"/>
                  <a:gd name="f254" fmla="*/ f197 f53 1"/>
                  <a:gd name="f255" fmla="*/ f198 f54 1"/>
                  <a:gd name="f256" fmla="*/ f199 f54 1"/>
                  <a:gd name="f257" fmla="*/ f200 f53 1"/>
                  <a:gd name="f258" fmla="*/ f201 f54 1"/>
                  <a:gd name="f259" fmla="*/ f202 f54 1"/>
                  <a:gd name="f260" fmla="*/ f203 f53 1"/>
                  <a:gd name="f261" fmla="*/ f204 f54 1"/>
                  <a:gd name="f262" fmla="*/ f205 f53 1"/>
                  <a:gd name="f263" fmla="*/ f206 f53 1"/>
                  <a:gd name="f264" fmla="*/ f207 f54 1"/>
                  <a:gd name="f265" fmla="*/ f208 f53 1"/>
                  <a:gd name="f266" fmla="*/ f209 f53 1"/>
                  <a:gd name="f267" fmla="*/ f210 f54 1"/>
                  <a:gd name="f268" fmla="*/ f211 f53 1"/>
                  <a:gd name="f269" fmla="*/ f212 f53 1"/>
                  <a:gd name="f270" fmla="*/ f213 f53 1"/>
                  <a:gd name="f271" fmla="*/ f214 f53 1"/>
                  <a:gd name="f272" fmla="*/ f215 f53 1"/>
                  <a:gd name="f273" fmla="*/ f216 f54 1"/>
                  <a:gd name="f274" fmla="*/ f217 f54 1"/>
                  <a:gd name="f275" fmla="*/ f218 f54 1"/>
                  <a:gd name="f276" fmla="*/ f219 f54 1"/>
                  <a:gd name="f277" fmla="*/ f220 f53 1"/>
                  <a:gd name="f278" fmla="*/ f221 f54 1"/>
                  <a:gd name="f279" fmla="*/ f222 f53 1"/>
                  <a:gd name="f280" fmla="*/ f223 f54 1"/>
                  <a:gd name="f281" fmla="*/ f224 f53 1"/>
                  <a:gd name="f282" fmla="*/ f225 f54 1"/>
                  <a:gd name="f283" fmla="*/ f226 f54 1"/>
                  <a:gd name="f284" fmla="*/ f227 f53 1"/>
                </a:gdLst>
                <a:ahLst/>
                <a:cxnLst>
                  <a:cxn ang="3cd4">
                    <a:pos x="hc" y="t"/>
                  </a:cxn>
                  <a:cxn ang="0">
                    <a:pos x="r" y="vc"/>
                  </a:cxn>
                  <a:cxn ang="cd4">
                    <a:pos x="hc" y="b"/>
                  </a:cxn>
                  <a:cxn ang="cd2">
                    <a:pos x="l" y="vc"/>
                  </a:cxn>
                  <a:cxn ang="f117">
                    <a:pos x="f232" y="f233"/>
                  </a:cxn>
                  <a:cxn ang="f117">
                    <a:pos x="f232" y="f233"/>
                  </a:cxn>
                  <a:cxn ang="f117">
                    <a:pos x="f234" y="f233"/>
                  </a:cxn>
                  <a:cxn ang="f117">
                    <a:pos x="f235" y="f236"/>
                  </a:cxn>
                  <a:cxn ang="f117">
                    <a:pos x="f237" y="f238"/>
                  </a:cxn>
                  <a:cxn ang="f117">
                    <a:pos x="f237" y="f238"/>
                  </a:cxn>
                  <a:cxn ang="f117">
                    <a:pos x="f239" y="f240"/>
                  </a:cxn>
                  <a:cxn ang="f117">
                    <a:pos x="f241" y="f242"/>
                  </a:cxn>
                  <a:cxn ang="f117">
                    <a:pos x="f243" y="f244"/>
                  </a:cxn>
                  <a:cxn ang="f117">
                    <a:pos x="f245" y="f246"/>
                  </a:cxn>
                  <a:cxn ang="f117">
                    <a:pos x="f247" y="f248"/>
                  </a:cxn>
                  <a:cxn ang="f117">
                    <a:pos x="f249" y="f250"/>
                  </a:cxn>
                  <a:cxn ang="f117">
                    <a:pos x="f249" y="f251"/>
                  </a:cxn>
                  <a:cxn ang="f117">
                    <a:pos x="f247" y="f252"/>
                  </a:cxn>
                  <a:cxn ang="f117">
                    <a:pos x="f247" y="f252"/>
                  </a:cxn>
                  <a:cxn ang="f117">
                    <a:pos x="f245" y="f253"/>
                  </a:cxn>
                  <a:cxn ang="f117">
                    <a:pos x="f254" y="f255"/>
                  </a:cxn>
                  <a:cxn ang="f117">
                    <a:pos x="f241" y="f256"/>
                  </a:cxn>
                  <a:cxn ang="f117">
                    <a:pos x="f257" y="f258"/>
                  </a:cxn>
                  <a:cxn ang="f117">
                    <a:pos x="f237" y="f259"/>
                  </a:cxn>
                  <a:cxn ang="f117">
                    <a:pos x="f260" y="f261"/>
                  </a:cxn>
                  <a:cxn ang="f117">
                    <a:pos x="f262" y="f261"/>
                  </a:cxn>
                  <a:cxn ang="f117">
                    <a:pos x="f263" y="f264"/>
                  </a:cxn>
                  <a:cxn ang="f117">
                    <a:pos x="f265" y="f248"/>
                  </a:cxn>
                  <a:cxn ang="f117">
                    <a:pos x="f265" y="f248"/>
                  </a:cxn>
                  <a:cxn ang="f117">
                    <a:pos x="f266" y="f267"/>
                  </a:cxn>
                  <a:cxn ang="f117">
                    <a:pos x="f268" y="f246"/>
                  </a:cxn>
                  <a:cxn ang="f117">
                    <a:pos x="f269" y="f244"/>
                  </a:cxn>
                  <a:cxn ang="f117">
                    <a:pos x="f270" y="f242"/>
                  </a:cxn>
                  <a:cxn ang="f117">
                    <a:pos x="f271" y="f238"/>
                  </a:cxn>
                  <a:cxn ang="f117">
                    <a:pos x="f272" y="f273"/>
                  </a:cxn>
                  <a:cxn ang="f117">
                    <a:pos x="f272" y="f274"/>
                  </a:cxn>
                  <a:cxn ang="f117">
                    <a:pos x="f271" y="f275"/>
                  </a:cxn>
                  <a:cxn ang="f117">
                    <a:pos x="f271" y="f275"/>
                  </a:cxn>
                  <a:cxn ang="f117">
                    <a:pos x="f270" y="f276"/>
                  </a:cxn>
                  <a:cxn ang="f117">
                    <a:pos x="f277" y="f278"/>
                  </a:cxn>
                  <a:cxn ang="f117">
                    <a:pos x="f279" y="f280"/>
                  </a:cxn>
                  <a:cxn ang="f117">
                    <a:pos x="f281" y="f282"/>
                  </a:cxn>
                  <a:cxn ang="f117">
                    <a:pos x="f266" y="f283"/>
                  </a:cxn>
                  <a:cxn ang="f117">
                    <a:pos x="f265" y="f236"/>
                  </a:cxn>
                  <a:cxn ang="f117">
                    <a:pos x="f284" y="f233"/>
                  </a:cxn>
                  <a:cxn ang="f117">
                    <a:pos x="f232" y="f233"/>
                  </a:cxn>
                  <a:cxn ang="f117">
                    <a:pos x="f232" y="f233"/>
                  </a:cxn>
                </a:cxnLst>
                <a:rect l="f228" t="f231" r="f229" b="f230"/>
                <a:pathLst>
                  <a:path w="314" h="170">
                    <a:moveTo>
                      <a:pt x="f8" y="f7"/>
                    </a:moveTo>
                    <a:lnTo>
                      <a:pt x="f8" y="f7"/>
                    </a:lnTo>
                    <a:lnTo>
                      <a:pt x="f9" y="f7"/>
                    </a:lnTo>
                    <a:lnTo>
                      <a:pt x="f10" y="f11"/>
                    </a:lnTo>
                    <a:lnTo>
                      <a:pt x="f12" y="f13"/>
                    </a:lnTo>
                    <a:lnTo>
                      <a:pt x="f12" y="f13"/>
                    </a:lnTo>
                    <a:lnTo>
                      <a:pt x="f14" y="f15"/>
                    </a:lnTo>
                    <a:lnTo>
                      <a:pt x="f16" y="f17"/>
                    </a:lnTo>
                    <a:lnTo>
                      <a:pt x="f18" y="f19"/>
                    </a:lnTo>
                    <a:lnTo>
                      <a:pt x="f20" y="f21"/>
                    </a:lnTo>
                    <a:lnTo>
                      <a:pt x="f22" y="f23"/>
                    </a:lnTo>
                    <a:lnTo>
                      <a:pt x="f5" y="f24"/>
                    </a:lnTo>
                    <a:lnTo>
                      <a:pt x="f5" y="f25"/>
                    </a:lnTo>
                    <a:lnTo>
                      <a:pt x="f22" y="f26"/>
                    </a:lnTo>
                    <a:lnTo>
                      <a:pt x="f22" y="f26"/>
                    </a:lnTo>
                    <a:lnTo>
                      <a:pt x="f20" y="f27"/>
                    </a:lnTo>
                    <a:lnTo>
                      <a:pt x="f28" y="f29"/>
                    </a:lnTo>
                    <a:lnTo>
                      <a:pt x="f16" y="f28"/>
                    </a:lnTo>
                    <a:lnTo>
                      <a:pt x="f27" y="f20"/>
                    </a:lnTo>
                    <a:lnTo>
                      <a:pt x="f12" y="f22"/>
                    </a:lnTo>
                    <a:lnTo>
                      <a:pt x="f30" y="f5"/>
                    </a:lnTo>
                    <a:lnTo>
                      <a:pt x="f31" y="f5"/>
                    </a:lnTo>
                    <a:lnTo>
                      <a:pt x="f23" y="f32"/>
                    </a:lnTo>
                    <a:lnTo>
                      <a:pt x="f33" y="f23"/>
                    </a:lnTo>
                    <a:lnTo>
                      <a:pt x="f33" y="f23"/>
                    </a:lnTo>
                    <a:lnTo>
                      <a:pt x="f34" y="f35"/>
                    </a:lnTo>
                    <a:lnTo>
                      <a:pt x="f36" y="f21"/>
                    </a:lnTo>
                    <a:lnTo>
                      <a:pt x="f37" y="f19"/>
                    </a:lnTo>
                    <a:lnTo>
                      <a:pt x="f38" y="f17"/>
                    </a:lnTo>
                    <a:lnTo>
                      <a:pt x="f39" y="f13"/>
                    </a:lnTo>
                    <a:lnTo>
                      <a:pt x="f6" y="f40"/>
                    </a:lnTo>
                    <a:lnTo>
                      <a:pt x="f6" y="f41"/>
                    </a:lnTo>
                    <a:lnTo>
                      <a:pt x="f39" y="f42"/>
                    </a:lnTo>
                    <a:lnTo>
                      <a:pt x="f39" y="f42"/>
                    </a:lnTo>
                    <a:lnTo>
                      <a:pt x="f38" y="f43"/>
                    </a:lnTo>
                    <a:lnTo>
                      <a:pt x="f44" y="f45"/>
                    </a:lnTo>
                    <a:lnTo>
                      <a:pt x="f46" y="f47"/>
                    </a:lnTo>
                    <a:lnTo>
                      <a:pt x="f48" y="f49"/>
                    </a:lnTo>
                    <a:lnTo>
                      <a:pt x="f34" y="f50"/>
                    </a:lnTo>
                    <a:lnTo>
                      <a:pt x="f33" y="f11"/>
                    </a:lnTo>
                    <a:lnTo>
                      <a:pt x="f51" y="f7"/>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8" name="Freeform 10">
                <a:extLst>
                  <a:ext uri="{FF2B5EF4-FFF2-40B4-BE49-F238E27FC236}">
                    <a16:creationId xmlns:a16="http://schemas.microsoft.com/office/drawing/2014/main" id="{26DA5C44-59A3-4125-BE23-2726A2AC1838}"/>
                  </a:ext>
                </a:extLst>
              </p:cNvPr>
              <p:cNvSpPr/>
              <p:nvPr/>
            </p:nvSpPr>
            <p:spPr>
              <a:xfrm>
                <a:off x="10288901" y="6423001"/>
                <a:ext cx="118030" cy="91174"/>
              </a:xfrm>
              <a:custGeom>
                <a:avLst/>
                <a:gdLst>
                  <a:gd name="f0" fmla="val 10800000"/>
                  <a:gd name="f1" fmla="val 5400000"/>
                  <a:gd name="f2" fmla="val 180"/>
                  <a:gd name="f3" fmla="val w"/>
                  <a:gd name="f4" fmla="val h"/>
                  <a:gd name="f5" fmla="val 0"/>
                  <a:gd name="f6" fmla="val 334"/>
                  <a:gd name="f7" fmla="val 258"/>
                  <a:gd name="f8" fmla="val 52"/>
                  <a:gd name="f9" fmla="val 40"/>
                  <a:gd name="f10" fmla="val 28"/>
                  <a:gd name="f11" fmla="val 252"/>
                  <a:gd name="f12" fmla="val 16"/>
                  <a:gd name="f13" fmla="val 246"/>
                  <a:gd name="f14" fmla="val 8"/>
                  <a:gd name="f15" fmla="val 236"/>
                  <a:gd name="f16" fmla="val 4"/>
                  <a:gd name="f17" fmla="val 226"/>
                  <a:gd name="f18" fmla="val 216"/>
                  <a:gd name="f19" fmla="val 206"/>
                  <a:gd name="f20" fmla="val 196"/>
                  <a:gd name="f21" fmla="val 186"/>
                  <a:gd name="f22" fmla="val 178"/>
                  <a:gd name="f23" fmla="val 14"/>
                  <a:gd name="f24" fmla="val 170"/>
                  <a:gd name="f25" fmla="val 22"/>
                  <a:gd name="f26" fmla="val 162"/>
                  <a:gd name="f27" fmla="val 262"/>
                  <a:gd name="f28" fmla="val 272"/>
                  <a:gd name="f29" fmla="val 282"/>
                  <a:gd name="f30" fmla="val 292"/>
                  <a:gd name="f31" fmla="val 302"/>
                  <a:gd name="f32" fmla="val 310"/>
                  <a:gd name="f33" fmla="val 318"/>
                  <a:gd name="f34" fmla="val 326"/>
                  <a:gd name="f35" fmla="val 330"/>
                  <a:gd name="f36" fmla="val 32"/>
                  <a:gd name="f37" fmla="val 42"/>
                  <a:gd name="f38" fmla="val 62"/>
                  <a:gd name="f39" fmla="val 72"/>
                  <a:gd name="f40" fmla="val 80"/>
                  <a:gd name="f41" fmla="val 320"/>
                  <a:gd name="f42" fmla="val 88"/>
                  <a:gd name="f43" fmla="val 312"/>
                  <a:gd name="f44" fmla="val 96"/>
                  <a:gd name="f45" fmla="val 82"/>
                  <a:gd name="f46" fmla="val 250"/>
                  <a:gd name="f47" fmla="val 74"/>
                  <a:gd name="f48" fmla="val 254"/>
                  <a:gd name="f49" fmla="val 66"/>
                  <a:gd name="f50" fmla="val 256"/>
                  <a:gd name="f51" fmla="+- 0 0 -90"/>
                  <a:gd name="f52" fmla="*/ f3 1 334"/>
                  <a:gd name="f53" fmla="*/ f4 1 258"/>
                  <a:gd name="f54" fmla="val f5"/>
                  <a:gd name="f55" fmla="val f6"/>
                  <a:gd name="f56" fmla="val f7"/>
                  <a:gd name="f57" fmla="*/ f51 f0 1"/>
                  <a:gd name="f58" fmla="+- f56 0 f54"/>
                  <a:gd name="f59" fmla="+- f55 0 f54"/>
                  <a:gd name="f60" fmla="*/ f57 1 f2"/>
                  <a:gd name="f61" fmla="*/ f59 1 334"/>
                  <a:gd name="f62" fmla="*/ f58 1 258"/>
                  <a:gd name="f63" fmla="*/ 52 f59 1"/>
                  <a:gd name="f64" fmla="*/ 258 f58 1"/>
                  <a:gd name="f65" fmla="*/ 40 f59 1"/>
                  <a:gd name="f66" fmla="*/ 28 f59 1"/>
                  <a:gd name="f67" fmla="*/ 252 f58 1"/>
                  <a:gd name="f68" fmla="*/ 16 f59 1"/>
                  <a:gd name="f69" fmla="*/ 246 f58 1"/>
                  <a:gd name="f70" fmla="*/ 8 f59 1"/>
                  <a:gd name="f71" fmla="*/ 236 f58 1"/>
                  <a:gd name="f72" fmla="*/ 4 f59 1"/>
                  <a:gd name="f73" fmla="*/ 226 f58 1"/>
                  <a:gd name="f74" fmla="*/ 0 f59 1"/>
                  <a:gd name="f75" fmla="*/ 216 f58 1"/>
                  <a:gd name="f76" fmla="*/ 206 f58 1"/>
                  <a:gd name="f77" fmla="*/ 196 f58 1"/>
                  <a:gd name="f78" fmla="*/ 186 f58 1"/>
                  <a:gd name="f79" fmla="*/ 178 f58 1"/>
                  <a:gd name="f80" fmla="*/ 14 f59 1"/>
                  <a:gd name="f81" fmla="*/ 170 f58 1"/>
                  <a:gd name="f82" fmla="*/ 22 f59 1"/>
                  <a:gd name="f83" fmla="*/ 162 f58 1"/>
                  <a:gd name="f84" fmla="*/ 252 f59 1"/>
                  <a:gd name="f85" fmla="*/ 8 f58 1"/>
                  <a:gd name="f86" fmla="*/ 262 f59 1"/>
                  <a:gd name="f87" fmla="*/ 4 f58 1"/>
                  <a:gd name="f88" fmla="*/ 272 f59 1"/>
                  <a:gd name="f89" fmla="*/ 0 f58 1"/>
                  <a:gd name="f90" fmla="*/ 282 f59 1"/>
                  <a:gd name="f91" fmla="*/ 292 f59 1"/>
                  <a:gd name="f92" fmla="*/ 302 f59 1"/>
                  <a:gd name="f93" fmla="*/ 310 f59 1"/>
                  <a:gd name="f94" fmla="*/ 318 f59 1"/>
                  <a:gd name="f95" fmla="*/ 14 f58 1"/>
                  <a:gd name="f96" fmla="*/ 326 f59 1"/>
                  <a:gd name="f97" fmla="*/ 22 f58 1"/>
                  <a:gd name="f98" fmla="*/ 330 f59 1"/>
                  <a:gd name="f99" fmla="*/ 32 f58 1"/>
                  <a:gd name="f100" fmla="*/ 334 f59 1"/>
                  <a:gd name="f101" fmla="*/ 42 f58 1"/>
                  <a:gd name="f102" fmla="*/ 52 f58 1"/>
                  <a:gd name="f103" fmla="*/ 62 f58 1"/>
                  <a:gd name="f104" fmla="*/ 72 f58 1"/>
                  <a:gd name="f105" fmla="*/ 80 f58 1"/>
                  <a:gd name="f106" fmla="*/ 320 f59 1"/>
                  <a:gd name="f107" fmla="*/ 88 f58 1"/>
                  <a:gd name="f108" fmla="*/ 312 f59 1"/>
                  <a:gd name="f109" fmla="*/ 96 f58 1"/>
                  <a:gd name="f110" fmla="*/ 82 f59 1"/>
                  <a:gd name="f111" fmla="*/ 250 f58 1"/>
                  <a:gd name="f112" fmla="*/ 74 f59 1"/>
                  <a:gd name="f113" fmla="*/ 254 f58 1"/>
                  <a:gd name="f114" fmla="*/ 66 f59 1"/>
                  <a:gd name="f115" fmla="*/ 256 f58 1"/>
                  <a:gd name="f116" fmla="+- f60 0 f1"/>
                  <a:gd name="f117" fmla="*/ f63 1 334"/>
                  <a:gd name="f118" fmla="*/ f64 1 258"/>
                  <a:gd name="f119" fmla="*/ f65 1 334"/>
                  <a:gd name="f120" fmla="*/ f66 1 334"/>
                  <a:gd name="f121" fmla="*/ f67 1 258"/>
                  <a:gd name="f122" fmla="*/ f68 1 334"/>
                  <a:gd name="f123" fmla="*/ f69 1 258"/>
                  <a:gd name="f124" fmla="*/ f70 1 334"/>
                  <a:gd name="f125" fmla="*/ f71 1 258"/>
                  <a:gd name="f126" fmla="*/ f72 1 334"/>
                  <a:gd name="f127" fmla="*/ f73 1 258"/>
                  <a:gd name="f128" fmla="*/ f74 1 334"/>
                  <a:gd name="f129" fmla="*/ f75 1 258"/>
                  <a:gd name="f130" fmla="*/ f76 1 258"/>
                  <a:gd name="f131" fmla="*/ f77 1 258"/>
                  <a:gd name="f132" fmla="*/ f78 1 258"/>
                  <a:gd name="f133" fmla="*/ f79 1 258"/>
                  <a:gd name="f134" fmla="*/ f80 1 334"/>
                  <a:gd name="f135" fmla="*/ f81 1 258"/>
                  <a:gd name="f136" fmla="*/ f82 1 334"/>
                  <a:gd name="f137" fmla="*/ f83 1 258"/>
                  <a:gd name="f138" fmla="*/ f84 1 334"/>
                  <a:gd name="f139" fmla="*/ f85 1 258"/>
                  <a:gd name="f140" fmla="*/ f86 1 334"/>
                  <a:gd name="f141" fmla="*/ f87 1 258"/>
                  <a:gd name="f142" fmla="*/ f88 1 334"/>
                  <a:gd name="f143" fmla="*/ f89 1 258"/>
                  <a:gd name="f144" fmla="*/ f90 1 334"/>
                  <a:gd name="f145" fmla="*/ f91 1 334"/>
                  <a:gd name="f146" fmla="*/ f92 1 334"/>
                  <a:gd name="f147" fmla="*/ f93 1 334"/>
                  <a:gd name="f148" fmla="*/ f94 1 334"/>
                  <a:gd name="f149" fmla="*/ f95 1 258"/>
                  <a:gd name="f150" fmla="*/ f96 1 334"/>
                  <a:gd name="f151" fmla="*/ f97 1 258"/>
                  <a:gd name="f152" fmla="*/ f98 1 334"/>
                  <a:gd name="f153" fmla="*/ f99 1 258"/>
                  <a:gd name="f154" fmla="*/ f100 1 334"/>
                  <a:gd name="f155" fmla="*/ f101 1 258"/>
                  <a:gd name="f156" fmla="*/ f102 1 258"/>
                  <a:gd name="f157" fmla="*/ f103 1 258"/>
                  <a:gd name="f158" fmla="*/ f104 1 258"/>
                  <a:gd name="f159" fmla="*/ f105 1 258"/>
                  <a:gd name="f160" fmla="*/ f106 1 334"/>
                  <a:gd name="f161" fmla="*/ f107 1 258"/>
                  <a:gd name="f162" fmla="*/ f108 1 334"/>
                  <a:gd name="f163" fmla="*/ f109 1 258"/>
                  <a:gd name="f164" fmla="*/ f110 1 334"/>
                  <a:gd name="f165" fmla="*/ f111 1 258"/>
                  <a:gd name="f166" fmla="*/ f112 1 334"/>
                  <a:gd name="f167" fmla="*/ f113 1 258"/>
                  <a:gd name="f168" fmla="*/ f114 1 334"/>
                  <a:gd name="f169" fmla="*/ f115 1 258"/>
                  <a:gd name="f170" fmla="*/ 0 1 f61"/>
                  <a:gd name="f171" fmla="*/ f55 1 f61"/>
                  <a:gd name="f172" fmla="*/ 0 1 f62"/>
                  <a:gd name="f173" fmla="*/ f56 1 f62"/>
                  <a:gd name="f174" fmla="*/ f117 1 f61"/>
                  <a:gd name="f175" fmla="*/ f118 1 f62"/>
                  <a:gd name="f176" fmla="*/ f119 1 f61"/>
                  <a:gd name="f177" fmla="*/ f120 1 f61"/>
                  <a:gd name="f178" fmla="*/ f121 1 f62"/>
                  <a:gd name="f179" fmla="*/ f122 1 f61"/>
                  <a:gd name="f180" fmla="*/ f123 1 f62"/>
                  <a:gd name="f181" fmla="*/ f124 1 f61"/>
                  <a:gd name="f182" fmla="*/ f125 1 f62"/>
                  <a:gd name="f183" fmla="*/ f126 1 f61"/>
                  <a:gd name="f184" fmla="*/ f127 1 f62"/>
                  <a:gd name="f185" fmla="*/ f128 1 f61"/>
                  <a:gd name="f186" fmla="*/ f129 1 f62"/>
                  <a:gd name="f187" fmla="*/ f130 1 f62"/>
                  <a:gd name="f188" fmla="*/ f131 1 f62"/>
                  <a:gd name="f189" fmla="*/ f132 1 f62"/>
                  <a:gd name="f190" fmla="*/ f133 1 f62"/>
                  <a:gd name="f191" fmla="*/ f134 1 f61"/>
                  <a:gd name="f192" fmla="*/ f135 1 f62"/>
                  <a:gd name="f193" fmla="*/ f136 1 f61"/>
                  <a:gd name="f194" fmla="*/ f137 1 f62"/>
                  <a:gd name="f195" fmla="*/ f138 1 f61"/>
                  <a:gd name="f196" fmla="*/ f139 1 f62"/>
                  <a:gd name="f197" fmla="*/ f140 1 f61"/>
                  <a:gd name="f198" fmla="*/ f141 1 f62"/>
                  <a:gd name="f199" fmla="*/ f142 1 f61"/>
                  <a:gd name="f200" fmla="*/ f143 1 f62"/>
                  <a:gd name="f201" fmla="*/ f144 1 f61"/>
                  <a:gd name="f202" fmla="*/ f145 1 f61"/>
                  <a:gd name="f203" fmla="*/ f146 1 f61"/>
                  <a:gd name="f204" fmla="*/ f147 1 f61"/>
                  <a:gd name="f205" fmla="*/ f148 1 f61"/>
                  <a:gd name="f206" fmla="*/ f149 1 f62"/>
                  <a:gd name="f207" fmla="*/ f150 1 f61"/>
                  <a:gd name="f208" fmla="*/ f151 1 f62"/>
                  <a:gd name="f209" fmla="*/ f152 1 f61"/>
                  <a:gd name="f210" fmla="*/ f153 1 f62"/>
                  <a:gd name="f211" fmla="*/ f154 1 f61"/>
                  <a:gd name="f212" fmla="*/ f155 1 f62"/>
                  <a:gd name="f213" fmla="*/ f156 1 f62"/>
                  <a:gd name="f214" fmla="*/ f157 1 f62"/>
                  <a:gd name="f215" fmla="*/ f158 1 f62"/>
                  <a:gd name="f216" fmla="*/ f159 1 f62"/>
                  <a:gd name="f217" fmla="*/ f160 1 f61"/>
                  <a:gd name="f218" fmla="*/ f161 1 f62"/>
                  <a:gd name="f219" fmla="*/ f162 1 f61"/>
                  <a:gd name="f220" fmla="*/ f163 1 f62"/>
                  <a:gd name="f221" fmla="*/ f164 1 f61"/>
                  <a:gd name="f222" fmla="*/ f165 1 f62"/>
                  <a:gd name="f223" fmla="*/ f166 1 f61"/>
                  <a:gd name="f224" fmla="*/ f167 1 f62"/>
                  <a:gd name="f225" fmla="*/ f168 1 f61"/>
                  <a:gd name="f226" fmla="*/ f169 1 f62"/>
                  <a:gd name="f227" fmla="*/ f170 f52 1"/>
                  <a:gd name="f228" fmla="*/ f171 f52 1"/>
                  <a:gd name="f229" fmla="*/ f173 f53 1"/>
                  <a:gd name="f230" fmla="*/ f172 f53 1"/>
                  <a:gd name="f231" fmla="*/ f174 f52 1"/>
                  <a:gd name="f232" fmla="*/ f175 f53 1"/>
                  <a:gd name="f233" fmla="*/ f176 f52 1"/>
                  <a:gd name="f234" fmla="*/ f177 f52 1"/>
                  <a:gd name="f235" fmla="*/ f178 f53 1"/>
                  <a:gd name="f236" fmla="*/ f179 f52 1"/>
                  <a:gd name="f237" fmla="*/ f180 f53 1"/>
                  <a:gd name="f238" fmla="*/ f181 f52 1"/>
                  <a:gd name="f239" fmla="*/ f182 f53 1"/>
                  <a:gd name="f240" fmla="*/ f183 f52 1"/>
                  <a:gd name="f241" fmla="*/ f184 f53 1"/>
                  <a:gd name="f242" fmla="*/ f185 f52 1"/>
                  <a:gd name="f243" fmla="*/ f186 f53 1"/>
                  <a:gd name="f244" fmla="*/ f187 f53 1"/>
                  <a:gd name="f245" fmla="*/ f188 f53 1"/>
                  <a:gd name="f246" fmla="*/ f189 f53 1"/>
                  <a:gd name="f247" fmla="*/ f190 f53 1"/>
                  <a:gd name="f248" fmla="*/ f191 f52 1"/>
                  <a:gd name="f249" fmla="*/ f192 f53 1"/>
                  <a:gd name="f250" fmla="*/ f193 f52 1"/>
                  <a:gd name="f251" fmla="*/ f194 f53 1"/>
                  <a:gd name="f252" fmla="*/ f195 f52 1"/>
                  <a:gd name="f253" fmla="*/ f196 f53 1"/>
                  <a:gd name="f254" fmla="*/ f197 f52 1"/>
                  <a:gd name="f255" fmla="*/ f198 f53 1"/>
                  <a:gd name="f256" fmla="*/ f199 f52 1"/>
                  <a:gd name="f257" fmla="*/ f200 f53 1"/>
                  <a:gd name="f258" fmla="*/ f201 f52 1"/>
                  <a:gd name="f259" fmla="*/ f202 f52 1"/>
                  <a:gd name="f260" fmla="*/ f203 f52 1"/>
                  <a:gd name="f261" fmla="*/ f204 f52 1"/>
                  <a:gd name="f262" fmla="*/ f205 f52 1"/>
                  <a:gd name="f263" fmla="*/ f206 f53 1"/>
                  <a:gd name="f264" fmla="*/ f207 f52 1"/>
                  <a:gd name="f265" fmla="*/ f208 f53 1"/>
                  <a:gd name="f266" fmla="*/ f209 f52 1"/>
                  <a:gd name="f267" fmla="*/ f210 f53 1"/>
                  <a:gd name="f268" fmla="*/ f211 f52 1"/>
                  <a:gd name="f269" fmla="*/ f212 f53 1"/>
                  <a:gd name="f270" fmla="*/ f213 f53 1"/>
                  <a:gd name="f271" fmla="*/ f214 f53 1"/>
                  <a:gd name="f272" fmla="*/ f215 f53 1"/>
                  <a:gd name="f273" fmla="*/ f216 f53 1"/>
                  <a:gd name="f274" fmla="*/ f217 f52 1"/>
                  <a:gd name="f275" fmla="*/ f218 f53 1"/>
                  <a:gd name="f276" fmla="*/ f219 f52 1"/>
                  <a:gd name="f277" fmla="*/ f220 f53 1"/>
                  <a:gd name="f278" fmla="*/ f221 f52 1"/>
                  <a:gd name="f279" fmla="*/ f222 f53 1"/>
                  <a:gd name="f280" fmla="*/ f223 f52 1"/>
                  <a:gd name="f281" fmla="*/ f224 f53 1"/>
                  <a:gd name="f282" fmla="*/ f225 f52 1"/>
                  <a:gd name="f283" fmla="*/ f226 f53 1"/>
                </a:gdLst>
                <a:ahLst/>
                <a:cxnLst>
                  <a:cxn ang="3cd4">
                    <a:pos x="hc" y="t"/>
                  </a:cxn>
                  <a:cxn ang="0">
                    <a:pos x="r" y="vc"/>
                  </a:cxn>
                  <a:cxn ang="cd4">
                    <a:pos x="hc" y="b"/>
                  </a:cxn>
                  <a:cxn ang="cd2">
                    <a:pos x="l" y="vc"/>
                  </a:cxn>
                  <a:cxn ang="f116">
                    <a:pos x="f231" y="f232"/>
                  </a:cxn>
                  <a:cxn ang="f116">
                    <a:pos x="f231" y="f232"/>
                  </a:cxn>
                  <a:cxn ang="f116">
                    <a:pos x="f233" y="f232"/>
                  </a:cxn>
                  <a:cxn ang="f116">
                    <a:pos x="f234" y="f235"/>
                  </a:cxn>
                  <a:cxn ang="f116">
                    <a:pos x="f236" y="f237"/>
                  </a:cxn>
                  <a:cxn ang="f116">
                    <a:pos x="f238" y="f239"/>
                  </a:cxn>
                  <a:cxn ang="f116">
                    <a:pos x="f238" y="f239"/>
                  </a:cxn>
                  <a:cxn ang="f116">
                    <a:pos x="f240" y="f241"/>
                  </a:cxn>
                  <a:cxn ang="f116">
                    <a:pos x="f242" y="f243"/>
                  </a:cxn>
                  <a:cxn ang="f116">
                    <a:pos x="f242" y="f244"/>
                  </a:cxn>
                  <a:cxn ang="f116">
                    <a:pos x="f242" y="f245"/>
                  </a:cxn>
                  <a:cxn ang="f116">
                    <a:pos x="f240" y="f246"/>
                  </a:cxn>
                  <a:cxn ang="f116">
                    <a:pos x="f238" y="f247"/>
                  </a:cxn>
                  <a:cxn ang="f116">
                    <a:pos x="f248" y="f249"/>
                  </a:cxn>
                  <a:cxn ang="f116">
                    <a:pos x="f250" y="f251"/>
                  </a:cxn>
                  <a:cxn ang="f116">
                    <a:pos x="f252" y="f253"/>
                  </a:cxn>
                  <a:cxn ang="f116">
                    <a:pos x="f252" y="f253"/>
                  </a:cxn>
                  <a:cxn ang="f116">
                    <a:pos x="f254" y="f255"/>
                  </a:cxn>
                  <a:cxn ang="f116">
                    <a:pos x="f256" y="f257"/>
                  </a:cxn>
                  <a:cxn ang="f116">
                    <a:pos x="f258" y="f257"/>
                  </a:cxn>
                  <a:cxn ang="f116">
                    <a:pos x="f259" y="f257"/>
                  </a:cxn>
                  <a:cxn ang="f116">
                    <a:pos x="f260" y="f255"/>
                  </a:cxn>
                  <a:cxn ang="f116">
                    <a:pos x="f261" y="f253"/>
                  </a:cxn>
                  <a:cxn ang="f116">
                    <a:pos x="f262" y="f263"/>
                  </a:cxn>
                  <a:cxn ang="f116">
                    <a:pos x="f264" y="f265"/>
                  </a:cxn>
                  <a:cxn ang="f116">
                    <a:pos x="f264" y="f265"/>
                  </a:cxn>
                  <a:cxn ang="f116">
                    <a:pos x="f266" y="f267"/>
                  </a:cxn>
                  <a:cxn ang="f116">
                    <a:pos x="f268" y="f269"/>
                  </a:cxn>
                  <a:cxn ang="f116">
                    <a:pos x="f268" y="f270"/>
                  </a:cxn>
                  <a:cxn ang="f116">
                    <a:pos x="f268" y="f271"/>
                  </a:cxn>
                  <a:cxn ang="f116">
                    <a:pos x="f266" y="f272"/>
                  </a:cxn>
                  <a:cxn ang="f116">
                    <a:pos x="f264" y="f273"/>
                  </a:cxn>
                  <a:cxn ang="f116">
                    <a:pos x="f274" y="f275"/>
                  </a:cxn>
                  <a:cxn ang="f116">
                    <a:pos x="f276" y="f277"/>
                  </a:cxn>
                  <a:cxn ang="f116">
                    <a:pos x="f278" y="f279"/>
                  </a:cxn>
                  <a:cxn ang="f116">
                    <a:pos x="f278" y="f279"/>
                  </a:cxn>
                  <a:cxn ang="f116">
                    <a:pos x="f280" y="f281"/>
                  </a:cxn>
                  <a:cxn ang="f116">
                    <a:pos x="f282" y="f283"/>
                  </a:cxn>
                  <a:cxn ang="f116">
                    <a:pos x="f231" y="f232"/>
                  </a:cxn>
                  <a:cxn ang="f116">
                    <a:pos x="f231" y="f232"/>
                  </a:cxn>
                </a:cxnLst>
                <a:rect l="f227" t="f230" r="f228" b="f229"/>
                <a:pathLst>
                  <a:path w="334" h="258">
                    <a:moveTo>
                      <a:pt x="f8" y="f7"/>
                    </a:moveTo>
                    <a:lnTo>
                      <a:pt x="f8" y="f7"/>
                    </a:lnTo>
                    <a:lnTo>
                      <a:pt x="f9" y="f7"/>
                    </a:lnTo>
                    <a:lnTo>
                      <a:pt x="f10" y="f11"/>
                    </a:lnTo>
                    <a:lnTo>
                      <a:pt x="f12" y="f13"/>
                    </a:lnTo>
                    <a:lnTo>
                      <a:pt x="f14" y="f15"/>
                    </a:lnTo>
                    <a:lnTo>
                      <a:pt x="f14" y="f15"/>
                    </a:lnTo>
                    <a:lnTo>
                      <a:pt x="f16" y="f17"/>
                    </a:lnTo>
                    <a:lnTo>
                      <a:pt x="f5" y="f18"/>
                    </a:lnTo>
                    <a:lnTo>
                      <a:pt x="f5" y="f19"/>
                    </a:lnTo>
                    <a:lnTo>
                      <a:pt x="f5" y="f20"/>
                    </a:lnTo>
                    <a:lnTo>
                      <a:pt x="f16" y="f21"/>
                    </a:lnTo>
                    <a:lnTo>
                      <a:pt x="f14" y="f22"/>
                    </a:lnTo>
                    <a:lnTo>
                      <a:pt x="f23" y="f24"/>
                    </a:lnTo>
                    <a:lnTo>
                      <a:pt x="f25" y="f26"/>
                    </a:lnTo>
                    <a:lnTo>
                      <a:pt x="f11" y="f14"/>
                    </a:lnTo>
                    <a:lnTo>
                      <a:pt x="f11" y="f14"/>
                    </a:lnTo>
                    <a:lnTo>
                      <a:pt x="f27" y="f16"/>
                    </a:lnTo>
                    <a:lnTo>
                      <a:pt x="f28" y="f5"/>
                    </a:lnTo>
                    <a:lnTo>
                      <a:pt x="f29" y="f5"/>
                    </a:lnTo>
                    <a:lnTo>
                      <a:pt x="f30" y="f5"/>
                    </a:lnTo>
                    <a:lnTo>
                      <a:pt x="f31" y="f16"/>
                    </a:lnTo>
                    <a:lnTo>
                      <a:pt x="f32" y="f14"/>
                    </a:lnTo>
                    <a:lnTo>
                      <a:pt x="f33" y="f23"/>
                    </a:lnTo>
                    <a:lnTo>
                      <a:pt x="f34" y="f25"/>
                    </a:lnTo>
                    <a:lnTo>
                      <a:pt x="f34" y="f25"/>
                    </a:lnTo>
                    <a:lnTo>
                      <a:pt x="f35" y="f36"/>
                    </a:lnTo>
                    <a:lnTo>
                      <a:pt x="f6" y="f37"/>
                    </a:lnTo>
                    <a:lnTo>
                      <a:pt x="f6" y="f8"/>
                    </a:lnTo>
                    <a:lnTo>
                      <a:pt x="f6" y="f38"/>
                    </a:lnTo>
                    <a:lnTo>
                      <a:pt x="f35" y="f39"/>
                    </a:lnTo>
                    <a:lnTo>
                      <a:pt x="f34" y="f40"/>
                    </a:lnTo>
                    <a:lnTo>
                      <a:pt x="f41" y="f42"/>
                    </a:lnTo>
                    <a:lnTo>
                      <a:pt x="f43" y="f44"/>
                    </a:lnTo>
                    <a:lnTo>
                      <a:pt x="f45" y="f46"/>
                    </a:lnTo>
                    <a:lnTo>
                      <a:pt x="f45" y="f46"/>
                    </a:lnTo>
                    <a:lnTo>
                      <a:pt x="f47" y="f48"/>
                    </a:lnTo>
                    <a:lnTo>
                      <a:pt x="f49" y="f50"/>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19" name="Freeform 11">
                <a:extLst>
                  <a:ext uri="{FF2B5EF4-FFF2-40B4-BE49-F238E27FC236}">
                    <a16:creationId xmlns:a16="http://schemas.microsoft.com/office/drawing/2014/main" id="{89BF9BD2-D307-417F-AC96-A7A874FBD6A3}"/>
                  </a:ext>
                </a:extLst>
              </p:cNvPr>
              <p:cNvSpPr/>
              <p:nvPr/>
            </p:nvSpPr>
            <p:spPr>
              <a:xfrm>
                <a:off x="9999841" y="6466115"/>
                <a:ext cx="121560" cy="105302"/>
              </a:xfrm>
              <a:custGeom>
                <a:avLst/>
                <a:gdLst>
                  <a:gd name="f0" fmla="val 10800000"/>
                  <a:gd name="f1" fmla="val 5400000"/>
                  <a:gd name="f2" fmla="val 180"/>
                  <a:gd name="f3" fmla="val w"/>
                  <a:gd name="f4" fmla="val h"/>
                  <a:gd name="f5" fmla="val 0"/>
                  <a:gd name="f6" fmla="val 344"/>
                  <a:gd name="f7" fmla="val 298"/>
                  <a:gd name="f8" fmla="val 52"/>
                  <a:gd name="f9" fmla="val 42"/>
                  <a:gd name="f10" fmla="val 30"/>
                  <a:gd name="f11" fmla="val 294"/>
                  <a:gd name="f12" fmla="val 20"/>
                  <a:gd name="f13" fmla="val 288"/>
                  <a:gd name="f14" fmla="val 12"/>
                  <a:gd name="f15" fmla="val 278"/>
                  <a:gd name="f16" fmla="val 6"/>
                  <a:gd name="f17" fmla="val 270"/>
                  <a:gd name="f18" fmla="val 2"/>
                  <a:gd name="f19" fmla="val 260"/>
                  <a:gd name="f20" fmla="val 250"/>
                  <a:gd name="f21" fmla="val 240"/>
                  <a:gd name="f22" fmla="val 230"/>
                  <a:gd name="f23" fmla="val 220"/>
                  <a:gd name="f24" fmla="val 212"/>
                  <a:gd name="f25" fmla="val 204"/>
                  <a:gd name="f26" fmla="val 10"/>
                  <a:gd name="f27" fmla="val 268"/>
                  <a:gd name="f28" fmla="val 308"/>
                  <a:gd name="f29" fmla="val 318"/>
                  <a:gd name="f30" fmla="val 326"/>
                  <a:gd name="f31" fmla="val 334"/>
                  <a:gd name="f32" fmla="val 18"/>
                  <a:gd name="f33" fmla="val 340"/>
                  <a:gd name="f34" fmla="val 28"/>
                  <a:gd name="f35" fmla="val 38"/>
                  <a:gd name="f36" fmla="val 48"/>
                  <a:gd name="f37" fmla="val 58"/>
                  <a:gd name="f38" fmla="val 342"/>
                  <a:gd name="f39" fmla="val 68"/>
                  <a:gd name="f40" fmla="val 338"/>
                  <a:gd name="f41" fmla="val 76"/>
                  <a:gd name="f42" fmla="val 86"/>
                  <a:gd name="f43" fmla="val 92"/>
                  <a:gd name="f44" fmla="val 286"/>
                  <a:gd name="f45" fmla="val 78"/>
                  <a:gd name="f46" fmla="val 292"/>
                  <a:gd name="f47" fmla="val 70"/>
                  <a:gd name="f48" fmla="val 296"/>
                  <a:gd name="f49" fmla="val 62"/>
                  <a:gd name="f50" fmla="+- 0 0 -90"/>
                  <a:gd name="f51" fmla="*/ f3 1 344"/>
                  <a:gd name="f52" fmla="*/ f4 1 298"/>
                  <a:gd name="f53" fmla="val f5"/>
                  <a:gd name="f54" fmla="val f6"/>
                  <a:gd name="f55" fmla="val f7"/>
                  <a:gd name="f56" fmla="*/ f50 f0 1"/>
                  <a:gd name="f57" fmla="+- f55 0 f53"/>
                  <a:gd name="f58" fmla="+- f54 0 f53"/>
                  <a:gd name="f59" fmla="*/ f56 1 f2"/>
                  <a:gd name="f60" fmla="*/ f58 1 344"/>
                  <a:gd name="f61" fmla="*/ f57 1 298"/>
                  <a:gd name="f62" fmla="*/ 52 f58 1"/>
                  <a:gd name="f63" fmla="*/ 298 f57 1"/>
                  <a:gd name="f64" fmla="*/ 42 f58 1"/>
                  <a:gd name="f65" fmla="*/ 30 f58 1"/>
                  <a:gd name="f66" fmla="*/ 294 f57 1"/>
                  <a:gd name="f67" fmla="*/ 20 f58 1"/>
                  <a:gd name="f68" fmla="*/ 288 f57 1"/>
                  <a:gd name="f69" fmla="*/ 12 f58 1"/>
                  <a:gd name="f70" fmla="*/ 278 f57 1"/>
                  <a:gd name="f71" fmla="*/ 6 f58 1"/>
                  <a:gd name="f72" fmla="*/ 270 f57 1"/>
                  <a:gd name="f73" fmla="*/ 2 f58 1"/>
                  <a:gd name="f74" fmla="*/ 260 f57 1"/>
                  <a:gd name="f75" fmla="*/ 0 f58 1"/>
                  <a:gd name="f76" fmla="*/ 250 f57 1"/>
                  <a:gd name="f77" fmla="*/ 240 f57 1"/>
                  <a:gd name="f78" fmla="*/ 230 f57 1"/>
                  <a:gd name="f79" fmla="*/ 220 f57 1"/>
                  <a:gd name="f80" fmla="*/ 212 f57 1"/>
                  <a:gd name="f81" fmla="*/ 204 f57 1"/>
                  <a:gd name="f82" fmla="*/ 260 f58 1"/>
                  <a:gd name="f83" fmla="*/ 10 f57 1"/>
                  <a:gd name="f84" fmla="*/ 268 f58 1"/>
                  <a:gd name="f85" fmla="*/ 6 f57 1"/>
                  <a:gd name="f86" fmla="*/ 278 f58 1"/>
                  <a:gd name="f87" fmla="*/ 2 f57 1"/>
                  <a:gd name="f88" fmla="*/ 288 f58 1"/>
                  <a:gd name="f89" fmla="*/ 0 f57 1"/>
                  <a:gd name="f90" fmla="*/ 298 f58 1"/>
                  <a:gd name="f91" fmla="*/ 308 f58 1"/>
                  <a:gd name="f92" fmla="*/ 318 f58 1"/>
                  <a:gd name="f93" fmla="*/ 326 f58 1"/>
                  <a:gd name="f94" fmla="*/ 12 f57 1"/>
                  <a:gd name="f95" fmla="*/ 334 f58 1"/>
                  <a:gd name="f96" fmla="*/ 18 f57 1"/>
                  <a:gd name="f97" fmla="*/ 340 f58 1"/>
                  <a:gd name="f98" fmla="*/ 28 f57 1"/>
                  <a:gd name="f99" fmla="*/ 344 f58 1"/>
                  <a:gd name="f100" fmla="*/ 38 f57 1"/>
                  <a:gd name="f101" fmla="*/ 48 f57 1"/>
                  <a:gd name="f102" fmla="*/ 58 f57 1"/>
                  <a:gd name="f103" fmla="*/ 342 f58 1"/>
                  <a:gd name="f104" fmla="*/ 68 f57 1"/>
                  <a:gd name="f105" fmla="*/ 338 f58 1"/>
                  <a:gd name="f106" fmla="*/ 76 f57 1"/>
                  <a:gd name="f107" fmla="*/ 86 f57 1"/>
                  <a:gd name="f108" fmla="*/ 92 f57 1"/>
                  <a:gd name="f109" fmla="*/ 86 f58 1"/>
                  <a:gd name="f110" fmla="*/ 286 f57 1"/>
                  <a:gd name="f111" fmla="*/ 78 f58 1"/>
                  <a:gd name="f112" fmla="*/ 292 f57 1"/>
                  <a:gd name="f113" fmla="*/ 70 f58 1"/>
                  <a:gd name="f114" fmla="*/ 296 f57 1"/>
                  <a:gd name="f115" fmla="*/ 62 f58 1"/>
                  <a:gd name="f116" fmla="+- f59 0 f1"/>
                  <a:gd name="f117" fmla="*/ f62 1 344"/>
                  <a:gd name="f118" fmla="*/ f63 1 298"/>
                  <a:gd name="f119" fmla="*/ f64 1 344"/>
                  <a:gd name="f120" fmla="*/ f65 1 344"/>
                  <a:gd name="f121" fmla="*/ f66 1 298"/>
                  <a:gd name="f122" fmla="*/ f67 1 344"/>
                  <a:gd name="f123" fmla="*/ f68 1 298"/>
                  <a:gd name="f124" fmla="*/ f69 1 344"/>
                  <a:gd name="f125" fmla="*/ f70 1 298"/>
                  <a:gd name="f126" fmla="*/ f71 1 344"/>
                  <a:gd name="f127" fmla="*/ f72 1 298"/>
                  <a:gd name="f128" fmla="*/ f73 1 344"/>
                  <a:gd name="f129" fmla="*/ f74 1 298"/>
                  <a:gd name="f130" fmla="*/ f75 1 344"/>
                  <a:gd name="f131" fmla="*/ f76 1 298"/>
                  <a:gd name="f132" fmla="*/ f77 1 298"/>
                  <a:gd name="f133" fmla="*/ f78 1 298"/>
                  <a:gd name="f134" fmla="*/ f79 1 298"/>
                  <a:gd name="f135" fmla="*/ f80 1 298"/>
                  <a:gd name="f136" fmla="*/ f81 1 298"/>
                  <a:gd name="f137" fmla="*/ f82 1 344"/>
                  <a:gd name="f138" fmla="*/ f83 1 298"/>
                  <a:gd name="f139" fmla="*/ f84 1 344"/>
                  <a:gd name="f140" fmla="*/ f85 1 298"/>
                  <a:gd name="f141" fmla="*/ f86 1 344"/>
                  <a:gd name="f142" fmla="*/ f87 1 298"/>
                  <a:gd name="f143" fmla="*/ f88 1 344"/>
                  <a:gd name="f144" fmla="*/ f89 1 298"/>
                  <a:gd name="f145" fmla="*/ f90 1 344"/>
                  <a:gd name="f146" fmla="*/ f91 1 344"/>
                  <a:gd name="f147" fmla="*/ f92 1 344"/>
                  <a:gd name="f148" fmla="*/ f93 1 344"/>
                  <a:gd name="f149" fmla="*/ f94 1 298"/>
                  <a:gd name="f150" fmla="*/ f95 1 344"/>
                  <a:gd name="f151" fmla="*/ f96 1 298"/>
                  <a:gd name="f152" fmla="*/ f97 1 344"/>
                  <a:gd name="f153" fmla="*/ f98 1 298"/>
                  <a:gd name="f154" fmla="*/ f99 1 344"/>
                  <a:gd name="f155" fmla="*/ f100 1 298"/>
                  <a:gd name="f156" fmla="*/ f101 1 298"/>
                  <a:gd name="f157" fmla="*/ f102 1 298"/>
                  <a:gd name="f158" fmla="*/ f103 1 344"/>
                  <a:gd name="f159" fmla="*/ f104 1 298"/>
                  <a:gd name="f160" fmla="*/ f105 1 344"/>
                  <a:gd name="f161" fmla="*/ f106 1 298"/>
                  <a:gd name="f162" fmla="*/ f107 1 298"/>
                  <a:gd name="f163" fmla="*/ f108 1 298"/>
                  <a:gd name="f164" fmla="*/ f109 1 344"/>
                  <a:gd name="f165" fmla="*/ f110 1 298"/>
                  <a:gd name="f166" fmla="*/ f111 1 344"/>
                  <a:gd name="f167" fmla="*/ f112 1 298"/>
                  <a:gd name="f168" fmla="*/ f113 1 344"/>
                  <a:gd name="f169" fmla="*/ f114 1 298"/>
                  <a:gd name="f170" fmla="*/ f115 1 344"/>
                  <a:gd name="f171" fmla="*/ 0 1 f60"/>
                  <a:gd name="f172" fmla="*/ f54 1 f60"/>
                  <a:gd name="f173" fmla="*/ 0 1 f61"/>
                  <a:gd name="f174" fmla="*/ f55 1 f61"/>
                  <a:gd name="f175" fmla="*/ f117 1 f60"/>
                  <a:gd name="f176" fmla="*/ f118 1 f61"/>
                  <a:gd name="f177" fmla="*/ f119 1 f60"/>
                  <a:gd name="f178" fmla="*/ f120 1 f60"/>
                  <a:gd name="f179" fmla="*/ f121 1 f61"/>
                  <a:gd name="f180" fmla="*/ f122 1 f60"/>
                  <a:gd name="f181" fmla="*/ f123 1 f61"/>
                  <a:gd name="f182" fmla="*/ f124 1 f60"/>
                  <a:gd name="f183" fmla="*/ f125 1 f61"/>
                  <a:gd name="f184" fmla="*/ f126 1 f60"/>
                  <a:gd name="f185" fmla="*/ f127 1 f61"/>
                  <a:gd name="f186" fmla="*/ f128 1 f60"/>
                  <a:gd name="f187" fmla="*/ f129 1 f61"/>
                  <a:gd name="f188" fmla="*/ f130 1 f60"/>
                  <a:gd name="f189" fmla="*/ f131 1 f61"/>
                  <a:gd name="f190" fmla="*/ f132 1 f61"/>
                  <a:gd name="f191" fmla="*/ f133 1 f61"/>
                  <a:gd name="f192" fmla="*/ f134 1 f61"/>
                  <a:gd name="f193" fmla="*/ f135 1 f61"/>
                  <a:gd name="f194" fmla="*/ f136 1 f61"/>
                  <a:gd name="f195" fmla="*/ f137 1 f60"/>
                  <a:gd name="f196" fmla="*/ f138 1 f61"/>
                  <a:gd name="f197" fmla="*/ f139 1 f60"/>
                  <a:gd name="f198" fmla="*/ f140 1 f61"/>
                  <a:gd name="f199" fmla="*/ f141 1 f60"/>
                  <a:gd name="f200" fmla="*/ f142 1 f61"/>
                  <a:gd name="f201" fmla="*/ f143 1 f60"/>
                  <a:gd name="f202" fmla="*/ f144 1 f61"/>
                  <a:gd name="f203" fmla="*/ f145 1 f60"/>
                  <a:gd name="f204" fmla="*/ f146 1 f60"/>
                  <a:gd name="f205" fmla="*/ f147 1 f60"/>
                  <a:gd name="f206" fmla="*/ f148 1 f60"/>
                  <a:gd name="f207" fmla="*/ f149 1 f61"/>
                  <a:gd name="f208" fmla="*/ f150 1 f60"/>
                  <a:gd name="f209" fmla="*/ f151 1 f61"/>
                  <a:gd name="f210" fmla="*/ f152 1 f60"/>
                  <a:gd name="f211" fmla="*/ f153 1 f61"/>
                  <a:gd name="f212" fmla="*/ f154 1 f60"/>
                  <a:gd name="f213" fmla="*/ f155 1 f61"/>
                  <a:gd name="f214" fmla="*/ f156 1 f61"/>
                  <a:gd name="f215" fmla="*/ f157 1 f61"/>
                  <a:gd name="f216" fmla="*/ f158 1 f60"/>
                  <a:gd name="f217" fmla="*/ f159 1 f61"/>
                  <a:gd name="f218" fmla="*/ f160 1 f60"/>
                  <a:gd name="f219" fmla="*/ f161 1 f61"/>
                  <a:gd name="f220" fmla="*/ f162 1 f61"/>
                  <a:gd name="f221" fmla="*/ f163 1 f61"/>
                  <a:gd name="f222" fmla="*/ f164 1 f60"/>
                  <a:gd name="f223" fmla="*/ f165 1 f61"/>
                  <a:gd name="f224" fmla="*/ f166 1 f60"/>
                  <a:gd name="f225" fmla="*/ f167 1 f61"/>
                  <a:gd name="f226" fmla="*/ f168 1 f60"/>
                  <a:gd name="f227" fmla="*/ f169 1 f61"/>
                  <a:gd name="f228" fmla="*/ f170 1 f60"/>
                  <a:gd name="f229" fmla="*/ f171 f51 1"/>
                  <a:gd name="f230" fmla="*/ f172 f51 1"/>
                  <a:gd name="f231" fmla="*/ f174 f52 1"/>
                  <a:gd name="f232" fmla="*/ f173 f52 1"/>
                  <a:gd name="f233" fmla="*/ f175 f51 1"/>
                  <a:gd name="f234" fmla="*/ f176 f52 1"/>
                  <a:gd name="f235" fmla="*/ f177 f51 1"/>
                  <a:gd name="f236" fmla="*/ f178 f51 1"/>
                  <a:gd name="f237" fmla="*/ f179 f52 1"/>
                  <a:gd name="f238" fmla="*/ f180 f51 1"/>
                  <a:gd name="f239" fmla="*/ f181 f52 1"/>
                  <a:gd name="f240" fmla="*/ f182 f51 1"/>
                  <a:gd name="f241" fmla="*/ f183 f52 1"/>
                  <a:gd name="f242" fmla="*/ f184 f51 1"/>
                  <a:gd name="f243" fmla="*/ f185 f52 1"/>
                  <a:gd name="f244" fmla="*/ f186 f51 1"/>
                  <a:gd name="f245" fmla="*/ f187 f52 1"/>
                  <a:gd name="f246" fmla="*/ f188 f51 1"/>
                  <a:gd name="f247" fmla="*/ f189 f52 1"/>
                  <a:gd name="f248" fmla="*/ f190 f52 1"/>
                  <a:gd name="f249" fmla="*/ f191 f52 1"/>
                  <a:gd name="f250" fmla="*/ f192 f52 1"/>
                  <a:gd name="f251" fmla="*/ f193 f52 1"/>
                  <a:gd name="f252" fmla="*/ f194 f52 1"/>
                  <a:gd name="f253" fmla="*/ f195 f51 1"/>
                  <a:gd name="f254" fmla="*/ f196 f52 1"/>
                  <a:gd name="f255" fmla="*/ f197 f51 1"/>
                  <a:gd name="f256" fmla="*/ f198 f52 1"/>
                  <a:gd name="f257" fmla="*/ f199 f51 1"/>
                  <a:gd name="f258" fmla="*/ f200 f52 1"/>
                  <a:gd name="f259" fmla="*/ f201 f51 1"/>
                  <a:gd name="f260" fmla="*/ f202 f52 1"/>
                  <a:gd name="f261" fmla="*/ f203 f51 1"/>
                  <a:gd name="f262" fmla="*/ f204 f51 1"/>
                  <a:gd name="f263" fmla="*/ f205 f51 1"/>
                  <a:gd name="f264" fmla="*/ f206 f51 1"/>
                  <a:gd name="f265" fmla="*/ f207 f52 1"/>
                  <a:gd name="f266" fmla="*/ f208 f51 1"/>
                  <a:gd name="f267" fmla="*/ f209 f52 1"/>
                  <a:gd name="f268" fmla="*/ f210 f51 1"/>
                  <a:gd name="f269" fmla="*/ f211 f52 1"/>
                  <a:gd name="f270" fmla="*/ f212 f51 1"/>
                  <a:gd name="f271" fmla="*/ f213 f52 1"/>
                  <a:gd name="f272" fmla="*/ f214 f52 1"/>
                  <a:gd name="f273" fmla="*/ f215 f52 1"/>
                  <a:gd name="f274" fmla="*/ f216 f51 1"/>
                  <a:gd name="f275" fmla="*/ f217 f52 1"/>
                  <a:gd name="f276" fmla="*/ f218 f51 1"/>
                  <a:gd name="f277" fmla="*/ f219 f52 1"/>
                  <a:gd name="f278" fmla="*/ f220 f52 1"/>
                  <a:gd name="f279" fmla="*/ f221 f52 1"/>
                  <a:gd name="f280" fmla="*/ f222 f51 1"/>
                  <a:gd name="f281" fmla="*/ f223 f52 1"/>
                  <a:gd name="f282" fmla="*/ f224 f51 1"/>
                  <a:gd name="f283" fmla="*/ f225 f52 1"/>
                  <a:gd name="f284" fmla="*/ f226 f51 1"/>
                  <a:gd name="f285" fmla="*/ f227 f52 1"/>
                  <a:gd name="f286" fmla="*/ f228 f51 1"/>
                </a:gdLst>
                <a:ahLst/>
                <a:cxnLst>
                  <a:cxn ang="3cd4">
                    <a:pos x="hc" y="t"/>
                  </a:cxn>
                  <a:cxn ang="0">
                    <a:pos x="r" y="vc"/>
                  </a:cxn>
                  <a:cxn ang="cd4">
                    <a:pos x="hc" y="b"/>
                  </a:cxn>
                  <a:cxn ang="cd2">
                    <a:pos x="l" y="vc"/>
                  </a:cxn>
                  <a:cxn ang="f116">
                    <a:pos x="f233" y="f234"/>
                  </a:cxn>
                  <a:cxn ang="f116">
                    <a:pos x="f233" y="f234"/>
                  </a:cxn>
                  <a:cxn ang="f116">
                    <a:pos x="f235" y="f234"/>
                  </a:cxn>
                  <a:cxn ang="f116">
                    <a:pos x="f236" y="f237"/>
                  </a:cxn>
                  <a:cxn ang="f116">
                    <a:pos x="f238" y="f239"/>
                  </a:cxn>
                  <a:cxn ang="f116">
                    <a:pos x="f240" y="f241"/>
                  </a:cxn>
                  <a:cxn ang="f116">
                    <a:pos x="f240" y="f241"/>
                  </a:cxn>
                  <a:cxn ang="f116">
                    <a:pos x="f242" y="f243"/>
                  </a:cxn>
                  <a:cxn ang="f116">
                    <a:pos x="f244" y="f245"/>
                  </a:cxn>
                  <a:cxn ang="f116">
                    <a:pos x="f246" y="f247"/>
                  </a:cxn>
                  <a:cxn ang="f116">
                    <a:pos x="f246" y="f248"/>
                  </a:cxn>
                  <a:cxn ang="f116">
                    <a:pos x="f244" y="f249"/>
                  </a:cxn>
                  <a:cxn ang="f116">
                    <a:pos x="f242" y="f250"/>
                  </a:cxn>
                  <a:cxn ang="f116">
                    <a:pos x="f240" y="f251"/>
                  </a:cxn>
                  <a:cxn ang="f116">
                    <a:pos x="f238" y="f252"/>
                  </a:cxn>
                  <a:cxn ang="f116">
                    <a:pos x="f253" y="f254"/>
                  </a:cxn>
                  <a:cxn ang="f116">
                    <a:pos x="f253" y="f254"/>
                  </a:cxn>
                  <a:cxn ang="f116">
                    <a:pos x="f255" y="f256"/>
                  </a:cxn>
                  <a:cxn ang="f116">
                    <a:pos x="f257" y="f258"/>
                  </a:cxn>
                  <a:cxn ang="f116">
                    <a:pos x="f259" y="f260"/>
                  </a:cxn>
                  <a:cxn ang="f116">
                    <a:pos x="f261" y="f260"/>
                  </a:cxn>
                  <a:cxn ang="f116">
                    <a:pos x="f262" y="f258"/>
                  </a:cxn>
                  <a:cxn ang="f116">
                    <a:pos x="f263" y="f256"/>
                  </a:cxn>
                  <a:cxn ang="f116">
                    <a:pos x="f264" y="f265"/>
                  </a:cxn>
                  <a:cxn ang="f116">
                    <a:pos x="f266" y="f267"/>
                  </a:cxn>
                  <a:cxn ang="f116">
                    <a:pos x="f266" y="f267"/>
                  </a:cxn>
                  <a:cxn ang="f116">
                    <a:pos x="f268" y="f269"/>
                  </a:cxn>
                  <a:cxn ang="f116">
                    <a:pos x="f270" y="f271"/>
                  </a:cxn>
                  <a:cxn ang="f116">
                    <a:pos x="f270" y="f272"/>
                  </a:cxn>
                  <a:cxn ang="f116">
                    <a:pos x="f270" y="f273"/>
                  </a:cxn>
                  <a:cxn ang="f116">
                    <a:pos x="f274" y="f275"/>
                  </a:cxn>
                  <a:cxn ang="f116">
                    <a:pos x="f276" y="f277"/>
                  </a:cxn>
                  <a:cxn ang="f116">
                    <a:pos x="f266" y="f278"/>
                  </a:cxn>
                  <a:cxn ang="f116">
                    <a:pos x="f264" y="f279"/>
                  </a:cxn>
                  <a:cxn ang="f116">
                    <a:pos x="f280" y="f281"/>
                  </a:cxn>
                  <a:cxn ang="f116">
                    <a:pos x="f280" y="f281"/>
                  </a:cxn>
                  <a:cxn ang="f116">
                    <a:pos x="f282" y="f283"/>
                  </a:cxn>
                  <a:cxn ang="f116">
                    <a:pos x="f284" y="f285"/>
                  </a:cxn>
                  <a:cxn ang="f116">
                    <a:pos x="f286" y="f234"/>
                  </a:cxn>
                  <a:cxn ang="f116">
                    <a:pos x="f233" y="f234"/>
                  </a:cxn>
                  <a:cxn ang="f116">
                    <a:pos x="f233" y="f234"/>
                  </a:cxn>
                </a:cxnLst>
                <a:rect l="f229" t="f232" r="f230" b="f231"/>
                <a:pathLst>
                  <a:path w="344" h="298">
                    <a:moveTo>
                      <a:pt x="f8" y="f7"/>
                    </a:moveTo>
                    <a:lnTo>
                      <a:pt x="f8" y="f7"/>
                    </a:lnTo>
                    <a:lnTo>
                      <a:pt x="f9" y="f7"/>
                    </a:lnTo>
                    <a:lnTo>
                      <a:pt x="f10" y="f11"/>
                    </a:lnTo>
                    <a:lnTo>
                      <a:pt x="f12" y="f13"/>
                    </a:lnTo>
                    <a:lnTo>
                      <a:pt x="f14" y="f15"/>
                    </a:lnTo>
                    <a:lnTo>
                      <a:pt x="f14" y="f15"/>
                    </a:lnTo>
                    <a:lnTo>
                      <a:pt x="f16" y="f17"/>
                    </a:lnTo>
                    <a:lnTo>
                      <a:pt x="f18" y="f19"/>
                    </a:lnTo>
                    <a:lnTo>
                      <a:pt x="f5" y="f20"/>
                    </a:lnTo>
                    <a:lnTo>
                      <a:pt x="f5" y="f21"/>
                    </a:lnTo>
                    <a:lnTo>
                      <a:pt x="f18" y="f22"/>
                    </a:lnTo>
                    <a:lnTo>
                      <a:pt x="f16" y="f23"/>
                    </a:lnTo>
                    <a:lnTo>
                      <a:pt x="f14" y="f24"/>
                    </a:lnTo>
                    <a:lnTo>
                      <a:pt x="f12" y="f25"/>
                    </a:lnTo>
                    <a:lnTo>
                      <a:pt x="f19" y="f26"/>
                    </a:lnTo>
                    <a:lnTo>
                      <a:pt x="f19" y="f26"/>
                    </a:lnTo>
                    <a:lnTo>
                      <a:pt x="f27" y="f16"/>
                    </a:lnTo>
                    <a:lnTo>
                      <a:pt x="f15" y="f18"/>
                    </a:lnTo>
                    <a:lnTo>
                      <a:pt x="f13" y="f5"/>
                    </a:lnTo>
                    <a:lnTo>
                      <a:pt x="f7" y="f5"/>
                    </a:lnTo>
                    <a:lnTo>
                      <a:pt x="f28" y="f18"/>
                    </a:lnTo>
                    <a:lnTo>
                      <a:pt x="f29" y="f16"/>
                    </a:lnTo>
                    <a:lnTo>
                      <a:pt x="f30" y="f14"/>
                    </a:lnTo>
                    <a:lnTo>
                      <a:pt x="f31" y="f32"/>
                    </a:lnTo>
                    <a:lnTo>
                      <a:pt x="f31" y="f32"/>
                    </a:lnTo>
                    <a:lnTo>
                      <a:pt x="f33" y="f34"/>
                    </a:lnTo>
                    <a:lnTo>
                      <a:pt x="f6" y="f35"/>
                    </a:lnTo>
                    <a:lnTo>
                      <a:pt x="f6" y="f36"/>
                    </a:lnTo>
                    <a:lnTo>
                      <a:pt x="f6" y="f37"/>
                    </a:lnTo>
                    <a:lnTo>
                      <a:pt x="f38" y="f39"/>
                    </a:lnTo>
                    <a:lnTo>
                      <a:pt x="f40" y="f41"/>
                    </a:lnTo>
                    <a:lnTo>
                      <a:pt x="f31" y="f42"/>
                    </a:lnTo>
                    <a:lnTo>
                      <a:pt x="f30" y="f43"/>
                    </a:lnTo>
                    <a:lnTo>
                      <a:pt x="f42" y="f44"/>
                    </a:lnTo>
                    <a:lnTo>
                      <a:pt x="f42" y="f44"/>
                    </a:lnTo>
                    <a:lnTo>
                      <a:pt x="f45" y="f46"/>
                    </a:lnTo>
                    <a:lnTo>
                      <a:pt x="f47" y="f48"/>
                    </a:lnTo>
                    <a:lnTo>
                      <a:pt x="f49" y="f7"/>
                    </a:lnTo>
                    <a:lnTo>
                      <a:pt x="f8" y="f7"/>
                    </a:lnTo>
                    <a:lnTo>
                      <a:pt x="f8" y="f7"/>
                    </a:lnTo>
                    <a:close/>
                  </a:path>
                </a:pathLst>
              </a:custGeom>
              <a:solidFill>
                <a:srgbClr val="1A86DB"/>
              </a:solidFill>
              <a:ln cap="flat">
                <a:noFill/>
                <a:prstDash val="solid"/>
              </a:ln>
            </p:spPr>
            <p:txBody>
              <a:bodyPr vert="horz" wrap="square" lIns="91440" tIns="45720" rIns="91440" bIns="4572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20" name="Oval 24">
                <a:extLst>
                  <a:ext uri="{FF2B5EF4-FFF2-40B4-BE49-F238E27FC236}">
                    <a16:creationId xmlns:a16="http://schemas.microsoft.com/office/drawing/2014/main" id="{121099F1-3622-4FB9-A28E-CDFAF65175DC}"/>
                  </a:ext>
                </a:extLst>
              </p:cNvPr>
              <p:cNvSpPr/>
              <p:nvPr/>
            </p:nvSpPr>
            <p:spPr>
              <a:xfrm>
                <a:off x="9874404" y="6216164"/>
                <a:ext cx="773719" cy="77371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57150" cap="flat">
                <a:solidFill>
                  <a:srgbClr val="1A86DB"/>
                </a:solidFill>
                <a:prstDash val="solid"/>
                <a:miter/>
              </a:ln>
            </p:spPr>
            <p:txBody>
              <a:bodyPr vert="horz" wrap="square" lIns="182880" tIns="146304" rIns="182880" bIns="146304" anchor="t" anchorCtr="1" compatLnSpc="1">
                <a:noAutofit/>
              </a:bodyPr>
              <a:lstStyle/>
              <a:p>
                <a:pPr marL="0" marR="0" lvl="0" indent="0" algn="ctr" defTabSz="93229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0" cap="none" spc="0" baseline="0">
                  <a:solidFill>
                    <a:srgbClr val="000000"/>
                  </a:solidFill>
                  <a:uFillTx/>
                  <a:latin typeface="Segoe UI"/>
                  <a:ea typeface="Segoe UI" pitchFamily="34"/>
                  <a:cs typeface="Segoe UI" pitchFamily="34"/>
                </a:endParaRPr>
              </a:p>
            </p:txBody>
          </p:sp>
        </p:grpSp>
      </p:grpSp>
      <p:grpSp>
        <p:nvGrpSpPr>
          <p:cNvPr id="21" name="Group 25">
            <a:extLst>
              <a:ext uri="{FF2B5EF4-FFF2-40B4-BE49-F238E27FC236}">
                <a16:creationId xmlns:a16="http://schemas.microsoft.com/office/drawing/2014/main" id="{AE466B0F-67F8-44F2-A4C3-8F267AFB055C}"/>
              </a:ext>
            </a:extLst>
          </p:cNvPr>
          <p:cNvGrpSpPr/>
          <p:nvPr/>
        </p:nvGrpSpPr>
        <p:grpSpPr>
          <a:xfrm>
            <a:off x="9" y="6471273"/>
            <a:ext cx="5555538" cy="182440"/>
            <a:chOff x="9" y="6471273"/>
            <a:chExt cx="5555538" cy="182440"/>
          </a:xfrm>
        </p:grpSpPr>
        <p:sp>
          <p:nvSpPr>
            <p:cNvPr id="22" name="Bent Arrow 26">
              <a:extLst>
                <a:ext uri="{FF2B5EF4-FFF2-40B4-BE49-F238E27FC236}">
                  <a16:creationId xmlns:a16="http://schemas.microsoft.com/office/drawing/2014/main" id="{CC262787-8014-4342-B1C8-0C5BAE7D8E75}"/>
                </a:ext>
              </a:extLst>
            </p:cNvPr>
            <p:cNvSpPr/>
            <p:nvPr/>
          </p:nvSpPr>
          <p:spPr>
            <a:xfrm rot="16199987" flipH="1">
              <a:off x="4237046" y="5256932"/>
              <a:ext cx="104159" cy="2532842"/>
            </a:xfrm>
            <a:custGeom>
              <a:avLst>
                <a:gd name="f13" fmla="val 25000"/>
                <a:gd name="f14" fmla="val 0"/>
                <a:gd name="f15" fmla="val 25000"/>
                <a:gd name="f16" fmla="val 75000"/>
              </a:avLst>
              <a:gdLst>
                <a:gd name="f4" fmla="val 10800000"/>
                <a:gd name="f5" fmla="val 5400000"/>
                <a:gd name="f6" fmla="val 16200000"/>
                <a:gd name="f7" fmla="val 180"/>
                <a:gd name="f8" fmla="val w"/>
                <a:gd name="f9" fmla="val h"/>
                <a:gd name="f10" fmla="val ss"/>
                <a:gd name="f11" fmla="val 0"/>
                <a:gd name="f12" fmla="+- 0 0 5400000"/>
                <a:gd name="f13" fmla="val 25000"/>
                <a:gd name="f14" fmla="val 0"/>
                <a:gd name="f15" fmla="val 25000"/>
                <a:gd name="f16" fmla="val 75000"/>
                <a:gd name="f17" fmla="+- 0 0 -360"/>
                <a:gd name="f18" fmla="+- 0 0 -180"/>
                <a:gd name="f19" fmla="+- 0 0 -90"/>
                <a:gd name="f20" fmla="abs f8"/>
                <a:gd name="f21" fmla="abs f9"/>
                <a:gd name="f22" fmla="abs f10"/>
                <a:gd name="f23" fmla="val f11"/>
                <a:gd name="f24" fmla="val f14"/>
                <a:gd name="f25" fmla="val f13"/>
                <a:gd name="f26" fmla="val f15"/>
                <a:gd name="f27" fmla="val f16"/>
                <a:gd name="f28" fmla="*/ f17 f4 1"/>
                <a:gd name="f29" fmla="*/ f18 f4 1"/>
                <a:gd name="f30" fmla="*/ f19 f4 1"/>
                <a:gd name="f31" fmla="?: f20 f8 1"/>
                <a:gd name="f32" fmla="?: f21 f9 1"/>
                <a:gd name="f33" fmla="?: f22 f10 1"/>
                <a:gd name="f34" fmla="*/ f28 1 f7"/>
                <a:gd name="f35" fmla="*/ f29 1 f7"/>
                <a:gd name="f36" fmla="*/ f30 1 f7"/>
                <a:gd name="f37" fmla="*/ f31 1 21600"/>
                <a:gd name="f38" fmla="*/ f32 1 21600"/>
                <a:gd name="f39" fmla="*/ 21600 f31 1"/>
                <a:gd name="f40" fmla="*/ 21600 f32 1"/>
                <a:gd name="f41" fmla="+- f34 0 f5"/>
                <a:gd name="f42" fmla="+- f35 0 f5"/>
                <a:gd name="f43" fmla="+- f36 0 f5"/>
                <a:gd name="f44" fmla="min f38 f37"/>
                <a:gd name="f45" fmla="*/ f39 1 f33"/>
                <a:gd name="f46" fmla="*/ f40 1 f33"/>
                <a:gd name="f47" fmla="val f45"/>
                <a:gd name="f48" fmla="val f46"/>
                <a:gd name="f49" fmla="*/ f23 f44 1"/>
                <a:gd name="f50" fmla="+- f48 0 f23"/>
                <a:gd name="f51" fmla="+- f47 0 f23"/>
                <a:gd name="f52" fmla="*/ f47 f44 1"/>
                <a:gd name="f53" fmla="*/ f48 f44 1"/>
                <a:gd name="f54" fmla="min f51 f50"/>
                <a:gd name="f55" fmla="*/ f54 f25 1"/>
                <a:gd name="f56" fmla="*/ f54 f24 1"/>
                <a:gd name="f57" fmla="*/ f54 f26 1"/>
                <a:gd name="f58" fmla="*/ f54 f27 1"/>
                <a:gd name="f59" fmla="*/ f55 1 100000"/>
                <a:gd name="f60" fmla="*/ f56 1 100000"/>
                <a:gd name="f61" fmla="*/ f57 1 100000"/>
                <a:gd name="f62" fmla="*/ f58 1 100000"/>
                <a:gd name="f63" fmla="*/ f59 1 2"/>
                <a:gd name="f64" fmla="+- f47 0 f61"/>
                <a:gd name="f65" fmla="+- f62 0 f59"/>
                <a:gd name="f66" fmla="*/ f62 f44 1"/>
                <a:gd name="f67" fmla="*/ f60 f44 1"/>
                <a:gd name="f68" fmla="*/ f59 f44 1"/>
                <a:gd name="f69" fmla="+- f60 0 f63"/>
                <a:gd name="f70" fmla="max f65 0"/>
                <a:gd name="f71" fmla="*/ f64 f44 1"/>
                <a:gd name="f72" fmla="*/ f63 f44 1"/>
                <a:gd name="f73" fmla="+- f59 f70 0"/>
                <a:gd name="f74" fmla="+- f69 f59 0"/>
                <a:gd name="f75" fmla="+- f69 f62 0"/>
                <a:gd name="f76" fmla="*/ f69 f44 1"/>
                <a:gd name="f77" fmla="*/ f70 f44 1"/>
                <a:gd name="f78" fmla="+- f74 f69 0"/>
                <a:gd name="f79" fmla="*/ f75 f44 1"/>
                <a:gd name="f80" fmla="*/ f74 f44 1"/>
                <a:gd name="f81" fmla="*/ f73 f44 1"/>
                <a:gd name="f82" fmla="*/ f78 f44 1"/>
              </a:gdLst>
              <a:ahLst/>
              <a:cxnLst>
                <a:cxn ang="3cd4">
                  <a:pos x="hc" y="t"/>
                </a:cxn>
                <a:cxn ang="0">
                  <a:pos x="r" y="vc"/>
                </a:cxn>
                <a:cxn ang="cd4">
                  <a:pos x="hc" y="b"/>
                </a:cxn>
                <a:cxn ang="cd2">
                  <a:pos x="l" y="vc"/>
                </a:cxn>
                <a:cxn ang="f41">
                  <a:pos x="f71" y="f49"/>
                </a:cxn>
                <a:cxn ang="f42">
                  <a:pos x="f71" y="f82"/>
                </a:cxn>
                <a:cxn ang="f42">
                  <a:pos x="f72" y="f53"/>
                </a:cxn>
                <a:cxn ang="f43">
                  <a:pos x="f52" y="f67"/>
                </a:cxn>
              </a:cxnLst>
              <a:rect l="f49" t="f49" r="f52" b="f53"/>
              <a:pathLst>
                <a:path>
                  <a:moveTo>
                    <a:pt x="f49" y="f53"/>
                  </a:moveTo>
                  <a:lnTo>
                    <a:pt x="f49" y="f79"/>
                  </a:lnTo>
                  <a:arcTo wR="f66" hR="f66" stAng="f4" swAng="f5"/>
                  <a:lnTo>
                    <a:pt x="f71" y="f76"/>
                  </a:lnTo>
                  <a:lnTo>
                    <a:pt x="f71" y="f49"/>
                  </a:lnTo>
                  <a:lnTo>
                    <a:pt x="f52" y="f67"/>
                  </a:lnTo>
                  <a:lnTo>
                    <a:pt x="f71" y="f82"/>
                  </a:lnTo>
                  <a:lnTo>
                    <a:pt x="f71" y="f80"/>
                  </a:lnTo>
                  <a:lnTo>
                    <a:pt x="f81" y="f80"/>
                  </a:lnTo>
                  <a:arcTo wR="f77" hR="f77" stAng="f6" swAng="f12"/>
                  <a:lnTo>
                    <a:pt x="f68" y="f53"/>
                  </a:lnTo>
                  <a:close/>
                </a:path>
              </a:pathLst>
            </a:custGeom>
            <a:solidFill>
              <a:srgbClr val="002050"/>
            </a:solidFill>
            <a:ln w="38103" cap="flat">
              <a:solidFill>
                <a:srgbClr val="1A86DB"/>
              </a:solidFill>
              <a:prstDash val="solid"/>
              <a:miter/>
            </a:ln>
          </p:spPr>
          <p:txBody>
            <a:bodyPr vert="horz" wrap="square" lIns="182880" tIns="146304" rIns="182880" bIns="146304" anchor="t" anchorCtr="1" compatLnSpc="1">
              <a:noAutofit/>
            </a:bodyPr>
            <a:lstStyle/>
            <a:p>
              <a:pPr marL="0" marR="0" lvl="0" indent="0" algn="ctr" defTabSz="93229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3" name="Bent Arrow 27">
              <a:extLst>
                <a:ext uri="{FF2B5EF4-FFF2-40B4-BE49-F238E27FC236}">
                  <a16:creationId xmlns:a16="http://schemas.microsoft.com/office/drawing/2014/main" id="{2CB0D37C-B4C7-478D-9754-FAE7F3192CD2}"/>
                </a:ext>
              </a:extLst>
            </p:cNvPr>
            <p:cNvSpPr/>
            <p:nvPr/>
          </p:nvSpPr>
          <p:spPr>
            <a:xfrm rot="5399996" flipH="1">
              <a:off x="1451336" y="5081293"/>
              <a:ext cx="121093" cy="3023747"/>
            </a:xfrm>
            <a:custGeom>
              <a:avLst>
                <a:gd name="f13" fmla="val 25000"/>
                <a:gd name="f14" fmla="val 0"/>
                <a:gd name="f15" fmla="val 25000"/>
                <a:gd name="f16" fmla="val 52871"/>
              </a:avLst>
              <a:gdLst>
                <a:gd name="f4" fmla="val 10800000"/>
                <a:gd name="f5" fmla="val 5400000"/>
                <a:gd name="f6" fmla="val 16200000"/>
                <a:gd name="f7" fmla="val 180"/>
                <a:gd name="f8" fmla="val w"/>
                <a:gd name="f9" fmla="val h"/>
                <a:gd name="f10" fmla="val ss"/>
                <a:gd name="f11" fmla="val 0"/>
                <a:gd name="f12" fmla="+- 0 0 5400000"/>
                <a:gd name="f13" fmla="val 25000"/>
                <a:gd name="f14" fmla="val 0"/>
                <a:gd name="f15" fmla="val 25000"/>
                <a:gd name="f16" fmla="val 52871"/>
                <a:gd name="f17" fmla="+- 0 0 -360"/>
                <a:gd name="f18" fmla="+- 0 0 -180"/>
                <a:gd name="f19" fmla="+- 0 0 -90"/>
                <a:gd name="f20" fmla="abs f8"/>
                <a:gd name="f21" fmla="abs f9"/>
                <a:gd name="f22" fmla="abs f10"/>
                <a:gd name="f23" fmla="val f11"/>
                <a:gd name="f24" fmla="val f14"/>
                <a:gd name="f25" fmla="val f13"/>
                <a:gd name="f26" fmla="val f15"/>
                <a:gd name="f27" fmla="val f16"/>
                <a:gd name="f28" fmla="*/ f17 f4 1"/>
                <a:gd name="f29" fmla="*/ f18 f4 1"/>
                <a:gd name="f30" fmla="*/ f19 f4 1"/>
                <a:gd name="f31" fmla="?: f20 f8 1"/>
                <a:gd name="f32" fmla="?: f21 f9 1"/>
                <a:gd name="f33" fmla="?: f22 f10 1"/>
                <a:gd name="f34" fmla="*/ f28 1 f7"/>
                <a:gd name="f35" fmla="*/ f29 1 f7"/>
                <a:gd name="f36" fmla="*/ f30 1 f7"/>
                <a:gd name="f37" fmla="*/ f31 1 21600"/>
                <a:gd name="f38" fmla="*/ f32 1 21600"/>
                <a:gd name="f39" fmla="*/ 21600 f31 1"/>
                <a:gd name="f40" fmla="*/ 21600 f32 1"/>
                <a:gd name="f41" fmla="+- f34 0 f5"/>
                <a:gd name="f42" fmla="+- f35 0 f5"/>
                <a:gd name="f43" fmla="+- f36 0 f5"/>
                <a:gd name="f44" fmla="min f38 f37"/>
                <a:gd name="f45" fmla="*/ f39 1 f33"/>
                <a:gd name="f46" fmla="*/ f40 1 f33"/>
                <a:gd name="f47" fmla="val f45"/>
                <a:gd name="f48" fmla="val f46"/>
                <a:gd name="f49" fmla="*/ f23 f44 1"/>
                <a:gd name="f50" fmla="+- f48 0 f23"/>
                <a:gd name="f51" fmla="+- f47 0 f23"/>
                <a:gd name="f52" fmla="*/ f47 f44 1"/>
                <a:gd name="f53" fmla="*/ f48 f44 1"/>
                <a:gd name="f54" fmla="min f51 f50"/>
                <a:gd name="f55" fmla="*/ f54 f25 1"/>
                <a:gd name="f56" fmla="*/ f54 f24 1"/>
                <a:gd name="f57" fmla="*/ f54 f26 1"/>
                <a:gd name="f58" fmla="*/ f54 f27 1"/>
                <a:gd name="f59" fmla="*/ f55 1 100000"/>
                <a:gd name="f60" fmla="*/ f56 1 100000"/>
                <a:gd name="f61" fmla="*/ f57 1 100000"/>
                <a:gd name="f62" fmla="*/ f58 1 100000"/>
                <a:gd name="f63" fmla="*/ f59 1 2"/>
                <a:gd name="f64" fmla="+- f47 0 f61"/>
                <a:gd name="f65" fmla="+- f62 0 f59"/>
                <a:gd name="f66" fmla="*/ f62 f44 1"/>
                <a:gd name="f67" fmla="*/ f60 f44 1"/>
                <a:gd name="f68" fmla="*/ f59 f44 1"/>
                <a:gd name="f69" fmla="+- f60 0 f63"/>
                <a:gd name="f70" fmla="max f65 0"/>
                <a:gd name="f71" fmla="*/ f64 f44 1"/>
                <a:gd name="f72" fmla="*/ f63 f44 1"/>
                <a:gd name="f73" fmla="+- f59 f70 0"/>
                <a:gd name="f74" fmla="+- f69 f59 0"/>
                <a:gd name="f75" fmla="+- f69 f62 0"/>
                <a:gd name="f76" fmla="*/ f69 f44 1"/>
                <a:gd name="f77" fmla="*/ f70 f44 1"/>
                <a:gd name="f78" fmla="+- f74 f69 0"/>
                <a:gd name="f79" fmla="*/ f75 f44 1"/>
                <a:gd name="f80" fmla="*/ f74 f44 1"/>
                <a:gd name="f81" fmla="*/ f73 f44 1"/>
                <a:gd name="f82" fmla="*/ f78 f44 1"/>
              </a:gdLst>
              <a:ahLst/>
              <a:cxnLst>
                <a:cxn ang="3cd4">
                  <a:pos x="hc" y="t"/>
                </a:cxn>
                <a:cxn ang="0">
                  <a:pos x="r" y="vc"/>
                </a:cxn>
                <a:cxn ang="cd4">
                  <a:pos x="hc" y="b"/>
                </a:cxn>
                <a:cxn ang="cd2">
                  <a:pos x="l" y="vc"/>
                </a:cxn>
                <a:cxn ang="f41">
                  <a:pos x="f71" y="f49"/>
                </a:cxn>
                <a:cxn ang="f42">
                  <a:pos x="f71" y="f82"/>
                </a:cxn>
                <a:cxn ang="f42">
                  <a:pos x="f72" y="f53"/>
                </a:cxn>
                <a:cxn ang="f43">
                  <a:pos x="f52" y="f67"/>
                </a:cxn>
              </a:cxnLst>
              <a:rect l="f49" t="f49" r="f52" b="f53"/>
              <a:pathLst>
                <a:path>
                  <a:moveTo>
                    <a:pt x="f49" y="f53"/>
                  </a:moveTo>
                  <a:lnTo>
                    <a:pt x="f49" y="f79"/>
                  </a:lnTo>
                  <a:arcTo wR="f66" hR="f66" stAng="f4" swAng="f5"/>
                  <a:lnTo>
                    <a:pt x="f71" y="f76"/>
                  </a:lnTo>
                  <a:lnTo>
                    <a:pt x="f71" y="f49"/>
                  </a:lnTo>
                  <a:lnTo>
                    <a:pt x="f52" y="f67"/>
                  </a:lnTo>
                  <a:lnTo>
                    <a:pt x="f71" y="f82"/>
                  </a:lnTo>
                  <a:lnTo>
                    <a:pt x="f71" y="f80"/>
                  </a:lnTo>
                  <a:lnTo>
                    <a:pt x="f81" y="f80"/>
                  </a:lnTo>
                  <a:arcTo wR="f77" hR="f77" stAng="f6" swAng="f12"/>
                  <a:lnTo>
                    <a:pt x="f68" y="f53"/>
                  </a:lnTo>
                  <a:close/>
                </a:path>
              </a:pathLst>
            </a:custGeom>
            <a:solidFill>
              <a:srgbClr val="002050"/>
            </a:solidFill>
            <a:ln w="38103" cap="flat">
              <a:solidFill>
                <a:srgbClr val="1A86DB"/>
              </a:solidFill>
              <a:prstDash val="solid"/>
              <a:miter/>
            </a:ln>
          </p:spPr>
          <p:txBody>
            <a:bodyPr vert="horz" wrap="square" lIns="182880" tIns="146304" rIns="182880" bIns="146304" anchor="t" anchorCtr="1" compatLnSpc="1">
              <a:noAutofit/>
            </a:bodyPr>
            <a:lstStyle/>
            <a:p>
              <a:pPr marL="0" marR="0" lvl="0" indent="0" algn="ctr" defTabSz="93229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grpSp>
      <p:sp>
        <p:nvSpPr>
          <p:cNvPr id="24" name="Bent Arrow 28">
            <a:extLst>
              <a:ext uri="{FF2B5EF4-FFF2-40B4-BE49-F238E27FC236}">
                <a16:creationId xmlns:a16="http://schemas.microsoft.com/office/drawing/2014/main" id="{1F5B209F-D46F-4592-AB41-77C66A93F830}"/>
              </a:ext>
            </a:extLst>
          </p:cNvPr>
          <p:cNvSpPr/>
          <p:nvPr/>
        </p:nvSpPr>
        <p:spPr>
          <a:xfrm>
            <a:off x="5686278" y="6687738"/>
            <a:ext cx="3820134" cy="163513"/>
          </a:xfrm>
          <a:custGeom>
            <a:avLst>
              <a:gd name="f13" fmla="val 25000"/>
              <a:gd name="f14" fmla="val 0"/>
              <a:gd name="f15" fmla="val 25000"/>
              <a:gd name="f16" fmla="val 100000"/>
            </a:avLst>
            <a:gdLst>
              <a:gd name="f4" fmla="val 10800000"/>
              <a:gd name="f5" fmla="val 5400000"/>
              <a:gd name="f6" fmla="val 16200000"/>
              <a:gd name="f7" fmla="val 180"/>
              <a:gd name="f8" fmla="val w"/>
              <a:gd name="f9" fmla="val h"/>
              <a:gd name="f10" fmla="val ss"/>
              <a:gd name="f11" fmla="val 0"/>
              <a:gd name="f12" fmla="+- 0 0 5400000"/>
              <a:gd name="f13" fmla="val 25000"/>
              <a:gd name="f14" fmla="val 0"/>
              <a:gd name="f15" fmla="val 25000"/>
              <a:gd name="f16" fmla="val 100000"/>
              <a:gd name="f17" fmla="+- 0 0 -360"/>
              <a:gd name="f18" fmla="+- 0 0 -180"/>
              <a:gd name="f19" fmla="+- 0 0 -90"/>
              <a:gd name="f20" fmla="abs f8"/>
              <a:gd name="f21" fmla="abs f9"/>
              <a:gd name="f22" fmla="abs f10"/>
              <a:gd name="f23" fmla="val f11"/>
              <a:gd name="f24" fmla="val f14"/>
              <a:gd name="f25" fmla="val f13"/>
              <a:gd name="f26" fmla="val f15"/>
              <a:gd name="f27" fmla="val f16"/>
              <a:gd name="f28" fmla="*/ f17 f4 1"/>
              <a:gd name="f29" fmla="*/ f18 f4 1"/>
              <a:gd name="f30" fmla="*/ f19 f4 1"/>
              <a:gd name="f31" fmla="?: f20 f8 1"/>
              <a:gd name="f32" fmla="?: f21 f9 1"/>
              <a:gd name="f33" fmla="?: f22 f10 1"/>
              <a:gd name="f34" fmla="*/ f28 1 f7"/>
              <a:gd name="f35" fmla="*/ f29 1 f7"/>
              <a:gd name="f36" fmla="*/ f30 1 f7"/>
              <a:gd name="f37" fmla="*/ f31 1 21600"/>
              <a:gd name="f38" fmla="*/ f32 1 21600"/>
              <a:gd name="f39" fmla="*/ 21600 f31 1"/>
              <a:gd name="f40" fmla="*/ 21600 f32 1"/>
              <a:gd name="f41" fmla="+- f34 0 f5"/>
              <a:gd name="f42" fmla="+- f35 0 f5"/>
              <a:gd name="f43" fmla="+- f36 0 f5"/>
              <a:gd name="f44" fmla="min f38 f37"/>
              <a:gd name="f45" fmla="*/ f39 1 f33"/>
              <a:gd name="f46" fmla="*/ f40 1 f33"/>
              <a:gd name="f47" fmla="val f45"/>
              <a:gd name="f48" fmla="val f46"/>
              <a:gd name="f49" fmla="*/ f23 f44 1"/>
              <a:gd name="f50" fmla="+- f48 0 f23"/>
              <a:gd name="f51" fmla="+- f47 0 f23"/>
              <a:gd name="f52" fmla="*/ f47 f44 1"/>
              <a:gd name="f53" fmla="*/ f48 f44 1"/>
              <a:gd name="f54" fmla="min f51 f50"/>
              <a:gd name="f55" fmla="*/ f54 f25 1"/>
              <a:gd name="f56" fmla="*/ f54 f24 1"/>
              <a:gd name="f57" fmla="*/ f54 f26 1"/>
              <a:gd name="f58" fmla="*/ f54 f27 1"/>
              <a:gd name="f59" fmla="*/ f55 1 100000"/>
              <a:gd name="f60" fmla="*/ f56 1 100000"/>
              <a:gd name="f61" fmla="*/ f57 1 100000"/>
              <a:gd name="f62" fmla="*/ f58 1 100000"/>
              <a:gd name="f63" fmla="*/ f59 1 2"/>
              <a:gd name="f64" fmla="+- f47 0 f61"/>
              <a:gd name="f65" fmla="+- f62 0 f59"/>
              <a:gd name="f66" fmla="*/ f62 f44 1"/>
              <a:gd name="f67" fmla="*/ f60 f44 1"/>
              <a:gd name="f68" fmla="*/ f59 f44 1"/>
              <a:gd name="f69" fmla="+- f60 0 f63"/>
              <a:gd name="f70" fmla="max f65 0"/>
              <a:gd name="f71" fmla="*/ f64 f44 1"/>
              <a:gd name="f72" fmla="*/ f63 f44 1"/>
              <a:gd name="f73" fmla="+- f59 f70 0"/>
              <a:gd name="f74" fmla="+- f69 f59 0"/>
              <a:gd name="f75" fmla="+- f69 f62 0"/>
              <a:gd name="f76" fmla="*/ f69 f44 1"/>
              <a:gd name="f77" fmla="*/ f70 f44 1"/>
              <a:gd name="f78" fmla="+- f74 f69 0"/>
              <a:gd name="f79" fmla="*/ f75 f44 1"/>
              <a:gd name="f80" fmla="*/ f74 f44 1"/>
              <a:gd name="f81" fmla="*/ f73 f44 1"/>
              <a:gd name="f82" fmla="*/ f78 f44 1"/>
            </a:gdLst>
            <a:ahLst/>
            <a:cxnLst>
              <a:cxn ang="3cd4">
                <a:pos x="hc" y="t"/>
              </a:cxn>
              <a:cxn ang="0">
                <a:pos x="r" y="vc"/>
              </a:cxn>
              <a:cxn ang="cd4">
                <a:pos x="hc" y="b"/>
              </a:cxn>
              <a:cxn ang="cd2">
                <a:pos x="l" y="vc"/>
              </a:cxn>
              <a:cxn ang="f41">
                <a:pos x="f71" y="f49"/>
              </a:cxn>
              <a:cxn ang="f42">
                <a:pos x="f71" y="f82"/>
              </a:cxn>
              <a:cxn ang="f42">
                <a:pos x="f72" y="f53"/>
              </a:cxn>
              <a:cxn ang="f43">
                <a:pos x="f52" y="f67"/>
              </a:cxn>
            </a:cxnLst>
            <a:rect l="f49" t="f49" r="f52" b="f53"/>
            <a:pathLst>
              <a:path>
                <a:moveTo>
                  <a:pt x="f49" y="f53"/>
                </a:moveTo>
                <a:lnTo>
                  <a:pt x="f49" y="f79"/>
                </a:lnTo>
                <a:arcTo wR="f66" hR="f66" stAng="f4" swAng="f5"/>
                <a:lnTo>
                  <a:pt x="f71" y="f76"/>
                </a:lnTo>
                <a:lnTo>
                  <a:pt x="f71" y="f49"/>
                </a:lnTo>
                <a:lnTo>
                  <a:pt x="f52" y="f67"/>
                </a:lnTo>
                <a:lnTo>
                  <a:pt x="f71" y="f82"/>
                </a:lnTo>
                <a:lnTo>
                  <a:pt x="f71" y="f80"/>
                </a:lnTo>
                <a:lnTo>
                  <a:pt x="f81" y="f80"/>
                </a:lnTo>
                <a:arcTo wR="f77" hR="f77" stAng="f6" swAng="f12"/>
                <a:lnTo>
                  <a:pt x="f68" y="f53"/>
                </a:lnTo>
                <a:close/>
              </a:path>
            </a:pathLst>
          </a:custGeom>
          <a:solidFill>
            <a:srgbClr val="002050"/>
          </a:solidFill>
          <a:ln w="38103" cap="flat">
            <a:solidFill>
              <a:srgbClr val="1A86DB"/>
            </a:solidFill>
            <a:prstDash val="solid"/>
            <a:miter/>
          </a:ln>
        </p:spPr>
        <p:txBody>
          <a:bodyPr vert="horz" wrap="square" lIns="182852" tIns="146285" rIns="182852" bIns="146285" anchor="t" anchorCtr="1" compatLnSpc="1">
            <a:noAutofit/>
          </a:bodyPr>
          <a:lstStyle/>
          <a:p>
            <a:pPr marL="0" marR="0" lvl="0" indent="0" algn="ctr" defTabSz="93229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Segoe UI"/>
              <a:ea typeface="Segoe UI" pitchFamily="34"/>
              <a:cs typeface="Segoe UI" pitchFamily="34"/>
            </a:endParaRPr>
          </a:p>
        </p:txBody>
      </p:sp>
      <p:sp>
        <p:nvSpPr>
          <p:cNvPr id="25" name="Freeform 15">
            <a:extLst>
              <a:ext uri="{FF2B5EF4-FFF2-40B4-BE49-F238E27FC236}">
                <a16:creationId xmlns:a16="http://schemas.microsoft.com/office/drawing/2014/main" id="{FAB879A1-0511-469A-9942-A50BA3164FCB}"/>
              </a:ext>
            </a:extLst>
          </p:cNvPr>
          <p:cNvSpPr/>
          <p:nvPr/>
        </p:nvSpPr>
        <p:spPr>
          <a:xfrm>
            <a:off x="4389229" y="6600367"/>
            <a:ext cx="121560" cy="121560"/>
          </a:xfrm>
          <a:custGeom>
            <a:avLst/>
            <a:gdLst>
              <a:gd name="f0" fmla="val 10800000"/>
              <a:gd name="f1" fmla="val 5400000"/>
              <a:gd name="f2" fmla="val 180"/>
              <a:gd name="f3" fmla="val w"/>
              <a:gd name="f4" fmla="val h"/>
              <a:gd name="f5" fmla="val 0"/>
              <a:gd name="f6" fmla="val 344"/>
              <a:gd name="f7" fmla="val 172"/>
              <a:gd name="f8" fmla="val 156"/>
              <a:gd name="f9" fmla="val 342"/>
              <a:gd name="f10" fmla="val 142"/>
              <a:gd name="f11" fmla="val 334"/>
              <a:gd name="f12" fmla="val 132"/>
              <a:gd name="f13" fmla="val 324"/>
              <a:gd name="f14" fmla="val 124"/>
              <a:gd name="f15" fmla="val 312"/>
              <a:gd name="f16" fmla="val 118"/>
              <a:gd name="f17" fmla="val 300"/>
              <a:gd name="f18" fmla="val 112"/>
              <a:gd name="f19" fmla="val 290"/>
              <a:gd name="f20" fmla="val 102"/>
              <a:gd name="f21" fmla="val 278"/>
              <a:gd name="f22" fmla="val 90"/>
              <a:gd name="f23" fmla="val 264"/>
              <a:gd name="f24" fmla="val 72"/>
              <a:gd name="f25" fmla="val 248"/>
              <a:gd name="f26" fmla="val 52"/>
              <a:gd name="f27" fmla="val 232"/>
              <a:gd name="f28" fmla="val 28"/>
              <a:gd name="f29" fmla="val 218"/>
              <a:gd name="f30" fmla="val 16"/>
              <a:gd name="f31" fmla="val 210"/>
              <a:gd name="f32" fmla="val 8"/>
              <a:gd name="f33" fmla="val 198"/>
              <a:gd name="f34" fmla="val 2"/>
              <a:gd name="f35" fmla="val 186"/>
              <a:gd name="f36" fmla="val 144"/>
              <a:gd name="f37" fmla="val 18"/>
              <a:gd name="f38" fmla="val 30"/>
              <a:gd name="f39" fmla="val 54"/>
              <a:gd name="f40" fmla="val 74"/>
              <a:gd name="f41" fmla="val 96"/>
              <a:gd name="f42" fmla="val 82"/>
              <a:gd name="f43" fmla="val 68"/>
              <a:gd name="f44" fmla="val 44"/>
              <a:gd name="f45" fmla="val 34"/>
              <a:gd name="f46" fmla="val 126"/>
              <a:gd name="f47" fmla="val 26"/>
              <a:gd name="f48" fmla="val 130"/>
              <a:gd name="f49" fmla="val 20"/>
              <a:gd name="f50" fmla="val 10"/>
              <a:gd name="f51" fmla="val 164"/>
              <a:gd name="f52" fmla="val 188"/>
              <a:gd name="f53" fmla="val 202"/>
              <a:gd name="f54" fmla="val 214"/>
              <a:gd name="f55" fmla="val 222"/>
              <a:gd name="f56" fmla="val 226"/>
              <a:gd name="f57" fmla="val 56"/>
              <a:gd name="f58" fmla="val 242"/>
              <a:gd name="f59" fmla="val 254"/>
              <a:gd name="f60" fmla="val 270"/>
              <a:gd name="f61" fmla="val 314"/>
              <a:gd name="f62" fmla="val 328"/>
              <a:gd name="f63" fmla="val 134"/>
              <a:gd name="f64" fmla="val 336"/>
              <a:gd name="f65" fmla="val 146"/>
              <a:gd name="f66" fmla="val 160"/>
              <a:gd name="f67" fmla="val 176"/>
              <a:gd name="f68" fmla="val 184"/>
              <a:gd name="f69" fmla="val 340"/>
              <a:gd name="f70" fmla="val 190"/>
              <a:gd name="f71" fmla="val 204"/>
              <a:gd name="f72" fmla="val 322"/>
              <a:gd name="f73" fmla="val 308"/>
              <a:gd name="f74" fmla="val 292"/>
              <a:gd name="f75" fmla="val 230"/>
              <a:gd name="f76" fmla="val 276"/>
              <a:gd name="f77" fmla="val 240"/>
              <a:gd name="f78" fmla="val 262"/>
              <a:gd name="f79" fmla="val 252"/>
              <a:gd name="f80" fmla="val 250"/>
              <a:gd name="f81" fmla="val 266"/>
              <a:gd name="f82" fmla="val 220"/>
              <a:gd name="f83" fmla="val 212"/>
              <a:gd name="f84" fmla="val 326"/>
              <a:gd name="f85" fmla="val 200"/>
              <a:gd name="f86" fmla="val 170"/>
              <a:gd name="f87" fmla="val 196"/>
              <a:gd name="f88" fmla="val 148"/>
              <a:gd name="f89" fmla="+- 0 0 -90"/>
              <a:gd name="f90" fmla="*/ f3 1 344"/>
              <a:gd name="f91" fmla="*/ f4 1 344"/>
              <a:gd name="f92" fmla="val f5"/>
              <a:gd name="f93" fmla="val f6"/>
              <a:gd name="f94" fmla="*/ f89 f0 1"/>
              <a:gd name="f95" fmla="+- f93 0 f92"/>
              <a:gd name="f96" fmla="*/ f94 1 f2"/>
              <a:gd name="f97" fmla="*/ f95 1 344"/>
              <a:gd name="f98" fmla="*/ 172 f95 1"/>
              <a:gd name="f99" fmla="*/ 344 f95 1"/>
              <a:gd name="f100" fmla="*/ 142 f95 1"/>
              <a:gd name="f101" fmla="*/ 334 f95 1"/>
              <a:gd name="f102" fmla="*/ 124 f95 1"/>
              <a:gd name="f103" fmla="*/ 312 f95 1"/>
              <a:gd name="f104" fmla="*/ 118 f95 1"/>
              <a:gd name="f105" fmla="*/ 300 f95 1"/>
              <a:gd name="f106" fmla="*/ 102 f95 1"/>
              <a:gd name="f107" fmla="*/ 278 f95 1"/>
              <a:gd name="f108" fmla="*/ 72 f95 1"/>
              <a:gd name="f109" fmla="*/ 248 f95 1"/>
              <a:gd name="f110" fmla="*/ 28 f95 1"/>
              <a:gd name="f111" fmla="*/ 218 f95 1"/>
              <a:gd name="f112" fmla="*/ 16 f95 1"/>
              <a:gd name="f113" fmla="*/ 210 f95 1"/>
              <a:gd name="f114" fmla="*/ 2 f95 1"/>
              <a:gd name="f115" fmla="*/ 186 f95 1"/>
              <a:gd name="f116" fmla="*/ 0 f95 1"/>
              <a:gd name="f117" fmla="*/ 8 f95 1"/>
              <a:gd name="f118" fmla="*/ 144 f95 1"/>
              <a:gd name="f119" fmla="*/ 30 f95 1"/>
              <a:gd name="f120" fmla="*/ 54 f95 1"/>
              <a:gd name="f121" fmla="*/ 112 f95 1"/>
              <a:gd name="f122" fmla="*/ 90 f95 1"/>
              <a:gd name="f123" fmla="*/ 82 f95 1"/>
              <a:gd name="f124" fmla="*/ 34 f95 1"/>
              <a:gd name="f125" fmla="*/ 126 f95 1"/>
              <a:gd name="f126" fmla="*/ 26 f95 1"/>
              <a:gd name="f127" fmla="*/ 10 f95 1"/>
              <a:gd name="f128" fmla="*/ 164 f95 1"/>
              <a:gd name="f129" fmla="*/ 188 f95 1"/>
              <a:gd name="f130" fmla="*/ 214 f95 1"/>
              <a:gd name="f131" fmla="*/ 20 f95 1"/>
              <a:gd name="f132" fmla="*/ 222 f95 1"/>
              <a:gd name="f133" fmla="*/ 226 f95 1"/>
              <a:gd name="f134" fmla="*/ 44 f95 1"/>
              <a:gd name="f135" fmla="*/ 242 f95 1"/>
              <a:gd name="f136" fmla="*/ 68 f95 1"/>
              <a:gd name="f137" fmla="*/ 270 f95 1"/>
              <a:gd name="f138" fmla="*/ 96 f95 1"/>
              <a:gd name="f139" fmla="*/ 314 f95 1"/>
              <a:gd name="f140" fmla="*/ 328 f95 1"/>
              <a:gd name="f141" fmla="*/ 134 f95 1"/>
              <a:gd name="f142" fmla="*/ 342 f95 1"/>
              <a:gd name="f143" fmla="*/ 160 f95 1"/>
              <a:gd name="f144" fmla="*/ 176 f95 1"/>
              <a:gd name="f145" fmla="*/ 340 f95 1"/>
              <a:gd name="f146" fmla="*/ 190 f95 1"/>
              <a:gd name="f147" fmla="*/ 322 f95 1"/>
              <a:gd name="f148" fmla="*/ 308 f95 1"/>
              <a:gd name="f149" fmla="*/ 276 f95 1"/>
              <a:gd name="f150" fmla="*/ 240 f95 1"/>
              <a:gd name="f151" fmla="*/ 250 f95 1"/>
              <a:gd name="f152" fmla="*/ 266 f95 1"/>
              <a:gd name="f153" fmla="*/ 232 f95 1"/>
              <a:gd name="f154" fmla="*/ 292 f95 1"/>
              <a:gd name="f155" fmla="*/ 220 f95 1"/>
              <a:gd name="f156" fmla="*/ 200 f95 1"/>
              <a:gd name="f157" fmla="*/ 336 f95 1"/>
              <a:gd name="f158" fmla="*/ 146 f95 1"/>
              <a:gd name="f159" fmla="*/ 170 f95 1"/>
              <a:gd name="f160" fmla="*/ 196 f95 1"/>
              <a:gd name="f161" fmla="*/ 148 f95 1"/>
              <a:gd name="f162" fmla="+- f96 0 f1"/>
              <a:gd name="f163" fmla="*/ f98 1 344"/>
              <a:gd name="f164" fmla="*/ f99 1 344"/>
              <a:gd name="f165" fmla="*/ f100 1 344"/>
              <a:gd name="f166" fmla="*/ f101 1 344"/>
              <a:gd name="f167" fmla="*/ f102 1 344"/>
              <a:gd name="f168" fmla="*/ f103 1 344"/>
              <a:gd name="f169" fmla="*/ f104 1 344"/>
              <a:gd name="f170" fmla="*/ f105 1 344"/>
              <a:gd name="f171" fmla="*/ f106 1 344"/>
              <a:gd name="f172" fmla="*/ f107 1 344"/>
              <a:gd name="f173" fmla="*/ f108 1 344"/>
              <a:gd name="f174" fmla="*/ f109 1 344"/>
              <a:gd name="f175" fmla="*/ f110 1 344"/>
              <a:gd name="f176" fmla="*/ f111 1 344"/>
              <a:gd name="f177" fmla="*/ f112 1 344"/>
              <a:gd name="f178" fmla="*/ f113 1 344"/>
              <a:gd name="f179" fmla="*/ f114 1 344"/>
              <a:gd name="f180" fmla="*/ f115 1 344"/>
              <a:gd name="f181" fmla="*/ f116 1 344"/>
              <a:gd name="f182" fmla="*/ f117 1 344"/>
              <a:gd name="f183" fmla="*/ f118 1 344"/>
              <a:gd name="f184" fmla="*/ f119 1 344"/>
              <a:gd name="f185" fmla="*/ f120 1 344"/>
              <a:gd name="f186" fmla="*/ f121 1 344"/>
              <a:gd name="f187" fmla="*/ f122 1 344"/>
              <a:gd name="f188" fmla="*/ f123 1 344"/>
              <a:gd name="f189" fmla="*/ f124 1 344"/>
              <a:gd name="f190" fmla="*/ f125 1 344"/>
              <a:gd name="f191" fmla="*/ f126 1 344"/>
              <a:gd name="f192" fmla="*/ f127 1 344"/>
              <a:gd name="f193" fmla="*/ f128 1 344"/>
              <a:gd name="f194" fmla="*/ f129 1 344"/>
              <a:gd name="f195" fmla="*/ f130 1 344"/>
              <a:gd name="f196" fmla="*/ f131 1 344"/>
              <a:gd name="f197" fmla="*/ f132 1 344"/>
              <a:gd name="f198" fmla="*/ f133 1 344"/>
              <a:gd name="f199" fmla="*/ f134 1 344"/>
              <a:gd name="f200" fmla="*/ f135 1 344"/>
              <a:gd name="f201" fmla="*/ f136 1 344"/>
              <a:gd name="f202" fmla="*/ f137 1 344"/>
              <a:gd name="f203" fmla="*/ f138 1 344"/>
              <a:gd name="f204" fmla="*/ f139 1 344"/>
              <a:gd name="f205" fmla="*/ f140 1 344"/>
              <a:gd name="f206" fmla="*/ f141 1 344"/>
              <a:gd name="f207" fmla="*/ f142 1 344"/>
              <a:gd name="f208" fmla="*/ f143 1 344"/>
              <a:gd name="f209" fmla="*/ f144 1 344"/>
              <a:gd name="f210" fmla="*/ f145 1 344"/>
              <a:gd name="f211" fmla="*/ f146 1 344"/>
              <a:gd name="f212" fmla="*/ f147 1 344"/>
              <a:gd name="f213" fmla="*/ f148 1 344"/>
              <a:gd name="f214" fmla="*/ f149 1 344"/>
              <a:gd name="f215" fmla="*/ f150 1 344"/>
              <a:gd name="f216" fmla="*/ f151 1 344"/>
              <a:gd name="f217" fmla="*/ f152 1 344"/>
              <a:gd name="f218" fmla="*/ f153 1 344"/>
              <a:gd name="f219" fmla="*/ f154 1 344"/>
              <a:gd name="f220" fmla="*/ f155 1 344"/>
              <a:gd name="f221" fmla="*/ f156 1 344"/>
              <a:gd name="f222" fmla="*/ f157 1 344"/>
              <a:gd name="f223" fmla="*/ f158 1 344"/>
              <a:gd name="f224" fmla="*/ f159 1 344"/>
              <a:gd name="f225" fmla="*/ f160 1 344"/>
              <a:gd name="f226" fmla="*/ f161 1 344"/>
              <a:gd name="f227" fmla="*/ 0 1 f97"/>
              <a:gd name="f228" fmla="*/ f93 1 f97"/>
              <a:gd name="f229" fmla="*/ f163 1 f97"/>
              <a:gd name="f230" fmla="*/ f164 1 f97"/>
              <a:gd name="f231" fmla="*/ f165 1 f97"/>
              <a:gd name="f232" fmla="*/ f166 1 f97"/>
              <a:gd name="f233" fmla="*/ f167 1 f97"/>
              <a:gd name="f234" fmla="*/ f168 1 f97"/>
              <a:gd name="f235" fmla="*/ f169 1 f97"/>
              <a:gd name="f236" fmla="*/ f170 1 f97"/>
              <a:gd name="f237" fmla="*/ f171 1 f97"/>
              <a:gd name="f238" fmla="*/ f172 1 f97"/>
              <a:gd name="f239" fmla="*/ f173 1 f97"/>
              <a:gd name="f240" fmla="*/ f174 1 f97"/>
              <a:gd name="f241" fmla="*/ f175 1 f97"/>
              <a:gd name="f242" fmla="*/ f176 1 f97"/>
              <a:gd name="f243" fmla="*/ f177 1 f97"/>
              <a:gd name="f244" fmla="*/ f178 1 f97"/>
              <a:gd name="f245" fmla="*/ f179 1 f97"/>
              <a:gd name="f246" fmla="*/ f180 1 f97"/>
              <a:gd name="f247" fmla="*/ f181 1 f97"/>
              <a:gd name="f248" fmla="*/ f182 1 f97"/>
              <a:gd name="f249" fmla="*/ f183 1 f97"/>
              <a:gd name="f250" fmla="*/ f184 1 f97"/>
              <a:gd name="f251" fmla="*/ f185 1 f97"/>
              <a:gd name="f252" fmla="*/ f186 1 f97"/>
              <a:gd name="f253" fmla="*/ f187 1 f97"/>
              <a:gd name="f254" fmla="*/ f188 1 f97"/>
              <a:gd name="f255" fmla="*/ f189 1 f97"/>
              <a:gd name="f256" fmla="*/ f190 1 f97"/>
              <a:gd name="f257" fmla="*/ f191 1 f97"/>
              <a:gd name="f258" fmla="*/ f192 1 f97"/>
              <a:gd name="f259" fmla="*/ f193 1 f97"/>
              <a:gd name="f260" fmla="*/ f194 1 f97"/>
              <a:gd name="f261" fmla="*/ f195 1 f97"/>
              <a:gd name="f262" fmla="*/ f196 1 f97"/>
              <a:gd name="f263" fmla="*/ f197 1 f97"/>
              <a:gd name="f264" fmla="*/ f198 1 f97"/>
              <a:gd name="f265" fmla="*/ f199 1 f97"/>
              <a:gd name="f266" fmla="*/ f200 1 f97"/>
              <a:gd name="f267" fmla="*/ f201 1 f97"/>
              <a:gd name="f268" fmla="*/ f202 1 f97"/>
              <a:gd name="f269" fmla="*/ f203 1 f97"/>
              <a:gd name="f270" fmla="*/ f204 1 f97"/>
              <a:gd name="f271" fmla="*/ f205 1 f97"/>
              <a:gd name="f272" fmla="*/ f206 1 f97"/>
              <a:gd name="f273" fmla="*/ f207 1 f97"/>
              <a:gd name="f274" fmla="*/ f208 1 f97"/>
              <a:gd name="f275" fmla="*/ f209 1 f97"/>
              <a:gd name="f276" fmla="*/ f210 1 f97"/>
              <a:gd name="f277" fmla="*/ f211 1 f97"/>
              <a:gd name="f278" fmla="*/ f212 1 f97"/>
              <a:gd name="f279" fmla="*/ f213 1 f97"/>
              <a:gd name="f280" fmla="*/ f214 1 f97"/>
              <a:gd name="f281" fmla="*/ f215 1 f97"/>
              <a:gd name="f282" fmla="*/ f216 1 f97"/>
              <a:gd name="f283" fmla="*/ f217 1 f97"/>
              <a:gd name="f284" fmla="*/ f218 1 f97"/>
              <a:gd name="f285" fmla="*/ f219 1 f97"/>
              <a:gd name="f286" fmla="*/ f220 1 f97"/>
              <a:gd name="f287" fmla="*/ f221 1 f97"/>
              <a:gd name="f288" fmla="*/ f222 1 f97"/>
              <a:gd name="f289" fmla="*/ f223 1 f97"/>
              <a:gd name="f290" fmla="*/ f224 1 f97"/>
              <a:gd name="f291" fmla="*/ f225 1 f97"/>
              <a:gd name="f292" fmla="*/ f226 1 f97"/>
              <a:gd name="f293" fmla="*/ f227 f90 1"/>
              <a:gd name="f294" fmla="*/ f228 f90 1"/>
              <a:gd name="f295" fmla="*/ f228 f91 1"/>
              <a:gd name="f296" fmla="*/ f227 f91 1"/>
              <a:gd name="f297" fmla="*/ f229 f90 1"/>
              <a:gd name="f298" fmla="*/ f230 f91 1"/>
              <a:gd name="f299" fmla="*/ f231 f90 1"/>
              <a:gd name="f300" fmla="*/ f232 f91 1"/>
              <a:gd name="f301" fmla="*/ f233 f90 1"/>
              <a:gd name="f302" fmla="*/ f234 f91 1"/>
              <a:gd name="f303" fmla="*/ f235 f90 1"/>
              <a:gd name="f304" fmla="*/ f236 f91 1"/>
              <a:gd name="f305" fmla="*/ f237 f90 1"/>
              <a:gd name="f306" fmla="*/ f238 f91 1"/>
              <a:gd name="f307" fmla="*/ f239 f90 1"/>
              <a:gd name="f308" fmla="*/ f240 f91 1"/>
              <a:gd name="f309" fmla="*/ f241 f90 1"/>
              <a:gd name="f310" fmla="*/ f242 f91 1"/>
              <a:gd name="f311" fmla="*/ f243 f90 1"/>
              <a:gd name="f312" fmla="*/ f244 f91 1"/>
              <a:gd name="f313" fmla="*/ f245 f90 1"/>
              <a:gd name="f314" fmla="*/ f246 f91 1"/>
              <a:gd name="f315" fmla="*/ f247 f90 1"/>
              <a:gd name="f316" fmla="*/ f229 f91 1"/>
              <a:gd name="f317" fmla="*/ f248 f90 1"/>
              <a:gd name="f318" fmla="*/ f249 f91 1"/>
              <a:gd name="f319" fmla="*/ f250 f90 1"/>
              <a:gd name="f320" fmla="*/ f233 f91 1"/>
              <a:gd name="f321" fmla="*/ f251 f90 1"/>
              <a:gd name="f322" fmla="*/ f252 f91 1"/>
              <a:gd name="f323" fmla="*/ f253 f90 1"/>
              <a:gd name="f324" fmla="*/ f254 f91 1"/>
              <a:gd name="f325" fmla="*/ f252 f90 1"/>
              <a:gd name="f326" fmla="*/ f251 f91 1"/>
              <a:gd name="f327" fmla="*/ f255 f91 1"/>
              <a:gd name="f328" fmla="*/ f256 f90 1"/>
              <a:gd name="f329" fmla="*/ f257 f91 1"/>
              <a:gd name="f330" fmla="*/ f258 f91 1"/>
              <a:gd name="f331" fmla="*/ f259 f90 1"/>
              <a:gd name="f332" fmla="*/ f245 f91 1"/>
              <a:gd name="f333" fmla="*/ f247 f91 1"/>
              <a:gd name="f334" fmla="*/ f260 f90 1"/>
              <a:gd name="f335" fmla="*/ f261 f90 1"/>
              <a:gd name="f336" fmla="*/ f262 f91 1"/>
              <a:gd name="f337" fmla="*/ f263 f90 1"/>
              <a:gd name="f338" fmla="*/ f264 f90 1"/>
              <a:gd name="f339" fmla="*/ f265 f91 1"/>
              <a:gd name="f340" fmla="*/ f266 f90 1"/>
              <a:gd name="f341" fmla="*/ f267 f91 1"/>
              <a:gd name="f342" fmla="*/ f268 f90 1"/>
              <a:gd name="f343" fmla="*/ f269 f91 1"/>
              <a:gd name="f344" fmla="*/ f270 f90 1"/>
              <a:gd name="f345" fmla="*/ f271 f90 1"/>
              <a:gd name="f346" fmla="*/ f272 f91 1"/>
              <a:gd name="f347" fmla="*/ f273 f90 1"/>
              <a:gd name="f348" fmla="*/ f274 f91 1"/>
              <a:gd name="f349" fmla="*/ f230 f90 1"/>
              <a:gd name="f350" fmla="*/ f275 f91 1"/>
              <a:gd name="f351" fmla="*/ f276 f90 1"/>
              <a:gd name="f352" fmla="*/ f277 f91 1"/>
              <a:gd name="f353" fmla="*/ f278 f90 1"/>
              <a:gd name="f354" fmla="*/ f261 f91 1"/>
              <a:gd name="f355" fmla="*/ f279 f90 1"/>
              <a:gd name="f356" fmla="*/ f263 f91 1"/>
              <a:gd name="f357" fmla="*/ f280 f90 1"/>
              <a:gd name="f358" fmla="*/ f281 f91 1"/>
              <a:gd name="f359" fmla="*/ f282 f90 1"/>
              <a:gd name="f360" fmla="*/ f283 f91 1"/>
              <a:gd name="f361" fmla="*/ f284 f90 1"/>
              <a:gd name="f362" fmla="*/ f285 f91 1"/>
              <a:gd name="f363" fmla="*/ f286 f90 1"/>
              <a:gd name="f364" fmla="*/ f287 f90 1"/>
              <a:gd name="f365" fmla="*/ f288 f91 1"/>
              <a:gd name="f366" fmla="*/ f289 f90 1"/>
              <a:gd name="f367" fmla="*/ f290 f90 1"/>
              <a:gd name="f368" fmla="*/ f291 f91 1"/>
              <a:gd name="f369" fmla="*/ f291 f90 1"/>
              <a:gd name="f370" fmla="*/ f290 f91 1"/>
              <a:gd name="f371" fmla="*/ f292 f91 1"/>
            </a:gdLst>
            <a:ahLst/>
            <a:cxnLst>
              <a:cxn ang="3cd4">
                <a:pos x="hc" y="t"/>
              </a:cxn>
              <a:cxn ang="0">
                <a:pos x="r" y="vc"/>
              </a:cxn>
              <a:cxn ang="cd4">
                <a:pos x="hc" y="b"/>
              </a:cxn>
              <a:cxn ang="cd2">
                <a:pos x="l" y="vc"/>
              </a:cxn>
              <a:cxn ang="f162">
                <a:pos x="f297" y="f298"/>
              </a:cxn>
              <a:cxn ang="f162">
                <a:pos x="f297" y="f298"/>
              </a:cxn>
              <a:cxn ang="f162">
                <a:pos x="f299" y="f300"/>
              </a:cxn>
              <a:cxn ang="f162">
                <a:pos x="f301" y="f302"/>
              </a:cxn>
              <a:cxn ang="f162">
                <a:pos x="f303" y="f304"/>
              </a:cxn>
              <a:cxn ang="f162">
                <a:pos x="f305" y="f306"/>
              </a:cxn>
              <a:cxn ang="f162">
                <a:pos x="f307" y="f308"/>
              </a:cxn>
              <a:cxn ang="f162">
                <a:pos x="f309" y="f310"/>
              </a:cxn>
              <a:cxn ang="f162">
                <a:pos x="f311" y="f312"/>
              </a:cxn>
              <a:cxn ang="f162">
                <a:pos x="f313" y="f314"/>
              </a:cxn>
              <a:cxn ang="f162">
                <a:pos x="f315" y="f316"/>
              </a:cxn>
              <a:cxn ang="f162">
                <a:pos x="f317" y="f318"/>
              </a:cxn>
              <a:cxn ang="f162">
                <a:pos x="f319" y="f320"/>
              </a:cxn>
              <a:cxn ang="f162">
                <a:pos x="f321" y="f322"/>
              </a:cxn>
              <a:cxn ang="f162">
                <a:pos x="f323" y="f324"/>
              </a:cxn>
              <a:cxn ang="f162">
                <a:pos x="f325" y="f326"/>
              </a:cxn>
              <a:cxn ang="f162">
                <a:pos x="f301" y="f327"/>
              </a:cxn>
              <a:cxn ang="f162">
                <a:pos x="f328" y="f329"/>
              </a:cxn>
              <a:cxn ang="f162">
                <a:pos x="f299" y="f330"/>
              </a:cxn>
              <a:cxn ang="f162">
                <a:pos x="f331" y="f332"/>
              </a:cxn>
              <a:cxn ang="f162">
                <a:pos x="f297" y="f333"/>
              </a:cxn>
              <a:cxn ang="f162">
                <a:pos x="f297" y="f333"/>
              </a:cxn>
              <a:cxn ang="f162">
                <a:pos x="f334" y="f332"/>
              </a:cxn>
              <a:cxn ang="f162">
                <a:pos x="f335" y="f336"/>
              </a:cxn>
              <a:cxn ang="f162">
                <a:pos x="f337" y="f327"/>
              </a:cxn>
              <a:cxn ang="f162">
                <a:pos x="f338" y="f339"/>
              </a:cxn>
              <a:cxn ang="f162">
                <a:pos x="f340" y="f341"/>
              </a:cxn>
              <a:cxn ang="f162">
                <a:pos x="f342" y="f343"/>
              </a:cxn>
              <a:cxn ang="f162">
                <a:pos x="f344" y="f320"/>
              </a:cxn>
              <a:cxn ang="f162">
                <a:pos x="f345" y="f346"/>
              </a:cxn>
              <a:cxn ang="f162">
                <a:pos x="f347" y="f348"/>
              </a:cxn>
              <a:cxn ang="f162">
                <a:pos x="f349" y="f350"/>
              </a:cxn>
              <a:cxn ang="f162">
                <a:pos x="f351" y="f352"/>
              </a:cxn>
              <a:cxn ang="f162">
                <a:pos x="f353" y="f354"/>
              </a:cxn>
              <a:cxn ang="f162">
                <a:pos x="f355" y="f356"/>
              </a:cxn>
              <a:cxn ang="f162">
                <a:pos x="f357" y="f358"/>
              </a:cxn>
              <a:cxn ang="f162">
                <a:pos x="f359" y="f360"/>
              </a:cxn>
              <a:cxn ang="f162">
                <a:pos x="f361" y="f362"/>
              </a:cxn>
              <a:cxn ang="f162">
                <a:pos x="f363" y="f302"/>
              </a:cxn>
              <a:cxn ang="f162">
                <a:pos x="f364" y="f365"/>
              </a:cxn>
              <a:cxn ang="f162">
                <a:pos x="f297" y="f298"/>
              </a:cxn>
              <a:cxn ang="f162">
                <a:pos x="f366" y="f316"/>
              </a:cxn>
              <a:cxn ang="f162">
                <a:pos x="f367" y="f368"/>
              </a:cxn>
              <a:cxn ang="f162">
                <a:pos x="f369" y="f370"/>
              </a:cxn>
              <a:cxn ang="f162">
                <a:pos x="f297" y="f371"/>
              </a:cxn>
              <a:cxn ang="f162">
                <a:pos x="f366" y="f316"/>
              </a:cxn>
            </a:cxnLst>
            <a:rect l="f293" t="f296" r="f294" b="f295"/>
            <a:pathLst>
              <a:path w="344" h="344">
                <a:moveTo>
                  <a:pt x="f7" y="f6"/>
                </a:moveTo>
                <a:lnTo>
                  <a:pt x="f7" y="f6"/>
                </a:lnTo>
                <a:lnTo>
                  <a:pt x="f7" y="f6"/>
                </a:lnTo>
                <a:lnTo>
                  <a:pt x="f7" y="f6"/>
                </a:lnTo>
                <a:lnTo>
                  <a:pt x="f8" y="f9"/>
                </a:lnTo>
                <a:lnTo>
                  <a:pt x="f10" y="f11"/>
                </a:lnTo>
                <a:lnTo>
                  <a:pt x="f12" y="f13"/>
                </a:lnTo>
                <a:lnTo>
                  <a:pt x="f14" y="f15"/>
                </a:lnTo>
                <a:lnTo>
                  <a:pt x="f14" y="f15"/>
                </a:lnTo>
                <a:lnTo>
                  <a:pt x="f16" y="f17"/>
                </a:lnTo>
                <a:lnTo>
                  <a:pt x="f18" y="f19"/>
                </a:lnTo>
                <a:lnTo>
                  <a:pt x="f20" y="f21"/>
                </a:lnTo>
                <a:lnTo>
                  <a:pt x="f22" y="f23"/>
                </a:lnTo>
                <a:lnTo>
                  <a:pt x="f24" y="f25"/>
                </a:lnTo>
                <a:lnTo>
                  <a:pt x="f26" y="f27"/>
                </a:lnTo>
                <a:lnTo>
                  <a:pt x="f28" y="f29"/>
                </a:lnTo>
                <a:lnTo>
                  <a:pt x="f28" y="f29"/>
                </a:lnTo>
                <a:lnTo>
                  <a:pt x="f30" y="f31"/>
                </a:lnTo>
                <a:lnTo>
                  <a:pt x="f32" y="f33"/>
                </a:lnTo>
                <a:lnTo>
                  <a:pt x="f34" y="f35"/>
                </a:lnTo>
                <a:lnTo>
                  <a:pt x="f5" y="f7"/>
                </a:lnTo>
                <a:lnTo>
                  <a:pt x="f5" y="f7"/>
                </a:lnTo>
                <a:lnTo>
                  <a:pt x="f34" y="f8"/>
                </a:lnTo>
                <a:lnTo>
                  <a:pt x="f32" y="f36"/>
                </a:lnTo>
                <a:lnTo>
                  <a:pt x="f37" y="f12"/>
                </a:lnTo>
                <a:lnTo>
                  <a:pt x="f38" y="f14"/>
                </a:lnTo>
                <a:lnTo>
                  <a:pt x="f38" y="f14"/>
                </a:lnTo>
                <a:lnTo>
                  <a:pt x="f39" y="f18"/>
                </a:lnTo>
                <a:lnTo>
                  <a:pt x="f40" y="f41"/>
                </a:lnTo>
                <a:lnTo>
                  <a:pt x="f22" y="f42"/>
                </a:lnTo>
                <a:lnTo>
                  <a:pt x="f20" y="f43"/>
                </a:lnTo>
                <a:lnTo>
                  <a:pt x="f18" y="f39"/>
                </a:lnTo>
                <a:lnTo>
                  <a:pt x="f16" y="f44"/>
                </a:lnTo>
                <a:lnTo>
                  <a:pt x="f14" y="f45"/>
                </a:lnTo>
                <a:lnTo>
                  <a:pt x="f14" y="f45"/>
                </a:lnTo>
                <a:lnTo>
                  <a:pt x="f46" y="f47"/>
                </a:lnTo>
                <a:lnTo>
                  <a:pt x="f48" y="f49"/>
                </a:lnTo>
                <a:lnTo>
                  <a:pt x="f10" y="f50"/>
                </a:lnTo>
                <a:lnTo>
                  <a:pt x="f8" y="f34"/>
                </a:lnTo>
                <a:lnTo>
                  <a:pt x="f51" y="f34"/>
                </a:lnTo>
                <a:lnTo>
                  <a:pt x="f7" y="f5"/>
                </a:lnTo>
                <a:lnTo>
                  <a:pt x="f7" y="f5"/>
                </a:lnTo>
                <a:lnTo>
                  <a:pt x="f7" y="f5"/>
                </a:lnTo>
                <a:lnTo>
                  <a:pt x="f7" y="f5"/>
                </a:lnTo>
                <a:lnTo>
                  <a:pt x="f2" y="f34"/>
                </a:lnTo>
                <a:lnTo>
                  <a:pt x="f52" y="f34"/>
                </a:lnTo>
                <a:lnTo>
                  <a:pt x="f53" y="f50"/>
                </a:lnTo>
                <a:lnTo>
                  <a:pt x="f54" y="f49"/>
                </a:lnTo>
                <a:lnTo>
                  <a:pt x="f29" y="f28"/>
                </a:lnTo>
                <a:lnTo>
                  <a:pt x="f55" y="f45"/>
                </a:lnTo>
                <a:lnTo>
                  <a:pt x="f55" y="f45"/>
                </a:lnTo>
                <a:lnTo>
                  <a:pt x="f56" y="f44"/>
                </a:lnTo>
                <a:lnTo>
                  <a:pt x="f27" y="f57"/>
                </a:lnTo>
                <a:lnTo>
                  <a:pt x="f58" y="f43"/>
                </a:lnTo>
                <a:lnTo>
                  <a:pt x="f59" y="f42"/>
                </a:lnTo>
                <a:lnTo>
                  <a:pt x="f60" y="f41"/>
                </a:lnTo>
                <a:lnTo>
                  <a:pt x="f19" y="f18"/>
                </a:lnTo>
                <a:lnTo>
                  <a:pt x="f61" y="f14"/>
                </a:lnTo>
                <a:lnTo>
                  <a:pt x="f61" y="f14"/>
                </a:lnTo>
                <a:lnTo>
                  <a:pt x="f62" y="f63"/>
                </a:lnTo>
                <a:lnTo>
                  <a:pt x="f64" y="f65"/>
                </a:lnTo>
                <a:lnTo>
                  <a:pt x="f9" y="f66"/>
                </a:lnTo>
                <a:lnTo>
                  <a:pt x="f6" y="f67"/>
                </a:lnTo>
                <a:lnTo>
                  <a:pt x="f6" y="f67"/>
                </a:lnTo>
                <a:lnTo>
                  <a:pt x="f9" y="f68"/>
                </a:lnTo>
                <a:lnTo>
                  <a:pt x="f69" y="f70"/>
                </a:lnTo>
                <a:lnTo>
                  <a:pt x="f11" y="f71"/>
                </a:lnTo>
                <a:lnTo>
                  <a:pt x="f72" y="f54"/>
                </a:lnTo>
                <a:lnTo>
                  <a:pt x="f73" y="f55"/>
                </a:lnTo>
                <a:lnTo>
                  <a:pt x="f73" y="f55"/>
                </a:lnTo>
                <a:lnTo>
                  <a:pt x="f74" y="f75"/>
                </a:lnTo>
                <a:lnTo>
                  <a:pt x="f76" y="f77"/>
                </a:lnTo>
                <a:lnTo>
                  <a:pt x="f78" y="f79"/>
                </a:lnTo>
                <a:lnTo>
                  <a:pt x="f80" y="f81"/>
                </a:lnTo>
                <a:lnTo>
                  <a:pt x="f77" y="f21"/>
                </a:lnTo>
                <a:lnTo>
                  <a:pt x="f27" y="f74"/>
                </a:lnTo>
                <a:lnTo>
                  <a:pt x="f82" y="f15"/>
                </a:lnTo>
                <a:lnTo>
                  <a:pt x="f82" y="f15"/>
                </a:lnTo>
                <a:lnTo>
                  <a:pt x="f83" y="f84"/>
                </a:lnTo>
                <a:lnTo>
                  <a:pt x="f85" y="f64"/>
                </a:lnTo>
                <a:lnTo>
                  <a:pt x="f52" y="f9"/>
                </a:lnTo>
                <a:lnTo>
                  <a:pt x="f7" y="f6"/>
                </a:lnTo>
                <a:lnTo>
                  <a:pt x="f7" y="f6"/>
                </a:lnTo>
                <a:close/>
                <a:moveTo>
                  <a:pt x="f65" y="f7"/>
                </a:moveTo>
                <a:lnTo>
                  <a:pt x="f65" y="f7"/>
                </a:lnTo>
                <a:lnTo>
                  <a:pt x="f86" y="f87"/>
                </a:lnTo>
                <a:lnTo>
                  <a:pt x="f86" y="f87"/>
                </a:lnTo>
                <a:lnTo>
                  <a:pt x="f87" y="f86"/>
                </a:lnTo>
                <a:lnTo>
                  <a:pt x="f87" y="f86"/>
                </a:lnTo>
                <a:lnTo>
                  <a:pt x="f7" y="f88"/>
                </a:lnTo>
                <a:lnTo>
                  <a:pt x="f7" y="f88"/>
                </a:lnTo>
                <a:lnTo>
                  <a:pt x="f65" y="f7"/>
                </a:lnTo>
                <a:lnTo>
                  <a:pt x="f65" y="f7"/>
                </a:lnTo>
                <a:close/>
              </a:path>
            </a:pathLst>
          </a:custGeom>
          <a:solidFill>
            <a:srgbClr val="1A86DB"/>
          </a:solidFill>
          <a:ln cap="flat">
            <a:noFill/>
            <a:prstDash val="solid"/>
          </a:ln>
        </p:spPr>
        <p:txBody>
          <a:bodyPr vert="horz" wrap="square" lIns="91430" tIns="45710" rIns="91430" bIns="4571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26" name="Freeform 18">
            <a:extLst>
              <a:ext uri="{FF2B5EF4-FFF2-40B4-BE49-F238E27FC236}">
                <a16:creationId xmlns:a16="http://schemas.microsoft.com/office/drawing/2014/main" id="{050237C3-B540-4AD8-9C96-62270E34E49F}"/>
              </a:ext>
            </a:extLst>
          </p:cNvPr>
          <p:cNvSpPr/>
          <p:nvPr/>
        </p:nvSpPr>
        <p:spPr>
          <a:xfrm>
            <a:off x="4431639" y="6462558"/>
            <a:ext cx="37453" cy="124385"/>
          </a:xfrm>
          <a:custGeom>
            <a:avLst/>
            <a:gdLst>
              <a:gd name="f0" fmla="val 10800000"/>
              <a:gd name="f1" fmla="val 5400000"/>
              <a:gd name="f2" fmla="val 180"/>
              <a:gd name="f3" fmla="val w"/>
              <a:gd name="f4" fmla="val h"/>
              <a:gd name="f5" fmla="val 0"/>
              <a:gd name="f6" fmla="val 106"/>
              <a:gd name="f7" fmla="val 352"/>
              <a:gd name="f8" fmla="val 52"/>
              <a:gd name="f9" fmla="val 40"/>
              <a:gd name="f10" fmla="val 32"/>
              <a:gd name="f11" fmla="val 348"/>
              <a:gd name="f12" fmla="val 22"/>
              <a:gd name="f13" fmla="val 342"/>
              <a:gd name="f14" fmla="val 14"/>
              <a:gd name="f15" fmla="val 336"/>
              <a:gd name="f16" fmla="val 8"/>
              <a:gd name="f17" fmla="val 328"/>
              <a:gd name="f18" fmla="val 4"/>
              <a:gd name="f19" fmla="val 320"/>
              <a:gd name="f20" fmla="val 310"/>
              <a:gd name="f21" fmla="val 300"/>
              <a:gd name="f22" fmla="val 134"/>
              <a:gd name="f23" fmla="val 44"/>
              <a:gd name="f24" fmla="val 36"/>
              <a:gd name="f25" fmla="val 90"/>
              <a:gd name="f26" fmla="val 96"/>
              <a:gd name="f27" fmla="val 6"/>
              <a:gd name="f28" fmla="val 100"/>
              <a:gd name="f29" fmla="val 16"/>
              <a:gd name="f30" fmla="val 104"/>
              <a:gd name="f31" fmla="val 28"/>
              <a:gd name="f32" fmla="val 138"/>
              <a:gd name="f33" fmla="val 330"/>
              <a:gd name="f34" fmla="val 88"/>
              <a:gd name="f35" fmla="val 338"/>
              <a:gd name="f36" fmla="val 82"/>
              <a:gd name="f37" fmla="val 344"/>
              <a:gd name="f38" fmla="val 72"/>
              <a:gd name="f39" fmla="val 62"/>
              <a:gd name="f40" fmla="+- 0 0 -90"/>
              <a:gd name="f41" fmla="*/ f3 1 106"/>
              <a:gd name="f42" fmla="*/ f4 1 352"/>
              <a:gd name="f43" fmla="val f5"/>
              <a:gd name="f44" fmla="val f6"/>
              <a:gd name="f45" fmla="val f7"/>
              <a:gd name="f46" fmla="*/ f40 f0 1"/>
              <a:gd name="f47" fmla="+- f45 0 f43"/>
              <a:gd name="f48" fmla="+- f44 0 f43"/>
              <a:gd name="f49" fmla="*/ f46 1 f2"/>
              <a:gd name="f50" fmla="*/ f48 1 106"/>
              <a:gd name="f51" fmla="*/ f47 1 352"/>
              <a:gd name="f52" fmla="*/ 52 f48 1"/>
              <a:gd name="f53" fmla="*/ 352 f47 1"/>
              <a:gd name="f54" fmla="*/ 40 f48 1"/>
              <a:gd name="f55" fmla="*/ 32 f48 1"/>
              <a:gd name="f56" fmla="*/ 348 f47 1"/>
              <a:gd name="f57" fmla="*/ 22 f48 1"/>
              <a:gd name="f58" fmla="*/ 342 f47 1"/>
              <a:gd name="f59" fmla="*/ 14 f48 1"/>
              <a:gd name="f60" fmla="*/ 336 f47 1"/>
              <a:gd name="f61" fmla="*/ 8 f48 1"/>
              <a:gd name="f62" fmla="*/ 328 f47 1"/>
              <a:gd name="f63" fmla="*/ 4 f48 1"/>
              <a:gd name="f64" fmla="*/ 320 f47 1"/>
              <a:gd name="f65" fmla="*/ 0 f48 1"/>
              <a:gd name="f66" fmla="*/ 310 f47 1"/>
              <a:gd name="f67" fmla="*/ 300 f47 1"/>
              <a:gd name="f68" fmla="*/ 134 f47 1"/>
              <a:gd name="f69" fmla="*/ 44 f47 1"/>
              <a:gd name="f70" fmla="*/ 36 f47 1"/>
              <a:gd name="f71" fmla="*/ 90 f48 1"/>
              <a:gd name="f72" fmla="*/ 0 f47 1"/>
              <a:gd name="f73" fmla="*/ 96 f48 1"/>
              <a:gd name="f74" fmla="*/ 6 f47 1"/>
              <a:gd name="f75" fmla="*/ 100 f48 1"/>
              <a:gd name="f76" fmla="*/ 16 f47 1"/>
              <a:gd name="f77" fmla="*/ 104 f48 1"/>
              <a:gd name="f78" fmla="*/ 28 f47 1"/>
              <a:gd name="f79" fmla="*/ 106 f48 1"/>
              <a:gd name="f80" fmla="*/ 52 f47 1"/>
              <a:gd name="f81" fmla="*/ 138 f47 1"/>
              <a:gd name="f82" fmla="*/ 330 f47 1"/>
              <a:gd name="f83" fmla="*/ 88 f48 1"/>
              <a:gd name="f84" fmla="*/ 338 f47 1"/>
              <a:gd name="f85" fmla="*/ 82 f48 1"/>
              <a:gd name="f86" fmla="*/ 344 f47 1"/>
              <a:gd name="f87" fmla="*/ 72 f48 1"/>
              <a:gd name="f88" fmla="*/ 62 f48 1"/>
              <a:gd name="f89" fmla="+- f49 0 f1"/>
              <a:gd name="f90" fmla="*/ f52 1 106"/>
              <a:gd name="f91" fmla="*/ f53 1 352"/>
              <a:gd name="f92" fmla="*/ f54 1 106"/>
              <a:gd name="f93" fmla="*/ f55 1 106"/>
              <a:gd name="f94" fmla="*/ f56 1 352"/>
              <a:gd name="f95" fmla="*/ f57 1 106"/>
              <a:gd name="f96" fmla="*/ f58 1 352"/>
              <a:gd name="f97" fmla="*/ f59 1 106"/>
              <a:gd name="f98" fmla="*/ f60 1 352"/>
              <a:gd name="f99" fmla="*/ f61 1 106"/>
              <a:gd name="f100" fmla="*/ f62 1 352"/>
              <a:gd name="f101" fmla="*/ f63 1 106"/>
              <a:gd name="f102" fmla="*/ f64 1 352"/>
              <a:gd name="f103" fmla="*/ f65 1 106"/>
              <a:gd name="f104" fmla="*/ f66 1 352"/>
              <a:gd name="f105" fmla="*/ f67 1 352"/>
              <a:gd name="f106" fmla="*/ f68 1 352"/>
              <a:gd name="f107" fmla="*/ f69 1 352"/>
              <a:gd name="f108" fmla="*/ f70 1 352"/>
              <a:gd name="f109" fmla="*/ f71 1 106"/>
              <a:gd name="f110" fmla="*/ f72 1 352"/>
              <a:gd name="f111" fmla="*/ f73 1 106"/>
              <a:gd name="f112" fmla="*/ f74 1 352"/>
              <a:gd name="f113" fmla="*/ f75 1 106"/>
              <a:gd name="f114" fmla="*/ f76 1 352"/>
              <a:gd name="f115" fmla="*/ f77 1 106"/>
              <a:gd name="f116" fmla="*/ f78 1 352"/>
              <a:gd name="f117" fmla="*/ f79 1 106"/>
              <a:gd name="f118" fmla="*/ f80 1 352"/>
              <a:gd name="f119" fmla="*/ f81 1 352"/>
              <a:gd name="f120" fmla="*/ f82 1 352"/>
              <a:gd name="f121" fmla="*/ f83 1 106"/>
              <a:gd name="f122" fmla="*/ f84 1 352"/>
              <a:gd name="f123" fmla="*/ f85 1 106"/>
              <a:gd name="f124" fmla="*/ f86 1 352"/>
              <a:gd name="f125" fmla="*/ f87 1 106"/>
              <a:gd name="f126" fmla="*/ f88 1 106"/>
              <a:gd name="f127" fmla="*/ 0 1 f50"/>
              <a:gd name="f128" fmla="*/ f44 1 f50"/>
              <a:gd name="f129" fmla="*/ 0 1 f51"/>
              <a:gd name="f130" fmla="*/ f45 1 f51"/>
              <a:gd name="f131" fmla="*/ f90 1 f50"/>
              <a:gd name="f132" fmla="*/ f91 1 f51"/>
              <a:gd name="f133" fmla="*/ f92 1 f50"/>
              <a:gd name="f134" fmla="*/ f93 1 f50"/>
              <a:gd name="f135" fmla="*/ f94 1 f51"/>
              <a:gd name="f136" fmla="*/ f95 1 f50"/>
              <a:gd name="f137" fmla="*/ f96 1 f51"/>
              <a:gd name="f138" fmla="*/ f97 1 f50"/>
              <a:gd name="f139" fmla="*/ f98 1 f51"/>
              <a:gd name="f140" fmla="*/ f99 1 f50"/>
              <a:gd name="f141" fmla="*/ f100 1 f51"/>
              <a:gd name="f142" fmla="*/ f101 1 f50"/>
              <a:gd name="f143" fmla="*/ f102 1 f51"/>
              <a:gd name="f144" fmla="*/ f103 1 f50"/>
              <a:gd name="f145" fmla="*/ f104 1 f51"/>
              <a:gd name="f146" fmla="*/ f105 1 f51"/>
              <a:gd name="f147" fmla="*/ f106 1 f51"/>
              <a:gd name="f148" fmla="*/ f107 1 f51"/>
              <a:gd name="f149" fmla="*/ f108 1 f51"/>
              <a:gd name="f150" fmla="*/ f109 1 f50"/>
              <a:gd name="f151" fmla="*/ f110 1 f51"/>
              <a:gd name="f152" fmla="*/ f111 1 f50"/>
              <a:gd name="f153" fmla="*/ f112 1 f51"/>
              <a:gd name="f154" fmla="*/ f113 1 f50"/>
              <a:gd name="f155" fmla="*/ f114 1 f51"/>
              <a:gd name="f156" fmla="*/ f115 1 f50"/>
              <a:gd name="f157" fmla="*/ f116 1 f51"/>
              <a:gd name="f158" fmla="*/ f117 1 f50"/>
              <a:gd name="f159" fmla="*/ f118 1 f51"/>
              <a:gd name="f160" fmla="*/ f119 1 f51"/>
              <a:gd name="f161" fmla="*/ f120 1 f51"/>
              <a:gd name="f162" fmla="*/ f121 1 f50"/>
              <a:gd name="f163" fmla="*/ f122 1 f51"/>
              <a:gd name="f164" fmla="*/ f123 1 f50"/>
              <a:gd name="f165" fmla="*/ f124 1 f51"/>
              <a:gd name="f166" fmla="*/ f125 1 f50"/>
              <a:gd name="f167" fmla="*/ f126 1 f50"/>
              <a:gd name="f168" fmla="*/ f127 f41 1"/>
              <a:gd name="f169" fmla="*/ f128 f41 1"/>
              <a:gd name="f170" fmla="*/ f130 f42 1"/>
              <a:gd name="f171" fmla="*/ f129 f42 1"/>
              <a:gd name="f172" fmla="*/ f131 f41 1"/>
              <a:gd name="f173" fmla="*/ f132 f42 1"/>
              <a:gd name="f174" fmla="*/ f133 f41 1"/>
              <a:gd name="f175" fmla="*/ f134 f41 1"/>
              <a:gd name="f176" fmla="*/ f135 f42 1"/>
              <a:gd name="f177" fmla="*/ f136 f41 1"/>
              <a:gd name="f178" fmla="*/ f137 f42 1"/>
              <a:gd name="f179" fmla="*/ f138 f41 1"/>
              <a:gd name="f180" fmla="*/ f139 f42 1"/>
              <a:gd name="f181" fmla="*/ f140 f41 1"/>
              <a:gd name="f182" fmla="*/ f141 f42 1"/>
              <a:gd name="f183" fmla="*/ f142 f41 1"/>
              <a:gd name="f184" fmla="*/ f143 f42 1"/>
              <a:gd name="f185" fmla="*/ f144 f41 1"/>
              <a:gd name="f186" fmla="*/ f145 f42 1"/>
              <a:gd name="f187" fmla="*/ f146 f42 1"/>
              <a:gd name="f188" fmla="*/ f147 f42 1"/>
              <a:gd name="f189" fmla="*/ f148 f42 1"/>
              <a:gd name="f190" fmla="*/ f149 f42 1"/>
              <a:gd name="f191" fmla="*/ f150 f41 1"/>
              <a:gd name="f192" fmla="*/ f151 f42 1"/>
              <a:gd name="f193" fmla="*/ f152 f41 1"/>
              <a:gd name="f194" fmla="*/ f153 f42 1"/>
              <a:gd name="f195" fmla="*/ f154 f41 1"/>
              <a:gd name="f196" fmla="*/ f155 f42 1"/>
              <a:gd name="f197" fmla="*/ f156 f41 1"/>
              <a:gd name="f198" fmla="*/ f157 f42 1"/>
              <a:gd name="f199" fmla="*/ f158 f41 1"/>
              <a:gd name="f200" fmla="*/ f159 f42 1"/>
              <a:gd name="f201" fmla="*/ f160 f42 1"/>
              <a:gd name="f202" fmla="*/ f161 f42 1"/>
              <a:gd name="f203" fmla="*/ f162 f41 1"/>
              <a:gd name="f204" fmla="*/ f163 f42 1"/>
              <a:gd name="f205" fmla="*/ f164 f41 1"/>
              <a:gd name="f206" fmla="*/ f165 f42 1"/>
              <a:gd name="f207" fmla="*/ f166 f41 1"/>
              <a:gd name="f208" fmla="*/ f167 f41 1"/>
            </a:gdLst>
            <a:ahLst/>
            <a:cxnLst>
              <a:cxn ang="3cd4">
                <a:pos x="hc" y="t"/>
              </a:cxn>
              <a:cxn ang="0">
                <a:pos x="r" y="vc"/>
              </a:cxn>
              <a:cxn ang="cd4">
                <a:pos x="hc" y="b"/>
              </a:cxn>
              <a:cxn ang="cd2">
                <a:pos x="l" y="vc"/>
              </a:cxn>
              <a:cxn ang="f89">
                <a:pos x="f172" y="f173"/>
              </a:cxn>
              <a:cxn ang="f89">
                <a:pos x="f172" y="f173"/>
              </a:cxn>
              <a:cxn ang="f89">
                <a:pos x="f172" y="f173"/>
              </a:cxn>
              <a:cxn ang="f89">
                <a:pos x="f172" y="f173"/>
              </a:cxn>
              <a:cxn ang="f89">
                <a:pos x="f174" y="f173"/>
              </a:cxn>
              <a:cxn ang="f89">
                <a:pos x="f175" y="f176"/>
              </a:cxn>
              <a:cxn ang="f89">
                <a:pos x="f177" y="f178"/>
              </a:cxn>
              <a:cxn ang="f89">
                <a:pos x="f179" y="f180"/>
              </a:cxn>
              <a:cxn ang="f89">
                <a:pos x="f181" y="f182"/>
              </a:cxn>
              <a:cxn ang="f89">
                <a:pos x="f183" y="f184"/>
              </a:cxn>
              <a:cxn ang="f89">
                <a:pos x="f185" y="f186"/>
              </a:cxn>
              <a:cxn ang="f89">
                <a:pos x="f185" y="f187"/>
              </a:cxn>
              <a:cxn ang="f89">
                <a:pos x="f185" y="f187"/>
              </a:cxn>
              <a:cxn ang="f89">
                <a:pos x="f185" y="f188"/>
              </a:cxn>
              <a:cxn ang="f89">
                <a:pos x="f185" y="f189"/>
              </a:cxn>
              <a:cxn ang="f89">
                <a:pos x="f172" y="f190"/>
              </a:cxn>
              <a:cxn ang="f89">
                <a:pos x="f191" y="f192"/>
              </a:cxn>
              <a:cxn ang="f89">
                <a:pos x="f191" y="f192"/>
              </a:cxn>
              <a:cxn ang="f89">
                <a:pos x="f193" y="f194"/>
              </a:cxn>
              <a:cxn ang="f89">
                <a:pos x="f195" y="f196"/>
              </a:cxn>
              <a:cxn ang="f89">
                <a:pos x="f197" y="f198"/>
              </a:cxn>
              <a:cxn ang="f89">
                <a:pos x="f199" y="f200"/>
              </a:cxn>
              <a:cxn ang="f89">
                <a:pos x="f199" y="f201"/>
              </a:cxn>
              <a:cxn ang="f89">
                <a:pos x="f197" y="f187"/>
              </a:cxn>
              <a:cxn ang="f89">
                <a:pos x="f197" y="f187"/>
              </a:cxn>
              <a:cxn ang="f89">
                <a:pos x="f197" y="f186"/>
              </a:cxn>
              <a:cxn ang="f89">
                <a:pos x="f195" y="f184"/>
              </a:cxn>
              <a:cxn ang="f89">
                <a:pos x="f193" y="f202"/>
              </a:cxn>
              <a:cxn ang="f89">
                <a:pos x="f203" y="f204"/>
              </a:cxn>
              <a:cxn ang="f89">
                <a:pos x="f205" y="f206"/>
              </a:cxn>
              <a:cxn ang="f89">
                <a:pos x="f207" y="f176"/>
              </a:cxn>
              <a:cxn ang="f89">
                <a:pos x="f208" y="f173"/>
              </a:cxn>
              <a:cxn ang="f89">
                <a:pos x="f172" y="f173"/>
              </a:cxn>
              <a:cxn ang="f89">
                <a:pos x="f172" y="f173"/>
              </a:cxn>
            </a:cxnLst>
            <a:rect l="f168" t="f171" r="f169" b="f170"/>
            <a:pathLst>
              <a:path w="106" h="352">
                <a:moveTo>
                  <a:pt x="f8" y="f7"/>
                </a:moveTo>
                <a:lnTo>
                  <a:pt x="f8" y="f7"/>
                </a:lnTo>
                <a:lnTo>
                  <a:pt x="f8" y="f7"/>
                </a:lnTo>
                <a:lnTo>
                  <a:pt x="f8" y="f7"/>
                </a:lnTo>
                <a:lnTo>
                  <a:pt x="f9" y="f7"/>
                </a:lnTo>
                <a:lnTo>
                  <a:pt x="f10" y="f11"/>
                </a:lnTo>
                <a:lnTo>
                  <a:pt x="f12" y="f13"/>
                </a:lnTo>
                <a:lnTo>
                  <a:pt x="f14" y="f15"/>
                </a:lnTo>
                <a:lnTo>
                  <a:pt x="f16" y="f17"/>
                </a:lnTo>
                <a:lnTo>
                  <a:pt x="f18" y="f19"/>
                </a:lnTo>
                <a:lnTo>
                  <a:pt x="f5" y="f20"/>
                </a:lnTo>
                <a:lnTo>
                  <a:pt x="f5" y="f21"/>
                </a:lnTo>
                <a:lnTo>
                  <a:pt x="f5" y="f21"/>
                </a:lnTo>
                <a:lnTo>
                  <a:pt x="f5" y="f22"/>
                </a:lnTo>
                <a:lnTo>
                  <a:pt x="f5" y="f23"/>
                </a:lnTo>
                <a:lnTo>
                  <a:pt x="f8" y="f24"/>
                </a:lnTo>
                <a:lnTo>
                  <a:pt x="f25" y="f5"/>
                </a:lnTo>
                <a:lnTo>
                  <a:pt x="f25" y="f5"/>
                </a:lnTo>
                <a:lnTo>
                  <a:pt x="f26" y="f27"/>
                </a:lnTo>
                <a:lnTo>
                  <a:pt x="f28" y="f29"/>
                </a:lnTo>
                <a:lnTo>
                  <a:pt x="f30" y="f31"/>
                </a:lnTo>
                <a:lnTo>
                  <a:pt x="f6" y="f8"/>
                </a:lnTo>
                <a:lnTo>
                  <a:pt x="f6" y="f32"/>
                </a:lnTo>
                <a:lnTo>
                  <a:pt x="f30" y="f21"/>
                </a:lnTo>
                <a:lnTo>
                  <a:pt x="f30" y="f21"/>
                </a:lnTo>
                <a:lnTo>
                  <a:pt x="f30" y="f20"/>
                </a:lnTo>
                <a:lnTo>
                  <a:pt x="f28" y="f19"/>
                </a:lnTo>
                <a:lnTo>
                  <a:pt x="f26" y="f33"/>
                </a:lnTo>
                <a:lnTo>
                  <a:pt x="f34" y="f35"/>
                </a:lnTo>
                <a:lnTo>
                  <a:pt x="f36" y="f37"/>
                </a:lnTo>
                <a:lnTo>
                  <a:pt x="f38" y="f11"/>
                </a:lnTo>
                <a:lnTo>
                  <a:pt x="f39" y="f7"/>
                </a:lnTo>
                <a:lnTo>
                  <a:pt x="f8" y="f7"/>
                </a:lnTo>
                <a:lnTo>
                  <a:pt x="f8" y="f7"/>
                </a:lnTo>
                <a:close/>
              </a:path>
            </a:pathLst>
          </a:custGeom>
          <a:solidFill>
            <a:srgbClr val="1A86DB"/>
          </a:solidFill>
          <a:ln cap="flat">
            <a:noFill/>
            <a:prstDash val="solid"/>
          </a:ln>
        </p:spPr>
        <p:txBody>
          <a:bodyPr vert="horz" wrap="square" lIns="91430" tIns="45710" rIns="91430" bIns="45710" anchor="t" anchorCtr="0" compatLnSpc="1">
            <a:noAutofit/>
          </a:bodyPr>
          <a:lstStyle/>
          <a:p>
            <a:pPr marL="0" marR="0" lvl="0" indent="0" algn="l"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27" name="Rectangle 48">
            <a:extLst>
              <a:ext uri="{FF2B5EF4-FFF2-40B4-BE49-F238E27FC236}">
                <a16:creationId xmlns:a16="http://schemas.microsoft.com/office/drawing/2014/main" id="{3DDABCD0-51DF-4C34-855C-6A0653226218}"/>
              </a:ext>
            </a:extLst>
          </p:cNvPr>
          <p:cNvSpPr/>
          <p:nvPr/>
        </p:nvSpPr>
        <p:spPr>
          <a:xfrm>
            <a:off x="-217599" y="6858000"/>
            <a:ext cx="12533086" cy="783768"/>
          </a:xfrm>
          <a:prstGeom prst="rect">
            <a:avLst/>
          </a:prstGeom>
          <a:solidFill>
            <a:srgbClr val="E6E6E6"/>
          </a:solidFill>
          <a:ln cap="flat">
            <a:noFill/>
            <a:prstDash val="solid"/>
          </a:ln>
        </p:spPr>
        <p:txBody>
          <a:bodyPr vert="horz" wrap="square" lIns="91430" tIns="45710" rIns="91430" bIns="45710" anchor="ctr" anchorCtr="1" compatLnSpc="1">
            <a:noAutofit/>
          </a:bodyPr>
          <a:lstStyle/>
          <a:p>
            <a:pPr marL="0" marR="0" lvl="0" indent="0" algn="ctr" defTabSz="93229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505050"/>
              </a:solidFill>
              <a:uFillTx/>
              <a:latin typeface="Segoe UI"/>
              <a:ea typeface="Segoe UI" pitchFamily="34"/>
              <a:cs typeface="Segoe UI" pitchFamily="34"/>
            </a:endParaRPr>
          </a:p>
        </p:txBody>
      </p:sp>
      <p:sp>
        <p:nvSpPr>
          <p:cNvPr id="28" name="Rectangle 51">
            <a:extLst>
              <a:ext uri="{FF2B5EF4-FFF2-40B4-BE49-F238E27FC236}">
                <a16:creationId xmlns:a16="http://schemas.microsoft.com/office/drawing/2014/main" id="{D982546D-53BF-4EBA-B7B1-CFF82840B08F}"/>
              </a:ext>
            </a:extLst>
          </p:cNvPr>
          <p:cNvSpPr/>
          <p:nvPr/>
        </p:nvSpPr>
        <p:spPr>
          <a:xfrm>
            <a:off x="-391884" y="6074231"/>
            <a:ext cx="391884" cy="783768"/>
          </a:xfrm>
          <a:prstGeom prst="rect">
            <a:avLst/>
          </a:prstGeom>
          <a:solidFill>
            <a:srgbClr val="E6E6E6"/>
          </a:solidFill>
          <a:ln cap="flat">
            <a:noFill/>
            <a:prstDash val="solid"/>
          </a:ln>
        </p:spPr>
        <p:txBody>
          <a:bodyPr vert="horz" wrap="square" lIns="91430" tIns="45710" rIns="91430" bIns="45710" anchor="ctr" anchorCtr="1" compatLnSpc="1">
            <a:noAutofit/>
          </a:bodyPr>
          <a:lstStyle/>
          <a:p>
            <a:pPr marL="0" marR="0" lvl="0" indent="0" algn="ctr" defTabSz="932294"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505050"/>
              </a:solidFill>
              <a:uFillTx/>
              <a:latin typeface="Segoe UI"/>
              <a:ea typeface="Segoe UI" pitchFamily="34"/>
              <a:cs typeface="Segoe UI" pitchFamily="34"/>
            </a:endParaRPr>
          </a:p>
        </p:txBody>
      </p:sp>
      <p:pic>
        <p:nvPicPr>
          <p:cNvPr id="29" name="Picture 40">
            <a:extLst>
              <a:ext uri="{FF2B5EF4-FFF2-40B4-BE49-F238E27FC236}">
                <a16:creationId xmlns:a16="http://schemas.microsoft.com/office/drawing/2014/main" id="{03DA8971-176B-4CF6-B706-BFB58B20289D}"/>
              </a:ext>
            </a:extLst>
          </p:cNvPr>
          <p:cNvPicPr>
            <a:picLocks noChangeAspect="1"/>
          </p:cNvPicPr>
          <p:nvPr/>
        </p:nvPicPr>
        <p:blipFill>
          <a:blip r:embed="rId2">
            <a:biLevel thresh="50000"/>
          </a:blip>
          <a:stretch>
            <a:fillRect/>
          </a:stretch>
        </p:blipFill>
        <p:spPr>
          <a:xfrm>
            <a:off x="171514" y="6491042"/>
            <a:ext cx="936610" cy="206370"/>
          </a:xfrm>
          <a:prstGeom prst="rect">
            <a:avLst/>
          </a:prstGeom>
          <a:noFill/>
          <a:ln cap="flat">
            <a:noFill/>
          </a:ln>
        </p:spPr>
      </p:pic>
    </p:spTree>
    <p:extLst>
      <p:ext uri="{BB962C8B-B14F-4D97-AF65-F5344CB8AC3E}">
        <p14:creationId xmlns:p14="http://schemas.microsoft.com/office/powerpoint/2010/main" val="3250598215"/>
      </p:ext>
    </p:extLst>
  </p:cSld>
  <p:clrMapOvr>
    <a:masterClrMapping/>
  </p:clrMapOvr>
  <p:transition>
    <p:fade/>
  </p:transition>
  <p:hf sldNum="0"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Only BLUE">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EBD7-57D8-4F49-B882-CBE14A4D13B6}"/>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222494204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3_Title &amp;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407E-C9D3-4599-8F1F-CE2586230E8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792D697C-0B31-4709-B1F8-374C573681D3}"/>
              </a:ext>
            </a:extLst>
          </p:cNvPr>
          <p:cNvSpPr txBox="1">
            <a:spLocks noGrp="1"/>
          </p:cNvSpPr>
          <p:nvPr>
            <p:ph type="body" idx="4294967295"/>
          </p:nvPr>
        </p:nvSpPr>
        <p:spPr>
          <a:xfrm>
            <a:off x="269235" y="908529"/>
            <a:ext cx="11655838" cy="561286"/>
          </a:xfrm>
        </p:spPr>
        <p:txBody>
          <a:bodyPr/>
          <a:lstStyle>
            <a:lvl1pPr marL="0" indent="0">
              <a:spcBef>
                <a:spcPts val="1200"/>
              </a:spcBef>
              <a:buNone/>
              <a:defRPr sz="2745" spc="-100">
                <a:solidFill>
                  <a:srgbClr val="B4009E"/>
                </a:solidFill>
                <a:cs typeface="Segoe UI" pitchFamily="34"/>
              </a:defRPr>
            </a:lvl1pPr>
          </a:lstStyle>
          <a:p>
            <a:pPr lvl="0"/>
            <a:r>
              <a:rPr lang="en-US"/>
              <a:t>Click to edit Master text styles</a:t>
            </a:r>
          </a:p>
        </p:txBody>
      </p:sp>
    </p:spTree>
    <p:extLst>
      <p:ext uri="{BB962C8B-B14F-4D97-AF65-F5344CB8AC3E}">
        <p14:creationId xmlns:p14="http://schemas.microsoft.com/office/powerpoint/2010/main" val="180212459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62523-5AB5-4C37-B5E7-05E2D10486A4}"/>
              </a:ext>
            </a:extLst>
          </p:cNvPr>
          <p:cNvSpPr txBox="1">
            <a:spLocks noGrp="1"/>
          </p:cNvSpPr>
          <p:nvPr>
            <p:ph type="dt" sz="quarter" idx="7"/>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l" defTabSz="914226" rtl="0" fontAlgn="auto" hangingPunct="1">
              <a:lnSpc>
                <a:spcPct val="100000"/>
              </a:lnSpc>
              <a:spcBef>
                <a:spcPts val="0"/>
              </a:spcBef>
              <a:spcAft>
                <a:spcPts val="0"/>
              </a:spcAft>
              <a:buNone/>
              <a:tabLst/>
              <a:defRPr lang="en-GB" sz="1800" b="0" i="0" u="none" strike="noStrike" kern="0" cap="none" spc="0" baseline="0">
                <a:solidFill>
                  <a:srgbClr val="000000"/>
                </a:solidFill>
                <a:uFillTx/>
                <a:latin typeface="Segoe UI"/>
              </a:defRPr>
            </a:lvl1pPr>
          </a:lstStyle>
          <a:p>
            <a:pPr lvl="0"/>
            <a:fld id="{481B2F2D-AF31-4428-8437-A15BC52618C2}" type="datetime1">
              <a:rPr lang="en-GB"/>
              <a:pPr lvl="0"/>
              <a:t>13/08/2018</a:t>
            </a:fld>
            <a:endParaRPr lang="en-GB"/>
          </a:p>
        </p:txBody>
      </p:sp>
      <p:sp>
        <p:nvSpPr>
          <p:cNvPr id="3" name="Footer Placeholder 2">
            <a:extLst>
              <a:ext uri="{FF2B5EF4-FFF2-40B4-BE49-F238E27FC236}">
                <a16:creationId xmlns:a16="http://schemas.microsoft.com/office/drawing/2014/main" id="{A6FBDD2D-D93A-4FB5-A041-3CF944463DFA}"/>
              </a:ext>
            </a:extLst>
          </p:cNvPr>
          <p:cNvSpPr txBox="1">
            <a:spLocks noGrp="1"/>
          </p:cNvSpPr>
          <p:nvPr>
            <p:ph type="ftr" sz="quarter" idx="9"/>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l" defTabSz="914226" rtl="0" fontAlgn="auto" hangingPunct="1">
              <a:lnSpc>
                <a:spcPct val="100000"/>
              </a:lnSpc>
              <a:spcBef>
                <a:spcPts val="0"/>
              </a:spcBef>
              <a:spcAft>
                <a:spcPts val="0"/>
              </a:spcAft>
              <a:buNone/>
              <a:tabLst/>
              <a:defRPr lang="en-GB" sz="1800" b="0" i="0" u="none" strike="noStrike" kern="0" cap="none" spc="0" baseline="0">
                <a:solidFill>
                  <a:srgbClr val="000000"/>
                </a:solidFill>
                <a:uFillTx/>
                <a:latin typeface="Segoe UI"/>
              </a:defRPr>
            </a:lvl1pPr>
          </a:lstStyle>
          <a:p>
            <a:pPr lvl="0"/>
            <a:endParaRPr lang="en-GB"/>
          </a:p>
        </p:txBody>
      </p:sp>
      <p:sp>
        <p:nvSpPr>
          <p:cNvPr id="4" name="Slide Number Placeholder 3">
            <a:extLst>
              <a:ext uri="{FF2B5EF4-FFF2-40B4-BE49-F238E27FC236}">
                <a16:creationId xmlns:a16="http://schemas.microsoft.com/office/drawing/2014/main" id="{99543EC4-10ED-4270-A879-C409F69301EF}"/>
              </a:ext>
            </a:extLst>
          </p:cNvPr>
          <p:cNvSpPr txBox="1">
            <a:spLocks noGrp="1"/>
          </p:cNvSpPr>
          <p:nvPr>
            <p:ph type="sldNum" sz="quarter" idx="8"/>
          </p:nvPr>
        </p:nvSpPr>
        <p:spPr>
          <a:xfrm>
            <a:off x="0" y="0"/>
            <a:ext cx="0" cy="0"/>
          </a:xfrm>
          <a:prstGeom prst="rect">
            <a:avLst/>
          </a:prstGeom>
          <a:noFill/>
          <a:ln>
            <a:noFill/>
          </a:ln>
        </p:spPr>
        <p:txBody>
          <a:bodyPr vert="horz" wrap="square" lIns="91440" tIns="45720" rIns="91440" bIns="45720" anchor="t" anchorCtr="0" compatLnSpc="1">
            <a:noAutofit/>
          </a:bodyPr>
          <a:lstStyle>
            <a:lvl1pPr marL="0" marR="0" lvl="0" indent="0" algn="l" defTabSz="914226" rtl="0" fontAlgn="auto" hangingPunct="1">
              <a:lnSpc>
                <a:spcPct val="100000"/>
              </a:lnSpc>
              <a:spcBef>
                <a:spcPts val="0"/>
              </a:spcBef>
              <a:spcAft>
                <a:spcPts val="0"/>
              </a:spcAft>
              <a:buNone/>
              <a:tabLst/>
              <a:defRPr lang="en-GB" sz="1800" b="0" i="0" u="none" strike="noStrike" kern="0" cap="none" spc="0" baseline="0">
                <a:solidFill>
                  <a:srgbClr val="000000"/>
                </a:solidFill>
                <a:uFillTx/>
                <a:latin typeface="Segoe UI"/>
              </a:defRPr>
            </a:lvl1pPr>
          </a:lstStyle>
          <a:p>
            <a:pPr lvl="0"/>
            <a:fld id="{F9F6C78C-B1CA-4C58-8305-E877D374A975}" type="slidenum">
              <a:t>‹#›</a:t>
            </a:fld>
            <a:endParaRPr lang="en-GB"/>
          </a:p>
        </p:txBody>
      </p:sp>
    </p:spTree>
    <p:extLst>
      <p:ext uri="{BB962C8B-B14F-4D97-AF65-F5344CB8AC3E}">
        <p14:creationId xmlns:p14="http://schemas.microsoft.com/office/powerpoint/2010/main" val="165987138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7827-366A-4206-B903-EA9FC09545F7}"/>
              </a:ext>
            </a:extLst>
          </p:cNvPr>
          <p:cNvSpPr txBox="1">
            <a:spLocks noGrp="1"/>
          </p:cNvSpPr>
          <p:nvPr>
            <p:ph type="title"/>
          </p:nvPr>
        </p:nvSpPr>
        <p:spPr>
          <a:xfrm>
            <a:off x="269299" y="1187622"/>
            <a:ext cx="8964183" cy="1793092"/>
          </a:xfrm>
        </p:spPr>
        <p:txBody>
          <a:bodyPr/>
          <a:lstStyle>
            <a:lvl1pPr>
              <a:defRPr sz="5294" spc="-98"/>
            </a:lvl1pPr>
          </a:lstStyle>
          <a:p>
            <a:pPr lvl="0"/>
            <a:r>
              <a:rPr lang="en-US"/>
              <a:t>Presentation title</a:t>
            </a:r>
          </a:p>
        </p:txBody>
      </p:sp>
      <p:sp>
        <p:nvSpPr>
          <p:cNvPr id="3" name="Text Placeholder 4">
            <a:extLst>
              <a:ext uri="{FF2B5EF4-FFF2-40B4-BE49-F238E27FC236}">
                <a16:creationId xmlns:a16="http://schemas.microsoft.com/office/drawing/2014/main" id="{17F7B42E-719B-43C2-8532-46B013ACD023}"/>
              </a:ext>
            </a:extLst>
          </p:cNvPr>
          <p:cNvSpPr txBox="1">
            <a:spLocks noGrp="1"/>
          </p:cNvSpPr>
          <p:nvPr>
            <p:ph type="body" idx="4294967295"/>
          </p:nvPr>
        </p:nvSpPr>
        <p:spPr>
          <a:xfrm>
            <a:off x="269299" y="2982004"/>
            <a:ext cx="7171337" cy="1792324"/>
          </a:xfrm>
        </p:spPr>
        <p:txBody>
          <a:bodyPr lIns="164592" tIns="109728" rIns="164592" bIns="109728">
            <a:noAutofit/>
          </a:bodyPr>
          <a:lstStyle>
            <a:lvl1pPr marL="0" indent="0">
              <a:spcBef>
                <a:spcPts val="0"/>
              </a:spcBef>
              <a:buNone/>
              <a:defRPr sz="3137">
                <a:latin typeface="Segoe UI Semilight"/>
              </a:defRPr>
            </a:lvl1pPr>
          </a:lstStyle>
          <a:p>
            <a:pPr lvl="0"/>
            <a:r>
              <a:rPr lang="en-US"/>
              <a:t>Speaker name</a:t>
            </a:r>
          </a:p>
        </p:txBody>
      </p:sp>
      <p:sp>
        <p:nvSpPr>
          <p:cNvPr id="4" name="Rectangle 6">
            <a:extLst>
              <a:ext uri="{FF2B5EF4-FFF2-40B4-BE49-F238E27FC236}">
                <a16:creationId xmlns:a16="http://schemas.microsoft.com/office/drawing/2014/main" id="{D417CA75-A120-4A66-B78F-754378BB8800}"/>
              </a:ext>
            </a:extLst>
          </p:cNvPr>
          <p:cNvSpPr/>
          <p:nvPr/>
        </p:nvSpPr>
        <p:spPr>
          <a:xfrm>
            <a:off x="0" y="5646493"/>
            <a:ext cx="12191375" cy="1211506"/>
          </a:xfrm>
          <a:prstGeom prst="rect">
            <a:avLst/>
          </a:prstGeom>
          <a:solidFill>
            <a:srgbClr val="FFFFFF"/>
          </a:solidFill>
          <a:ln cap="flat">
            <a:noFill/>
            <a:prstDash val="solid"/>
          </a:ln>
        </p:spPr>
        <p:txBody>
          <a:bodyPr vert="horz" wrap="square" lIns="179286" tIns="143423" rIns="179286" bIns="143423" anchor="t" anchorCtr="1" compatLnSpc="1">
            <a:noAutofit/>
          </a:bodyPr>
          <a:lstStyle/>
          <a:p>
            <a:pPr marL="0" marR="0" lvl="0" indent="0" algn="ctr" defTabSz="91403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Semilight"/>
              <a:ea typeface="Segoe UI" pitchFamily="34"/>
              <a:cs typeface="Segoe UI" pitchFamily="34"/>
            </a:endParaRPr>
          </a:p>
        </p:txBody>
      </p:sp>
      <p:pic>
        <p:nvPicPr>
          <p:cNvPr id="5" name="Picture 7">
            <a:extLst>
              <a:ext uri="{FF2B5EF4-FFF2-40B4-BE49-F238E27FC236}">
                <a16:creationId xmlns:a16="http://schemas.microsoft.com/office/drawing/2014/main" id="{53E184B6-AF6F-475E-839C-5C69D4BA03E5}"/>
              </a:ext>
            </a:extLst>
          </p:cNvPr>
          <p:cNvPicPr>
            <a:picLocks noChangeAspect="1"/>
          </p:cNvPicPr>
          <p:nvPr/>
        </p:nvPicPr>
        <p:blipFill>
          <a:blip r:embed="rId2"/>
          <a:stretch>
            <a:fillRect/>
          </a:stretch>
        </p:blipFill>
        <p:spPr>
          <a:xfrm>
            <a:off x="453194" y="6087892"/>
            <a:ext cx="1427789" cy="304824"/>
          </a:xfrm>
          <a:prstGeom prst="rect">
            <a:avLst/>
          </a:prstGeom>
          <a:noFill/>
          <a:ln cap="flat">
            <a:noFill/>
          </a:ln>
        </p:spPr>
      </p:pic>
    </p:spTree>
    <p:extLst>
      <p:ext uri="{BB962C8B-B14F-4D97-AF65-F5344CB8AC3E}">
        <p14:creationId xmlns:p14="http://schemas.microsoft.com/office/powerpoint/2010/main" val="311920364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773276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amp;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DC7A-8C81-49A9-BC82-2AF97B7D88E9}"/>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C9BF9C89-6CD5-4F13-A832-F9D14C7309B4}"/>
              </a:ext>
            </a:extLst>
          </p:cNvPr>
          <p:cNvSpPr txBox="1">
            <a:spLocks noGrp="1"/>
          </p:cNvSpPr>
          <p:nvPr>
            <p:ph type="body" idx="4294967295"/>
          </p:nvPr>
        </p:nvSpPr>
        <p:spPr>
          <a:xfrm>
            <a:off x="269235" y="1189177"/>
            <a:ext cx="11655079" cy="2263268"/>
          </a:xfrm>
        </p:spPr>
        <p:txBody>
          <a:bodyPr/>
          <a:lstStyle>
            <a:lvl1pPr marL="0" indent="0">
              <a:buNone/>
              <a:defRPr/>
            </a:lvl1pPr>
            <a:lvl2pPr marL="224101" indent="0">
              <a:buNone/>
              <a:defRPr/>
            </a:lvl2pPr>
            <a:lvl3pPr marL="448193" indent="0">
              <a:buNone/>
              <a:defRPr/>
            </a:lvl3pPr>
            <a:lvl4pPr marL="672294"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915883"/>
      </p:ext>
    </p:extLst>
  </p:cSld>
  <p:clrMapOvr>
    <a:masterClrMapping/>
  </p:clrMapOvr>
  <p:transition spd="med">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6C89163-F3C2-4299-BA6E-1DEE02B88517}"/>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18D35D50-BD66-46BD-8649-60EAEF841DA1}"/>
              </a:ext>
            </a:extLst>
          </p:cNvPr>
          <p:cNvSpPr txBox="1">
            <a:spLocks noGrp="1"/>
          </p:cNvSpPr>
          <p:nvPr>
            <p:ph type="body" idx="4294967295"/>
          </p:nvPr>
        </p:nvSpPr>
        <p:spPr>
          <a:xfrm>
            <a:off x="269299" y="1187641"/>
            <a:ext cx="11655079" cy="2266587"/>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19484"/>
      </p:ext>
    </p:extLst>
  </p:cSld>
  <p:clrMapOvr>
    <a:masterClrMapping/>
  </p:clrMapOvr>
  <p:transition spd="med">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Non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C132-6A5D-4CC8-A0D5-75D18782B290}"/>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D1DCDA34-6197-4FD7-99E5-3A0DD1732ED6}"/>
              </a:ext>
            </a:extLst>
          </p:cNvPr>
          <p:cNvSpPr txBox="1">
            <a:spLocks noGrp="1"/>
          </p:cNvSpPr>
          <p:nvPr>
            <p:ph type="body" idx="4294967295"/>
          </p:nvPr>
        </p:nvSpPr>
        <p:spPr>
          <a:xfrm>
            <a:off x="269245" y="1187641"/>
            <a:ext cx="5378546" cy="2115400"/>
          </a:xfrm>
        </p:spPr>
        <p:txBody>
          <a:bodyPr/>
          <a:lstStyle>
            <a:lvl1pPr marL="0" indent="0">
              <a:spcBef>
                <a:spcPts val="1200"/>
              </a:spcBef>
              <a:buNone/>
              <a:defRPr sz="2941">
                <a:latin typeface="Segoe UI Semilight"/>
              </a:defRPr>
            </a:lvl1pPr>
            <a:lvl2pPr marL="250554" indent="0">
              <a:spcBef>
                <a:spcPts val="600"/>
              </a:spcBef>
              <a:buNone/>
              <a:defRPr sz="2353"/>
            </a:lvl2pPr>
            <a:lvl3pPr marL="441966" indent="0">
              <a:spcBef>
                <a:spcPts val="500"/>
              </a:spcBef>
              <a:buNone/>
              <a:defRPr sz="2157"/>
            </a:lvl3pPr>
            <a:lvl4pPr marL="639604" indent="0">
              <a:buNone/>
              <a:defRPr/>
            </a:lvl4pPr>
            <a:lvl5pPr marL="83725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516C6A-F2BF-41E1-AA43-F02F114FFB75}"/>
              </a:ext>
            </a:extLst>
          </p:cNvPr>
          <p:cNvSpPr txBox="1">
            <a:spLocks noGrp="1"/>
          </p:cNvSpPr>
          <p:nvPr>
            <p:ph type="body" idx="4294967295"/>
          </p:nvPr>
        </p:nvSpPr>
        <p:spPr>
          <a:xfrm>
            <a:off x="6544214" y="1187641"/>
            <a:ext cx="5378546" cy="2429579"/>
          </a:xfrm>
        </p:spPr>
        <p:txBody>
          <a:bodyPr/>
          <a:lstStyle>
            <a:lvl1pPr marL="504218" indent="-504218">
              <a:spcBef>
                <a:spcPts val="1200"/>
              </a:spcBef>
              <a:buNone/>
              <a:defRPr sz="2941">
                <a:latin typeface="Segoe UI Semilight"/>
              </a:defRPr>
            </a:lvl1pPr>
            <a:lvl2pPr marL="504218" indent="-504218">
              <a:spcBef>
                <a:spcPts val="1200"/>
              </a:spcBef>
              <a:buNone/>
              <a:defRPr sz="2353"/>
            </a:lvl2pPr>
            <a:lvl3pPr marL="504218" indent="-504218">
              <a:spcBef>
                <a:spcPts val="1200"/>
              </a:spcBef>
              <a:buNone/>
              <a:defRPr sz="2157"/>
            </a:lvl3pPr>
            <a:lvl4pPr marL="504218" indent="-504218">
              <a:spcBef>
                <a:spcPts val="1200"/>
              </a:spcBef>
              <a:buNone/>
              <a:defRPr/>
            </a:lvl4pPr>
            <a:lvl5pPr marL="504218" indent="-504218">
              <a:spcBef>
                <a:spcPts val="1200"/>
              </a:spcBef>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915191"/>
      </p:ext>
    </p:extLst>
  </p:cSld>
  <p:clrMapOvr>
    <a:masterClrMapping/>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5AAE8-D597-4EEA-BADA-194B42831914}"/>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3">
            <a:extLst>
              <a:ext uri="{FF2B5EF4-FFF2-40B4-BE49-F238E27FC236}">
                <a16:creationId xmlns:a16="http://schemas.microsoft.com/office/drawing/2014/main" id="{D945B114-259E-4B44-8FD2-63B728462F0E}"/>
              </a:ext>
            </a:extLst>
          </p:cNvPr>
          <p:cNvSpPr txBox="1">
            <a:spLocks noGrp="1"/>
          </p:cNvSpPr>
          <p:nvPr>
            <p:ph type="body" idx="4294967295"/>
          </p:nvPr>
        </p:nvSpPr>
        <p:spPr>
          <a:xfrm>
            <a:off x="269245" y="1187641"/>
            <a:ext cx="5378546" cy="2115400"/>
          </a:xfrm>
        </p:spPr>
        <p:txBody>
          <a:bodyPr/>
          <a:lstStyle>
            <a:lvl1pPr marL="227210" indent="-227210">
              <a:spcBef>
                <a:spcPts val="1200"/>
              </a:spcBef>
              <a:buClr>
                <a:srgbClr val="353535"/>
              </a:buClr>
              <a:defRPr sz="2941">
                <a:latin typeface="Segoe UI Semilight"/>
              </a:defRPr>
            </a:lvl1pPr>
            <a:lvl2pPr marL="418621" indent="-168075">
              <a:spcBef>
                <a:spcPts val="600"/>
              </a:spcBef>
              <a:defRPr sz="2353"/>
            </a:lvl2pPr>
            <a:lvl3pPr marL="627159" indent="-185193">
              <a:spcBef>
                <a:spcPts val="500"/>
              </a:spcBef>
              <a:defRPr sz="2157"/>
            </a:lvl3pPr>
            <a:lvl4pPr marL="812352" indent="-172739">
              <a:defRPr/>
            </a:lvl4pPr>
            <a:lvl5pPr marL="1003764" indent="-166521">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21F1C5-0B96-4FB6-B9F3-9E0DA3829333}"/>
              </a:ext>
            </a:extLst>
          </p:cNvPr>
          <p:cNvSpPr txBox="1">
            <a:spLocks noGrp="1"/>
          </p:cNvSpPr>
          <p:nvPr>
            <p:ph type="body" idx="4294967295"/>
          </p:nvPr>
        </p:nvSpPr>
        <p:spPr>
          <a:xfrm>
            <a:off x="6544214" y="1187641"/>
            <a:ext cx="5378546" cy="2429579"/>
          </a:xfrm>
        </p:spPr>
        <p:txBody>
          <a:bodyPr/>
          <a:lstStyle>
            <a:lvl1pPr marL="227210" indent="-227210">
              <a:spcBef>
                <a:spcPts val="1200"/>
              </a:spcBef>
              <a:buClr>
                <a:srgbClr val="353535"/>
              </a:buClr>
              <a:defRPr sz="2941">
                <a:latin typeface="Segoe UI Semilight"/>
              </a:defRPr>
            </a:lvl1pPr>
            <a:lvl2pPr marL="227210" indent="-227210">
              <a:spcBef>
                <a:spcPts val="1200"/>
              </a:spcBef>
              <a:buClr>
                <a:srgbClr val="353535"/>
              </a:buClr>
              <a:defRPr sz="2353"/>
            </a:lvl2pPr>
            <a:lvl3pPr marL="227210" indent="-227210">
              <a:spcBef>
                <a:spcPts val="1200"/>
              </a:spcBef>
              <a:buClr>
                <a:srgbClr val="353535"/>
              </a:buClr>
              <a:defRPr sz="2157"/>
            </a:lvl3pPr>
            <a:lvl4pPr marL="227210" indent="-227210">
              <a:spcBef>
                <a:spcPts val="1200"/>
              </a:spcBef>
              <a:buClr>
                <a:srgbClr val="353535"/>
              </a:buClr>
              <a:defRPr/>
            </a:lvl4pPr>
            <a:lvl5pPr marL="227210" indent="-227210">
              <a:spcBef>
                <a:spcPts val="1200"/>
              </a:spcBef>
              <a:buClr>
                <a:srgbClr val="353535"/>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926680"/>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B4F3-F45E-4DDD-9821-C1FA1B1DA891}"/>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3970723035"/>
      </p:ext>
    </p:extLst>
  </p:cSld>
  <p:clrMapOvr>
    <a:masterClrMapping/>
  </p:clrMapOvr>
  <p:transition spd="med">
    <p:fade/>
  </p:transition>
  <p:hf sldNum="0"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7F04-CA34-4E37-9EFE-49E091C4C256}"/>
              </a:ext>
            </a:extLst>
          </p:cNvPr>
          <p:cNvSpPr txBox="1">
            <a:spLocks noGrp="1"/>
          </p:cNvSpPr>
          <p:nvPr>
            <p:ph type="title"/>
          </p:nvPr>
        </p:nvSpPr>
        <p:spPr>
          <a:xfrm>
            <a:off x="269235" y="2084182"/>
            <a:ext cx="9859115" cy="1158791"/>
          </a:xfrm>
        </p:spPr>
        <p:txBody>
          <a:bodyPr>
            <a:spAutoFit/>
          </a:bodyPr>
          <a:lstStyle>
            <a:lvl1pPr>
              <a:defRPr sz="7058" spc="-98"/>
            </a:lvl1pPr>
          </a:lstStyle>
          <a:p>
            <a:pPr lvl="0"/>
            <a:r>
              <a:rPr lang="en-US"/>
              <a:t>Demo title</a:t>
            </a:r>
          </a:p>
        </p:txBody>
      </p:sp>
      <p:sp>
        <p:nvSpPr>
          <p:cNvPr id="3" name="Text Placeholder 4">
            <a:extLst>
              <a:ext uri="{FF2B5EF4-FFF2-40B4-BE49-F238E27FC236}">
                <a16:creationId xmlns:a16="http://schemas.microsoft.com/office/drawing/2014/main" id="{240AFF4F-C28A-4DAF-B122-81A246CE3C44}"/>
              </a:ext>
            </a:extLst>
          </p:cNvPr>
          <p:cNvSpPr txBox="1">
            <a:spLocks noGrp="1"/>
          </p:cNvSpPr>
          <p:nvPr>
            <p:ph type="body" idx="4294967295"/>
          </p:nvPr>
        </p:nvSpPr>
        <p:spPr>
          <a:xfrm>
            <a:off x="269235" y="3877275"/>
            <a:ext cx="9860670" cy="724250"/>
          </a:xfrm>
        </p:spPr>
        <p:txBody>
          <a:bodyPr lIns="182880" tIns="146304" rIns="182880" bIns="146304"/>
          <a:lstStyle>
            <a:lvl1pPr marL="0" indent="0">
              <a:spcBef>
                <a:spcPts val="0"/>
              </a:spcBef>
              <a:buNone/>
              <a:defRPr sz="3137"/>
            </a:lvl1pPr>
          </a:lstStyle>
          <a:p>
            <a:pPr lvl="0"/>
            <a:r>
              <a:rPr lang="en-US"/>
              <a:t>Speaker Name</a:t>
            </a:r>
          </a:p>
        </p:txBody>
      </p:sp>
    </p:spTree>
    <p:extLst>
      <p:ext uri="{BB962C8B-B14F-4D97-AF65-F5344CB8AC3E}">
        <p14:creationId xmlns:p14="http://schemas.microsoft.com/office/powerpoint/2010/main" val="1960273119"/>
      </p:ext>
    </p:extLst>
  </p:cSld>
  <p:clrMapOvr>
    <a:masterClrMapping/>
  </p:clrMapOvr>
  <p:transition spd="med">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F545-2CCE-4454-A815-52E494986ED3}"/>
              </a:ext>
            </a:extLst>
          </p:cNvPr>
          <p:cNvSpPr txBox="1">
            <a:spLocks noGrp="1"/>
          </p:cNvSpPr>
          <p:nvPr>
            <p:ph type="title"/>
          </p:nvPr>
        </p:nvSpPr>
        <p:spPr>
          <a:xfrm>
            <a:off x="269235" y="2084182"/>
            <a:ext cx="9859115" cy="1158791"/>
          </a:xfrm>
        </p:spPr>
        <p:txBody>
          <a:bodyPr>
            <a:spAutoFit/>
          </a:bodyPr>
          <a:lstStyle>
            <a:lvl1pPr>
              <a:defRPr sz="7058" spc="-98"/>
            </a:lvl1pPr>
          </a:lstStyle>
          <a:p>
            <a:pPr lvl="0"/>
            <a:r>
              <a:rPr lang="en-US"/>
              <a:t>Video title</a:t>
            </a:r>
          </a:p>
        </p:txBody>
      </p:sp>
    </p:spTree>
    <p:extLst>
      <p:ext uri="{BB962C8B-B14F-4D97-AF65-F5344CB8AC3E}">
        <p14:creationId xmlns:p14="http://schemas.microsoft.com/office/powerpoint/2010/main" val="1588382532"/>
      </p:ext>
    </p:extLst>
  </p:cSld>
  <p:clrMapOvr>
    <a:masterClrMapping/>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C963-0D6D-49D7-B62B-C027EE6F59CD}"/>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332912291"/>
      </p:ext>
    </p:extLst>
  </p:cSld>
  <p:clrMapOvr>
    <a:masterClrMapping/>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C186-4601-40D8-A611-E82FBFB24FD6}"/>
              </a:ext>
            </a:extLst>
          </p:cNvPr>
          <p:cNvSpPr txBox="1">
            <a:spLocks noGrp="1"/>
          </p:cNvSpPr>
          <p:nvPr>
            <p:ph type="title"/>
          </p:nvPr>
        </p:nvSpPr>
        <p:spPr>
          <a:xfrm>
            <a:off x="269235" y="2084173"/>
            <a:ext cx="11653525" cy="1158791"/>
          </a:xfrm>
        </p:spPr>
        <p:txBody>
          <a:bodyPr>
            <a:spAutoFit/>
          </a:bodyPr>
          <a:lstStyle>
            <a:lvl1pPr>
              <a:defRPr sz="7058" spc="-98"/>
            </a:lvl1pPr>
          </a:lstStyle>
          <a:p>
            <a:pPr lvl="0"/>
            <a:r>
              <a:rPr lang="en-US"/>
              <a:t>Section title</a:t>
            </a:r>
          </a:p>
        </p:txBody>
      </p:sp>
    </p:spTree>
    <p:extLst>
      <p:ext uri="{BB962C8B-B14F-4D97-AF65-F5344CB8AC3E}">
        <p14:creationId xmlns:p14="http://schemas.microsoft.com/office/powerpoint/2010/main" val="2524097583"/>
      </p:ext>
    </p:extLst>
  </p:cSld>
  <p:clrMapOvr>
    <a:masterClrMapping/>
  </p:clrMapOvr>
  <p:transition spd="med">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F068-96D9-4771-B97C-D6786AFA25E7}"/>
              </a:ext>
            </a:extLst>
          </p:cNvPr>
          <p:cNvSpPr txBox="1">
            <a:spLocks noGrp="1"/>
          </p:cNvSpPr>
          <p:nvPr>
            <p:ph type="title"/>
          </p:nvPr>
        </p:nvSpPr>
        <p:spPr>
          <a:xfrm>
            <a:off x="269235" y="2686644"/>
            <a:ext cx="4795872" cy="1484702"/>
          </a:xfrm>
        </p:spPr>
        <p:txBody>
          <a:bodyPr anchor="ctr">
            <a:spAutoFit/>
          </a:bodyPr>
          <a:lstStyle>
            <a:lvl1pPr>
              <a:defRPr/>
            </a:lvl1pPr>
          </a:lstStyle>
          <a:p>
            <a:pPr lvl="0"/>
            <a:r>
              <a:rPr lang="en-US"/>
              <a:t>Square photo layout</a:t>
            </a:r>
          </a:p>
        </p:txBody>
      </p:sp>
      <p:sp>
        <p:nvSpPr>
          <p:cNvPr id="3" name="Picture Placeholder 4">
            <a:extLst>
              <a:ext uri="{FF2B5EF4-FFF2-40B4-BE49-F238E27FC236}">
                <a16:creationId xmlns:a16="http://schemas.microsoft.com/office/drawing/2014/main" id="{B66BF9C8-A145-433E-9E99-6327A6BCFD29}"/>
              </a:ext>
            </a:extLst>
          </p:cNvPr>
          <p:cNvSpPr txBox="1">
            <a:spLocks noGrp="1"/>
          </p:cNvSpPr>
          <p:nvPr>
            <p:ph type="pic" idx="4294967295"/>
          </p:nvPr>
        </p:nvSpPr>
        <p:spPr>
          <a:xfrm>
            <a:off x="5334353" y="0"/>
            <a:ext cx="6857652" cy="6856098"/>
          </a:xfrm>
          <a:blipFill>
            <a:blip r:embed="rId2"/>
            <a:stretch>
              <a:fillRect/>
            </a:stretch>
          </a:blipFill>
        </p:spPr>
        <p:txBody>
          <a:bodyPr tIns="548640" anchor="ctr" anchorCtr="1">
            <a:noAutofit/>
          </a:bodyPr>
          <a:lstStyle>
            <a:lvl1pPr marL="0" indent="0" algn="ctr">
              <a:spcBef>
                <a:spcPts val="400"/>
              </a:spcBef>
              <a:buNone/>
              <a:defRPr sz="1568" b="1">
                <a:latin typeface="Segoe UI Semilight"/>
              </a:defRPr>
            </a:lvl1pPr>
          </a:lstStyle>
          <a:p>
            <a:pPr lvl="0"/>
            <a:r>
              <a:rPr lang="en-US"/>
              <a:t>Click icon to add picture</a:t>
            </a:r>
          </a:p>
        </p:txBody>
      </p:sp>
    </p:spTree>
    <p:extLst>
      <p:ext uri="{BB962C8B-B14F-4D97-AF65-F5344CB8AC3E}">
        <p14:creationId xmlns:p14="http://schemas.microsoft.com/office/powerpoint/2010/main" val="114774173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290754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390269"/>
      </p:ext>
    </p:extLst>
  </p:cSld>
  <p:clrMapOvr>
    <a:masterClrMapping/>
  </p:clrMapOvr>
  <p:transition spd="med">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D83B0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145865"/>
      </p:ext>
    </p:extLst>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Evalua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6CB6-96F2-45A1-947B-51E41AC0EC9E}"/>
              </a:ext>
            </a:extLst>
          </p:cNvPr>
          <p:cNvSpPr txBox="1">
            <a:spLocks noGrp="1"/>
          </p:cNvSpPr>
          <p:nvPr>
            <p:ph type="title"/>
          </p:nvPr>
        </p:nvSpPr>
        <p:spPr>
          <a:xfrm>
            <a:off x="5020302" y="289508"/>
            <a:ext cx="6904780" cy="899669"/>
          </a:xfrm>
        </p:spPr>
        <p:txBody>
          <a:bodyPr/>
          <a:lstStyle>
            <a:lvl1pPr>
              <a:defRPr sz="3921"/>
            </a:lvl1pPr>
          </a:lstStyle>
          <a:p>
            <a:pPr lvl="0"/>
            <a:r>
              <a:rPr lang="en-US"/>
              <a:t>Click to edit Master title style</a:t>
            </a:r>
          </a:p>
        </p:txBody>
      </p:sp>
      <p:sp>
        <p:nvSpPr>
          <p:cNvPr id="3" name="Text Placeholder 3">
            <a:extLst>
              <a:ext uri="{FF2B5EF4-FFF2-40B4-BE49-F238E27FC236}">
                <a16:creationId xmlns:a16="http://schemas.microsoft.com/office/drawing/2014/main" id="{F1392CD6-A0D0-402C-A99D-28C7C3119FC3}"/>
              </a:ext>
            </a:extLst>
          </p:cNvPr>
          <p:cNvSpPr txBox="1">
            <a:spLocks noGrp="1"/>
          </p:cNvSpPr>
          <p:nvPr>
            <p:ph type="body" idx="4294967295"/>
          </p:nvPr>
        </p:nvSpPr>
        <p:spPr>
          <a:xfrm>
            <a:off x="5020302" y="4773826"/>
            <a:ext cx="6904012" cy="1793101"/>
          </a:xfrm>
        </p:spPr>
        <p:txBody>
          <a:bodyPr>
            <a:noAutofit/>
          </a:bodyPr>
          <a:lstStyle>
            <a:lvl1pPr marL="0" indent="0">
              <a:spcBef>
                <a:spcPts val="1765"/>
              </a:spcBef>
              <a:buNone/>
              <a:defRPr sz="1961">
                <a:latin typeface="Segoe UI Semilight"/>
              </a:defRPr>
            </a:lvl1pPr>
          </a:lstStyle>
          <a:p>
            <a:pPr lvl="0"/>
            <a:r>
              <a:rPr lang="en-US"/>
              <a:t>Edit Master text styles</a:t>
            </a:r>
          </a:p>
        </p:txBody>
      </p:sp>
      <p:pic>
        <p:nvPicPr>
          <p:cNvPr id="4" name="Picture 4" descr="Image of Ignite app on a Windows Device." title="Ignite event image">
            <a:extLst>
              <a:ext uri="{FF2B5EF4-FFF2-40B4-BE49-F238E27FC236}">
                <a16:creationId xmlns:a16="http://schemas.microsoft.com/office/drawing/2014/main" id="{9D4915F8-D86C-4A4A-AC52-F97323D38CC9}"/>
              </a:ext>
            </a:extLst>
          </p:cNvPr>
          <p:cNvPicPr>
            <a:picLocks noChangeAspect="1"/>
          </p:cNvPicPr>
          <p:nvPr/>
        </p:nvPicPr>
        <p:blipFill>
          <a:blip r:embed="rId2"/>
          <a:srcRect l="17119" r="5881"/>
          <a:stretch>
            <a:fillRect/>
          </a:stretch>
        </p:blipFill>
        <p:spPr>
          <a:xfrm>
            <a:off x="0" y="0"/>
            <a:ext cx="4828864" cy="6858621"/>
          </a:xfrm>
          <a:prstGeom prst="rect">
            <a:avLst/>
          </a:prstGeom>
          <a:noFill/>
          <a:ln cap="flat">
            <a:noFill/>
          </a:ln>
        </p:spPr>
      </p:pic>
    </p:spTree>
    <p:extLst>
      <p:ext uri="{BB962C8B-B14F-4D97-AF65-F5344CB8AC3E}">
        <p14:creationId xmlns:p14="http://schemas.microsoft.com/office/powerpoint/2010/main" val="2627487889"/>
      </p:ext>
    </p:extLst>
  </p:cSld>
  <p:clrMapOvr>
    <a:masterClrMapping/>
  </p:clrMapOvr>
  <p:transition spd="med">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78D5-E1FC-4D43-9B96-1523CE4F08E8}"/>
              </a:ext>
            </a:extLst>
          </p:cNvPr>
          <p:cNvSpPr txBox="1">
            <a:spLocks noGrp="1"/>
          </p:cNvSpPr>
          <p:nvPr>
            <p:ph type="title"/>
          </p:nvPr>
        </p:nvSpPr>
        <p:spPr/>
        <p:txBody>
          <a:bodyPr/>
          <a:lstStyle>
            <a:lvl1pPr>
              <a:defRPr/>
            </a:lvl1pPr>
          </a:lstStyle>
          <a:p>
            <a:pPr lvl="0"/>
            <a:r>
              <a:rPr lang="en-US"/>
              <a:t>Slide for developer code</a:t>
            </a:r>
          </a:p>
        </p:txBody>
      </p:sp>
      <p:sp>
        <p:nvSpPr>
          <p:cNvPr id="3" name="Rectangle 2">
            <a:extLst>
              <a:ext uri="{FF2B5EF4-FFF2-40B4-BE49-F238E27FC236}">
                <a16:creationId xmlns:a16="http://schemas.microsoft.com/office/drawing/2014/main" id="{2EC30B0E-B073-4D97-AA70-CB9D3CBE0376}"/>
              </a:ext>
            </a:extLst>
          </p:cNvPr>
          <p:cNvSpPr/>
          <p:nvPr/>
        </p:nvSpPr>
        <p:spPr>
          <a:xfrm>
            <a:off x="0" y="1189177"/>
            <a:ext cx="12191996" cy="5668822"/>
          </a:xfrm>
          <a:prstGeom prst="rect">
            <a:avLst/>
          </a:prstGeom>
          <a:solidFill>
            <a:srgbClr val="FFFFFF"/>
          </a:solidFill>
          <a:ln cap="flat">
            <a:noFill/>
            <a:prstDash val="solid"/>
          </a:ln>
        </p:spPr>
        <p:txBody>
          <a:bodyPr vert="horz" wrap="square" lIns="45720" tIns="45720" rIns="4572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765" b="0" i="0" u="none" strike="noStrike" kern="1200" cap="none" spc="0" baseline="0">
              <a:solidFill>
                <a:srgbClr val="000000"/>
              </a:solidFill>
              <a:uFillTx/>
              <a:latin typeface="Segoe UI Semilight"/>
              <a:ea typeface="Segoe UI" pitchFamily="34"/>
              <a:cs typeface="Segoe UI" pitchFamily="34"/>
            </a:endParaRPr>
          </a:p>
        </p:txBody>
      </p:sp>
      <p:sp>
        <p:nvSpPr>
          <p:cNvPr id="4" name="Text Placeholder 4">
            <a:extLst>
              <a:ext uri="{FF2B5EF4-FFF2-40B4-BE49-F238E27FC236}">
                <a16:creationId xmlns:a16="http://schemas.microsoft.com/office/drawing/2014/main" id="{218C8B00-4DA0-4BA3-AC29-83C51CEA08EE}"/>
              </a:ext>
            </a:extLst>
          </p:cNvPr>
          <p:cNvSpPr txBox="1">
            <a:spLocks noGrp="1"/>
          </p:cNvSpPr>
          <p:nvPr>
            <p:ph type="body" idx="4294967295"/>
          </p:nvPr>
        </p:nvSpPr>
        <p:spPr>
          <a:xfrm>
            <a:off x="269235" y="1197324"/>
            <a:ext cx="11653525" cy="2225869"/>
          </a:xfrm>
        </p:spPr>
        <p:txBody>
          <a:bodyPr/>
          <a:lstStyle>
            <a:lvl1pPr marL="0" indent="0">
              <a:buNone/>
              <a:defRPr sz="3235">
                <a:latin typeface="Consolas" pitchFamily="49"/>
                <a:cs typeface="Consolas" pitchFamily="49"/>
              </a:defRPr>
            </a:lvl1pPr>
            <a:lvl2pPr marL="339727" indent="0">
              <a:buNone/>
              <a:defRPr>
                <a:latin typeface="Consolas" pitchFamily="49"/>
                <a:cs typeface="Consolas" pitchFamily="49"/>
              </a:defRPr>
            </a:lvl2pPr>
            <a:lvl3pPr marL="573091" indent="0">
              <a:buNone/>
              <a:defRPr>
                <a:latin typeface="Consolas" pitchFamily="49"/>
                <a:cs typeface="Consolas" pitchFamily="49"/>
              </a:defRPr>
            </a:lvl3pPr>
            <a:lvl4pPr marL="798518" indent="0">
              <a:buNone/>
              <a:defRPr>
                <a:latin typeface="Consolas" pitchFamily="49"/>
                <a:cs typeface="Consolas" pitchFamily="49"/>
              </a:defRPr>
            </a:lvl4pPr>
            <a:lvl5pPr marL="1030291" indent="0">
              <a:buNone/>
              <a:defRPr>
                <a:latin typeface="Consolas" pitchFamily="49"/>
                <a:cs typeface="Consolas" pitchFamily="49"/>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166768"/>
      </p:ext>
    </p:extLst>
  </p:cSld>
  <p:clrMapOvr>
    <a:masterClrMapping/>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845E38EA-E19E-460F-9869-FA76AD2FB968}"/>
              </a:ext>
            </a:extLst>
          </p:cNvPr>
          <p:cNvSpPr txBox="1"/>
          <p:nvPr/>
        </p:nvSpPr>
        <p:spPr>
          <a:xfrm>
            <a:off x="269235" y="6099194"/>
            <a:ext cx="4482123" cy="467743"/>
          </a:xfrm>
          <a:prstGeom prst="rect">
            <a:avLst/>
          </a:prstGeom>
          <a:noFill/>
          <a:ln cap="flat">
            <a:noFill/>
          </a:ln>
        </p:spPr>
        <p:txBody>
          <a:bodyPr vert="horz" wrap="square" lIns="179286" tIns="179286" rIns="179286" bIns="179286" anchor="t" anchorCtr="0" compatLnSpc="1">
            <a:spAutoFit/>
          </a:bodyPr>
          <a:lstStyle/>
          <a:p>
            <a:pPr marL="0" marR="0" lvl="0" indent="0" algn="l" defTabSz="913924"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686" b="0" i="0" u="none" strike="noStrike" kern="1200" cap="none" spc="0" baseline="0">
                <a:solidFill>
                  <a:srgbClr val="000000"/>
                </a:solidFill>
                <a:uFillTx/>
                <a:latin typeface="Segoe UI Semilight"/>
                <a:cs typeface="Segoe UI" pitchFamily="34"/>
              </a:rPr>
              <a:t>© Copyright Microsoft Corporation. All rights reserved. </a:t>
            </a:r>
          </a:p>
        </p:txBody>
      </p:sp>
      <p:pic>
        <p:nvPicPr>
          <p:cNvPr id="3" name="MS logo white - EMF">
            <a:extLst>
              <a:ext uri="{FF2B5EF4-FFF2-40B4-BE49-F238E27FC236}">
                <a16:creationId xmlns:a16="http://schemas.microsoft.com/office/drawing/2014/main" id="{D9A0B967-EAB0-4C0C-9657-527EDCB13D30}"/>
              </a:ext>
            </a:extLst>
          </p:cNvPr>
          <p:cNvPicPr>
            <a:picLocks noChangeAspect="1"/>
          </p:cNvPicPr>
          <p:nvPr/>
        </p:nvPicPr>
        <p:blipFill>
          <a:blip r:embed="rId2"/>
          <a:stretch>
            <a:fillRect/>
          </a:stretch>
        </p:blipFill>
        <p:spPr>
          <a:xfrm>
            <a:off x="451631" y="470065"/>
            <a:ext cx="1423300" cy="304824"/>
          </a:xfrm>
          <a:prstGeom prst="rect">
            <a:avLst/>
          </a:prstGeom>
          <a:noFill/>
          <a:ln cap="flat">
            <a:noFill/>
          </a:ln>
        </p:spPr>
      </p:pic>
    </p:spTree>
    <p:extLst>
      <p:ext uri="{BB962C8B-B14F-4D97-AF65-F5344CB8AC3E}">
        <p14:creationId xmlns:p14="http://schemas.microsoft.com/office/powerpoint/2010/main" val="1311062625"/>
      </p:ext>
    </p:extLst>
  </p:cSld>
  <p:clrMapOvr>
    <a:masterClrMapping/>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3C82C589-C722-4CAC-B82D-04A9B43EF865}"/>
              </a:ext>
            </a:extLst>
          </p:cNvPr>
          <p:cNvSpPr txBox="1">
            <a:spLocks noGrp="1"/>
          </p:cNvSpPr>
          <p:nvPr>
            <p:ph type="body" idx="4294967295"/>
          </p:nvPr>
        </p:nvSpPr>
        <p:spPr>
          <a:xfrm>
            <a:off x="269235" y="1189177"/>
            <a:ext cx="11653525" cy="2396048"/>
          </a:xfrm>
        </p:spPr>
        <p:txBody>
          <a:bodyPr/>
          <a:lstStyle>
            <a:lvl1pPr marL="284789" indent="-284789">
              <a:buClr>
                <a:srgbClr val="FFFFFF"/>
              </a:buClr>
              <a:buFont typeface="Arial" pitchFamily="34"/>
              <a:buChar char="•"/>
              <a:defRPr>
                <a:latin typeface="Segoe UI" pitchFamily="34"/>
                <a:ea typeface="Segoe UI" pitchFamily="34"/>
                <a:cs typeface="Segoe UI" pitchFamily="34"/>
              </a:defRPr>
            </a:lvl1pPr>
            <a:lvl2pPr marL="560243" indent="-275453">
              <a:spcBef>
                <a:spcPts val="800"/>
              </a:spcBef>
              <a:buClr>
                <a:srgbClr val="FFFFFF"/>
              </a:buClr>
              <a:buFont typeface="Arial" pitchFamily="34"/>
              <a:buChar char="•"/>
              <a:defRPr sz="3137">
                <a:latin typeface="Segoe UI" pitchFamily="34"/>
                <a:ea typeface="Segoe UI" pitchFamily="34"/>
                <a:cs typeface="Segoe UI" pitchFamily="34"/>
              </a:defRPr>
            </a:lvl2pPr>
            <a:lvl3pPr marL="845033" indent="-284789">
              <a:spcBef>
                <a:spcPts val="700"/>
              </a:spcBef>
              <a:buClr>
                <a:srgbClr val="FFFFFF"/>
              </a:buClr>
              <a:buFont typeface="Arial" pitchFamily="34"/>
              <a:buChar char="•"/>
              <a:defRPr sz="2745">
                <a:latin typeface="Segoe UI" pitchFamily="34"/>
                <a:ea typeface="Segoe UI" pitchFamily="34"/>
                <a:cs typeface="Segoe UI" pitchFamily="34"/>
              </a:defRPr>
            </a:lvl3pPr>
            <a:lvl4pPr marL="1069125">
              <a:spcBef>
                <a:spcPts val="600"/>
              </a:spcBef>
              <a:buClr>
                <a:srgbClr val="FFFFFF"/>
              </a:buClr>
              <a:buFont typeface="Arial" pitchFamily="34"/>
              <a:buChar char="•"/>
              <a:defRPr sz="2353">
                <a:latin typeface="Segoe UI" pitchFamily="34"/>
                <a:ea typeface="Segoe UI" pitchFamily="34"/>
                <a:cs typeface="Segoe UI" pitchFamily="34"/>
              </a:defRPr>
            </a:lvl4pPr>
            <a:lvl5pPr marL="1293226">
              <a:buClr>
                <a:srgbClr val="FFFFFF"/>
              </a:buClr>
              <a:buFont typeface="Arial" pitchFamily="34"/>
              <a:buChar char="•"/>
              <a:defRPr sz="1961">
                <a:latin typeface="Segoe UI" pitchFamily="34"/>
                <a:ea typeface="Segoe UI" pitchFamily="34"/>
                <a:cs typeface="Segoe UI" pitchFamily="34"/>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07BA50B3-6616-4200-B19F-64F4A596A403}"/>
              </a:ext>
            </a:extLst>
          </p:cNvPr>
          <p:cNvSpPr txBox="1">
            <a:spLocks noGrp="1"/>
          </p:cNvSpPr>
          <p:nvPr>
            <p:ph type="body" idx="4294967295"/>
          </p:nvPr>
        </p:nvSpPr>
        <p:spPr>
          <a:xfrm>
            <a:off x="0" y="6238878"/>
            <a:ext cx="12191996" cy="619121"/>
          </a:xfrm>
          <a:solidFill>
            <a:srgbClr val="FFFF99"/>
          </a:solidFill>
        </p:spPr>
        <p:txBody>
          <a:bodyPr lIns="155457" tIns="77733" rIns="155457" bIns="77733" anchor="b">
            <a:noAutofit/>
          </a:bodyPr>
          <a:lstStyle>
            <a:lvl1pPr algn="r">
              <a:spcBef>
                <a:spcPts val="900"/>
              </a:spcBef>
              <a:buNone/>
              <a:defRPr sz="3627" spc="-50">
                <a:latin typeface="Segoe UI" pitchFamily="34"/>
                <a:ea typeface="Segoe UI" pitchFamily="34"/>
                <a:cs typeface="Segoe UI" pitchFamily="34"/>
              </a:defRPr>
            </a:lvl1pPr>
          </a:lstStyle>
          <a:p>
            <a:pPr lvl="0"/>
            <a:r>
              <a:rPr lang="en-US"/>
              <a:t>Next:</a:t>
            </a:r>
          </a:p>
        </p:txBody>
      </p:sp>
      <p:sp>
        <p:nvSpPr>
          <p:cNvPr id="4" name="Title 2">
            <a:extLst>
              <a:ext uri="{FF2B5EF4-FFF2-40B4-BE49-F238E27FC236}">
                <a16:creationId xmlns:a16="http://schemas.microsoft.com/office/drawing/2014/main" id="{2041D7E1-F4F2-4D46-A778-1DD1063E78B7}"/>
              </a:ext>
            </a:extLst>
          </p:cNvPr>
          <p:cNvSpPr txBox="1">
            <a:spLocks noGrp="1"/>
          </p:cNvSpPr>
          <p:nvPr>
            <p:ph type="title"/>
          </p:nvPr>
        </p:nvSpPr>
        <p:spPr/>
        <p:txBody>
          <a:bodyPr/>
          <a:lstStyle>
            <a:lvl1pPr>
              <a:defRPr>
                <a:latin typeface="Segoe UI" pitchFamily="34"/>
                <a:ea typeface="Segoe UI" pitchFamily="34"/>
              </a:defRPr>
            </a:lvl1pPr>
          </a:lstStyle>
          <a:p>
            <a:pPr lvl="0"/>
            <a:r>
              <a:rPr lang="en-US"/>
              <a:t>Click to edit Master title style</a:t>
            </a:r>
          </a:p>
        </p:txBody>
      </p:sp>
    </p:spTree>
    <p:extLst>
      <p:ext uri="{BB962C8B-B14F-4D97-AF65-F5344CB8AC3E}">
        <p14:creationId xmlns:p14="http://schemas.microsoft.com/office/powerpoint/2010/main" val="1782954774"/>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CF30-49FD-4060-85D5-038DC4FDDCC6}"/>
              </a:ext>
            </a:extLst>
          </p:cNvPr>
          <p:cNvSpPr txBox="1">
            <a:spLocks noGrp="1"/>
          </p:cNvSpPr>
          <p:nvPr>
            <p:ph type="title"/>
          </p:nvPr>
        </p:nvSpPr>
        <p:spPr/>
        <p:txBody>
          <a:bodyPr anchor="ctr" anchorCtr="1"/>
          <a:lstStyle>
            <a:lvl1pPr algn="ctr">
              <a:defRPr sz="2400" cap="all" spc="800">
                <a:solidFill>
                  <a:srgbClr val="0078D7"/>
                </a:solidFill>
                <a:cs typeface="Segoe UI Light"/>
              </a:defRPr>
            </a:lvl1pPr>
          </a:lstStyle>
          <a:p>
            <a:pPr lvl="0"/>
            <a:r>
              <a:rPr lang="en-US"/>
              <a:t>Click to edit Master title style</a:t>
            </a:r>
          </a:p>
        </p:txBody>
      </p:sp>
    </p:spTree>
    <p:extLst>
      <p:ext uri="{BB962C8B-B14F-4D97-AF65-F5344CB8AC3E}">
        <p14:creationId xmlns:p14="http://schemas.microsoft.com/office/powerpoint/2010/main" val="2868184000"/>
      </p:ext>
    </p:extLst>
  </p:cSld>
  <p:clrMapOvr>
    <a:masterClrMapping/>
  </p:clrMapOvr>
  <p:transition>
    <p:fade/>
  </p:transition>
  <p:hf sldNum="0"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Only stag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FA454BFC-F9D7-4A76-9911-9C2E46BDC659}"/>
              </a:ext>
            </a:extLst>
          </p:cNvPr>
          <p:cNvSpPr/>
          <p:nvPr/>
        </p:nvSpPr>
        <p:spPr>
          <a:xfrm>
            <a:off x="0" y="-7781"/>
            <a:ext cx="6096003" cy="6865781"/>
          </a:xfrm>
          <a:prstGeom prst="rect">
            <a:avLst/>
          </a:prstGeom>
          <a:solidFill>
            <a:srgbClr val="D83B01">
              <a:alpha val="7000"/>
            </a:srgbClr>
          </a:solidFill>
          <a:ln cap="flat">
            <a:noFill/>
            <a:prstDash val="solid"/>
          </a:ln>
        </p:spPr>
        <p:txBody>
          <a:bodyPr vert="horz" wrap="square" lIns="91440" tIns="45720" rIns="91440" bIns="45720" anchor="ctr" anchorCtr="1" compatLnSpc="1">
            <a:noAutofit/>
          </a:bodyPr>
          <a:lstStyle/>
          <a:p>
            <a:pPr marL="0" marR="0" lvl="0" indent="0" algn="ctr" defTabSz="914226"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0" cap="none" spc="0" baseline="0">
              <a:solidFill>
                <a:srgbClr val="FFFFFF"/>
              </a:solidFill>
              <a:uFillTx/>
              <a:latin typeface="Segoe UI"/>
            </a:endParaRPr>
          </a:p>
        </p:txBody>
      </p:sp>
      <p:sp>
        <p:nvSpPr>
          <p:cNvPr id="3" name="Title 1">
            <a:extLst>
              <a:ext uri="{FF2B5EF4-FFF2-40B4-BE49-F238E27FC236}">
                <a16:creationId xmlns:a16="http://schemas.microsoft.com/office/drawing/2014/main" id="{1025AEBC-8044-4189-B659-313FDDE1FB58}"/>
              </a:ext>
            </a:extLst>
          </p:cNvPr>
          <p:cNvSpPr txBox="1">
            <a:spLocks noGrp="1"/>
          </p:cNvSpPr>
          <p:nvPr>
            <p:ph type="title"/>
          </p:nvPr>
        </p:nvSpPr>
        <p:spPr>
          <a:xfrm>
            <a:off x="269235" y="289517"/>
            <a:ext cx="5602656" cy="899669"/>
          </a:xfrm>
        </p:spPr>
        <p:txBody>
          <a:bodyPr/>
          <a:lstStyle>
            <a:lvl1pPr>
              <a:defRPr>
                <a:solidFill>
                  <a:srgbClr val="D83B01"/>
                </a:solidFill>
              </a:defRPr>
            </a:lvl1pPr>
          </a:lstStyle>
          <a:p>
            <a:pPr lvl="0"/>
            <a:r>
              <a:rPr lang="en-US"/>
              <a:t>Click to edit Master title style</a:t>
            </a:r>
          </a:p>
        </p:txBody>
      </p:sp>
    </p:spTree>
    <p:extLst>
      <p:ext uri="{BB962C8B-B14F-4D97-AF65-F5344CB8AC3E}">
        <p14:creationId xmlns:p14="http://schemas.microsoft.com/office/powerpoint/2010/main" val="395412297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F059AC9D-B88B-4B2D-B95C-C06BEC6CB40E}"/>
              </a:ext>
            </a:extLst>
          </p:cNvPr>
          <p:cNvSpPr txBox="1">
            <a:spLocks noGrp="1"/>
          </p:cNvSpPr>
          <p:nvPr>
            <p:ph type="pic" idx="4294967295"/>
          </p:nvPr>
        </p:nvSpPr>
        <p:spPr>
          <a:xfrm>
            <a:off x="0" y="-3822"/>
            <a:ext cx="6096003" cy="673455"/>
          </a:xfrm>
        </p:spPr>
        <p:txBody>
          <a:bodyPr/>
          <a:lstStyle>
            <a:lvl1pPr>
              <a:defRPr/>
            </a:lvl1pPr>
          </a:lstStyle>
          <a:p>
            <a:pPr lvl="0"/>
            <a:endParaRPr lang="en-US"/>
          </a:p>
        </p:txBody>
      </p:sp>
      <p:sp>
        <p:nvSpPr>
          <p:cNvPr id="3" name="Text Placeholder 8">
            <a:extLst>
              <a:ext uri="{FF2B5EF4-FFF2-40B4-BE49-F238E27FC236}">
                <a16:creationId xmlns:a16="http://schemas.microsoft.com/office/drawing/2014/main" id="{C4680729-02D6-40A7-B35D-C1AB3304AD85}"/>
              </a:ext>
            </a:extLst>
          </p:cNvPr>
          <p:cNvSpPr txBox="1">
            <a:spLocks noGrp="1"/>
          </p:cNvSpPr>
          <p:nvPr>
            <p:ph type="body" idx="4294967295"/>
          </p:nvPr>
        </p:nvSpPr>
        <p:spPr>
          <a:xfrm>
            <a:off x="6334935" y="2045659"/>
            <a:ext cx="4763237" cy="1428082"/>
          </a:xfrm>
        </p:spPr>
        <p:txBody>
          <a:bodyPr/>
          <a:lstStyle>
            <a:lvl1pPr marL="0" indent="0">
              <a:lnSpc>
                <a:spcPct val="100000"/>
              </a:lnSpc>
              <a:spcBef>
                <a:spcPts val="400"/>
              </a:spcBef>
              <a:buNone/>
              <a:defRPr sz="1600" b="1">
                <a:solidFill>
                  <a:srgbClr val="0078D7"/>
                </a:solidFill>
                <a:latin typeface="Segoe UI Semibold"/>
                <a:cs typeface="Segoe UI Semibold"/>
              </a:defRPr>
            </a:lvl1pPr>
            <a:lvl2pPr marL="287286" indent="-285695">
              <a:lnSpc>
                <a:spcPct val="100000"/>
              </a:lnSpc>
              <a:spcBef>
                <a:spcPts val="400"/>
              </a:spcBef>
              <a:buClr>
                <a:srgbClr val="D83B01"/>
              </a:buClr>
              <a:buFont typeface="Arial" pitchFamily="34"/>
              <a:buChar char="•"/>
              <a:defRPr sz="1600">
                <a:solidFill>
                  <a:srgbClr val="505050"/>
                </a:solidFill>
                <a:latin typeface="Segoe UI Light"/>
                <a:cs typeface="Segoe UI" pitchFamily="34"/>
              </a:defRPr>
            </a:lvl2pPr>
            <a:lvl3pPr marL="569799" indent="-223799">
              <a:lnSpc>
                <a:spcPct val="100000"/>
              </a:lnSpc>
              <a:spcBef>
                <a:spcPts val="300"/>
              </a:spcBef>
              <a:buClr>
                <a:srgbClr val="D83B01"/>
              </a:buClr>
              <a:defRPr sz="1400"/>
            </a:lvl3pPr>
            <a:lvl4pPr marL="914226" indent="-223799">
              <a:lnSpc>
                <a:spcPct val="100000"/>
              </a:lnSpc>
              <a:spcBef>
                <a:spcPts val="300"/>
              </a:spcBef>
              <a:buClr>
                <a:srgbClr val="D83B01"/>
              </a:buClr>
              <a:defRPr sz="1200"/>
            </a:lvl4pPr>
            <a:lvl5pPr>
              <a:lnSpc>
                <a:spcPct val="100000"/>
              </a:lnSpc>
              <a:spcBef>
                <a:spcPts val="300"/>
              </a:spcBef>
              <a:buClr>
                <a:srgbClr val="D83B01"/>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3">
            <a:extLst>
              <a:ext uri="{FF2B5EF4-FFF2-40B4-BE49-F238E27FC236}">
                <a16:creationId xmlns:a16="http://schemas.microsoft.com/office/drawing/2014/main" id="{9873016D-7A3B-42EB-9CF5-86264EFE18E9}"/>
              </a:ext>
            </a:extLst>
          </p:cNvPr>
          <p:cNvSpPr txBox="1">
            <a:spLocks noGrp="1"/>
          </p:cNvSpPr>
          <p:nvPr>
            <p:ph type="title"/>
          </p:nvPr>
        </p:nvSpPr>
        <p:spPr>
          <a:xfrm>
            <a:off x="6334935" y="289508"/>
            <a:ext cx="5581872" cy="899669"/>
          </a:xfrm>
        </p:spPr>
        <p:txBody>
          <a:bodyPr/>
          <a:lstStyle>
            <a:lvl1pPr>
              <a:defRPr sz="3200" kern="0" spc="49">
                <a:solidFill>
                  <a:srgbClr val="0078D7"/>
                </a:solidFill>
                <a:latin typeface="Segoe UI Semilight"/>
                <a:ea typeface="Segoe UI Semilight"/>
                <a:cs typeface="Segoe UI Semilight"/>
              </a:defRPr>
            </a:lvl1pPr>
          </a:lstStyle>
          <a:p>
            <a:pPr lvl="0"/>
            <a:r>
              <a:rPr lang="en-US"/>
              <a:t>Click to edit Master title style</a:t>
            </a:r>
          </a:p>
        </p:txBody>
      </p:sp>
    </p:spTree>
    <p:extLst>
      <p:ext uri="{BB962C8B-B14F-4D97-AF65-F5344CB8AC3E}">
        <p14:creationId xmlns:p14="http://schemas.microsoft.com/office/powerpoint/2010/main" val="231667623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D83B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CC9F-9109-4FCE-B85D-C54C6999A169}"/>
              </a:ext>
            </a:extLst>
          </p:cNvPr>
          <p:cNvSpPr txBox="1">
            <a:spLocks noGrp="1"/>
          </p:cNvSpPr>
          <p:nvPr>
            <p:ph type="title"/>
          </p:nvPr>
        </p:nvSpPr>
        <p:spPr>
          <a:xfrm>
            <a:off x="269299" y="1187622"/>
            <a:ext cx="8964183" cy="1793092"/>
          </a:xfrm>
        </p:spPr>
        <p:txBody>
          <a:bodyPr/>
          <a:lstStyle>
            <a:lvl1pPr>
              <a:defRPr sz="5294" spc="-98"/>
            </a:lvl1pPr>
          </a:lstStyle>
          <a:p>
            <a:pPr lvl="0"/>
            <a:r>
              <a:rPr lang="en-US"/>
              <a:t>Presentation title</a:t>
            </a:r>
          </a:p>
        </p:txBody>
      </p:sp>
      <p:sp>
        <p:nvSpPr>
          <p:cNvPr id="3" name="Text Placeholder 4">
            <a:extLst>
              <a:ext uri="{FF2B5EF4-FFF2-40B4-BE49-F238E27FC236}">
                <a16:creationId xmlns:a16="http://schemas.microsoft.com/office/drawing/2014/main" id="{62962805-80D2-43C4-85C5-265A7575A994}"/>
              </a:ext>
            </a:extLst>
          </p:cNvPr>
          <p:cNvSpPr txBox="1">
            <a:spLocks noGrp="1"/>
          </p:cNvSpPr>
          <p:nvPr>
            <p:ph type="body" idx="4294967295"/>
          </p:nvPr>
        </p:nvSpPr>
        <p:spPr>
          <a:xfrm>
            <a:off x="269299" y="2982004"/>
            <a:ext cx="7171337" cy="1792324"/>
          </a:xfrm>
        </p:spPr>
        <p:txBody>
          <a:bodyPr lIns="164592" tIns="109728" rIns="164592" bIns="109728">
            <a:noAutofit/>
          </a:bodyPr>
          <a:lstStyle>
            <a:lvl1pPr marL="0" indent="0">
              <a:spcBef>
                <a:spcPts val="0"/>
              </a:spcBef>
              <a:buNone/>
              <a:defRPr sz="3137">
                <a:latin typeface="Segoe UI Semilight"/>
              </a:defRPr>
            </a:lvl1pPr>
          </a:lstStyle>
          <a:p>
            <a:pPr lvl="0"/>
            <a:r>
              <a:rPr lang="en-US"/>
              <a:t>Speaker name</a:t>
            </a:r>
          </a:p>
        </p:txBody>
      </p:sp>
      <p:sp>
        <p:nvSpPr>
          <p:cNvPr id="4" name="Rectangle 6">
            <a:extLst>
              <a:ext uri="{FF2B5EF4-FFF2-40B4-BE49-F238E27FC236}">
                <a16:creationId xmlns:a16="http://schemas.microsoft.com/office/drawing/2014/main" id="{6696D7B9-D11E-4138-95D9-278D635AB572}"/>
              </a:ext>
            </a:extLst>
          </p:cNvPr>
          <p:cNvSpPr/>
          <p:nvPr/>
        </p:nvSpPr>
        <p:spPr>
          <a:xfrm>
            <a:off x="0" y="5646493"/>
            <a:ext cx="12191375" cy="1211506"/>
          </a:xfrm>
          <a:prstGeom prst="rect">
            <a:avLst/>
          </a:prstGeom>
          <a:solidFill>
            <a:srgbClr val="FFFFFF"/>
          </a:solidFill>
          <a:ln cap="flat">
            <a:noFill/>
            <a:prstDash val="solid"/>
          </a:ln>
        </p:spPr>
        <p:txBody>
          <a:bodyPr vert="horz" wrap="square" lIns="179286" tIns="143423" rIns="179286" bIns="143423" anchor="t" anchorCtr="1" compatLnSpc="1">
            <a:noAutofit/>
          </a:bodyPr>
          <a:lstStyle/>
          <a:p>
            <a:pPr marL="0" marR="0" lvl="0" indent="0" algn="ctr" defTabSz="914034"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2353" b="0" i="0" u="none" strike="noStrike" kern="1200" cap="none" spc="0" baseline="0">
              <a:solidFill>
                <a:srgbClr val="000000"/>
              </a:solidFill>
              <a:uFillTx/>
              <a:latin typeface="Segoe UI Semilight"/>
              <a:ea typeface="Segoe UI" pitchFamily="34"/>
              <a:cs typeface="Segoe UI" pitchFamily="34"/>
            </a:endParaRPr>
          </a:p>
        </p:txBody>
      </p:sp>
      <p:pic>
        <p:nvPicPr>
          <p:cNvPr id="5" name="Picture 7">
            <a:extLst>
              <a:ext uri="{FF2B5EF4-FFF2-40B4-BE49-F238E27FC236}">
                <a16:creationId xmlns:a16="http://schemas.microsoft.com/office/drawing/2014/main" id="{29B4BF0A-3CAC-4B45-9A68-E1AFF396BE75}"/>
              </a:ext>
            </a:extLst>
          </p:cNvPr>
          <p:cNvPicPr>
            <a:picLocks noChangeAspect="1"/>
          </p:cNvPicPr>
          <p:nvPr/>
        </p:nvPicPr>
        <p:blipFill>
          <a:blip r:embed="rId2"/>
          <a:stretch>
            <a:fillRect/>
          </a:stretch>
        </p:blipFill>
        <p:spPr>
          <a:xfrm>
            <a:off x="453194" y="6087892"/>
            <a:ext cx="1427789" cy="304824"/>
          </a:xfrm>
          <a:prstGeom prst="rect">
            <a:avLst/>
          </a:prstGeom>
          <a:noFill/>
          <a:ln cap="flat">
            <a:noFill/>
          </a:ln>
        </p:spPr>
      </p:pic>
      <p:sp>
        <p:nvSpPr>
          <p:cNvPr id="6" name="Text Placeholder 2">
            <a:extLst>
              <a:ext uri="{FF2B5EF4-FFF2-40B4-BE49-F238E27FC236}">
                <a16:creationId xmlns:a16="http://schemas.microsoft.com/office/drawing/2014/main" id="{B4C2482D-E686-4A94-BE53-BA4C00811151}"/>
              </a:ext>
            </a:extLst>
          </p:cNvPr>
          <p:cNvSpPr txBox="1">
            <a:spLocks noGrp="1"/>
          </p:cNvSpPr>
          <p:nvPr>
            <p:ph type="body" idx="4294967295"/>
          </p:nvPr>
        </p:nvSpPr>
        <p:spPr>
          <a:xfrm>
            <a:off x="7888830" y="285841"/>
            <a:ext cx="3944255" cy="543181"/>
          </a:xfrm>
        </p:spPr>
        <p:txBody>
          <a:bodyPr lIns="164592" tIns="109728" rIns="164592" bIns="109728"/>
          <a:lstStyle>
            <a:lvl1pPr algn="r">
              <a:spcBef>
                <a:spcPts val="0"/>
              </a:spcBef>
              <a:buNone/>
              <a:defRPr sz="2353">
                <a:latin typeface="Segoe UI Semilight"/>
              </a:defRPr>
            </a:lvl1pPr>
          </a:lstStyle>
          <a:p>
            <a:pPr lvl="0"/>
            <a:r>
              <a:rPr lang="en-US"/>
              <a:t>Session Code</a:t>
            </a:r>
          </a:p>
        </p:txBody>
      </p:sp>
    </p:spTree>
    <p:extLst>
      <p:ext uri="{BB962C8B-B14F-4D97-AF65-F5344CB8AC3E}">
        <p14:creationId xmlns:p14="http://schemas.microsoft.com/office/powerpoint/2010/main" val="415464129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D67B1-6BF2-D143-8D51-765AD74FB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CE896B-B51B-3448-A7EE-7A9BF9FF6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2A5F8A-BDA5-2F49-9ED4-2C56811EBF28}"/>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5CC6857E-D54D-684D-BED0-D69CBF810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47AF7-CFA6-C349-BCA5-AB3FB1E6DD69}"/>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1024164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468920"/>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FA06-1681-4CAD-B252-6E1F2D26FDC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010F3F9D-AEB4-49FE-8442-9B1805C29849}"/>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1ED5C398-69D6-4DFD-9923-7A6D5C1F2282}"/>
              </a:ext>
            </a:extLst>
          </p:cNvPr>
          <p:cNvSpPr txBox="1">
            <a:spLocks noGrp="1"/>
          </p:cNvSpPr>
          <p:nvPr>
            <p:ph type="dt" sz="half" idx="7"/>
          </p:nvPr>
        </p:nvSpPr>
        <p:spPr/>
        <p:txBody>
          <a:bodyPr/>
          <a:lstStyle>
            <a:lvl1pPr>
              <a:defRPr/>
            </a:lvl1pPr>
          </a:lstStyle>
          <a:p>
            <a:pPr lvl="0"/>
            <a:fld id="{7EC13DBB-51F2-46DD-8F29-F5DDD72F36EB}" type="datetime1">
              <a:rPr lang="en-GB"/>
              <a:pPr lvl="0"/>
              <a:t>13/08/2018</a:t>
            </a:fld>
            <a:endParaRPr lang="en-GB"/>
          </a:p>
        </p:txBody>
      </p:sp>
      <p:sp>
        <p:nvSpPr>
          <p:cNvPr id="5" name="Footer Placeholder 4">
            <a:extLst>
              <a:ext uri="{FF2B5EF4-FFF2-40B4-BE49-F238E27FC236}">
                <a16:creationId xmlns:a16="http://schemas.microsoft.com/office/drawing/2014/main" id="{CD88D6BB-B242-4A09-A52C-C1387241CC7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F7791426-E73C-4CA0-A000-92A0BE822CC5}"/>
              </a:ext>
            </a:extLst>
          </p:cNvPr>
          <p:cNvSpPr txBox="1">
            <a:spLocks noGrp="1"/>
          </p:cNvSpPr>
          <p:nvPr>
            <p:ph type="sldNum" sz="quarter" idx="8"/>
          </p:nvPr>
        </p:nvSpPr>
        <p:spPr/>
        <p:txBody>
          <a:bodyPr/>
          <a:lstStyle>
            <a:lvl1pPr>
              <a:defRPr/>
            </a:lvl1pPr>
          </a:lstStyle>
          <a:p>
            <a:pPr lvl="0"/>
            <a:fld id="{0629919B-6037-455A-9162-972C5C8092A5}" type="slidenum">
              <a:t>‹#›</a:t>
            </a:fld>
            <a:endParaRPr lang="en-GB"/>
          </a:p>
        </p:txBody>
      </p:sp>
    </p:spTree>
    <p:extLst>
      <p:ext uri="{BB962C8B-B14F-4D97-AF65-F5344CB8AC3E}">
        <p14:creationId xmlns:p14="http://schemas.microsoft.com/office/powerpoint/2010/main" val="19448396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53C5-5EA8-4A41-8417-3F71D31E975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B234DBDB-A968-4204-AE30-00602E83A1A9}"/>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D66923-27D7-4D21-8F0B-0A4675414CE3}"/>
              </a:ext>
            </a:extLst>
          </p:cNvPr>
          <p:cNvSpPr txBox="1">
            <a:spLocks noGrp="1"/>
          </p:cNvSpPr>
          <p:nvPr>
            <p:ph type="dt" sz="half" idx="7"/>
          </p:nvPr>
        </p:nvSpPr>
        <p:spPr/>
        <p:txBody>
          <a:bodyPr/>
          <a:lstStyle>
            <a:lvl1pPr>
              <a:defRPr/>
            </a:lvl1pPr>
          </a:lstStyle>
          <a:p>
            <a:pPr lvl="0"/>
            <a:fld id="{3671AAE6-3070-4C79-B538-9CCED893256A}" type="datetime1">
              <a:rPr lang="en-GB"/>
              <a:pPr lvl="0"/>
              <a:t>13/08/2018</a:t>
            </a:fld>
            <a:endParaRPr lang="en-GB"/>
          </a:p>
        </p:txBody>
      </p:sp>
      <p:sp>
        <p:nvSpPr>
          <p:cNvPr id="5" name="Footer Placeholder 4">
            <a:extLst>
              <a:ext uri="{FF2B5EF4-FFF2-40B4-BE49-F238E27FC236}">
                <a16:creationId xmlns:a16="http://schemas.microsoft.com/office/drawing/2014/main" id="{7968F3FA-C379-40C6-A4A5-2BBD57ABE54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9DBF8DF-8017-4A01-BA96-6805B349A1EC}"/>
              </a:ext>
            </a:extLst>
          </p:cNvPr>
          <p:cNvSpPr txBox="1">
            <a:spLocks noGrp="1"/>
          </p:cNvSpPr>
          <p:nvPr>
            <p:ph type="sldNum" sz="quarter" idx="8"/>
          </p:nvPr>
        </p:nvSpPr>
        <p:spPr/>
        <p:txBody>
          <a:bodyPr/>
          <a:lstStyle>
            <a:lvl1pPr>
              <a:defRPr/>
            </a:lvl1pPr>
          </a:lstStyle>
          <a:p>
            <a:pPr lvl="0"/>
            <a:fld id="{169C6C61-7B48-43AB-A798-F8D3CD5266DB}" type="slidenum">
              <a:t>‹#›</a:t>
            </a:fld>
            <a:endParaRPr lang="en-GB"/>
          </a:p>
        </p:txBody>
      </p:sp>
    </p:spTree>
    <p:extLst>
      <p:ext uri="{BB962C8B-B14F-4D97-AF65-F5344CB8AC3E}">
        <p14:creationId xmlns:p14="http://schemas.microsoft.com/office/powerpoint/2010/main" val="217009150"/>
      </p:ext>
    </p:extLst>
  </p:cSld>
  <p:clrMapOvr>
    <a:masterClrMapping/>
  </p:clrMapOvr>
  <p:hf sldNum="0"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A445-F8F6-4384-ADF8-693DA2CD2662}"/>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251AA32-09E9-4BCB-B34A-BCA67381E392}"/>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7547AB3B-8703-4426-80DB-5AB2388F78ED}"/>
              </a:ext>
            </a:extLst>
          </p:cNvPr>
          <p:cNvSpPr txBox="1">
            <a:spLocks noGrp="1"/>
          </p:cNvSpPr>
          <p:nvPr>
            <p:ph type="dt" sz="half" idx="7"/>
          </p:nvPr>
        </p:nvSpPr>
        <p:spPr/>
        <p:txBody>
          <a:bodyPr/>
          <a:lstStyle>
            <a:lvl1pPr>
              <a:defRPr/>
            </a:lvl1pPr>
          </a:lstStyle>
          <a:p>
            <a:pPr lvl="0"/>
            <a:fld id="{2A0AFB02-9F32-412B-BC12-80E97A774B6A}" type="datetime1">
              <a:rPr lang="en-GB"/>
              <a:pPr lvl="0"/>
              <a:t>13/08/2018</a:t>
            </a:fld>
            <a:endParaRPr lang="en-GB"/>
          </a:p>
        </p:txBody>
      </p:sp>
      <p:sp>
        <p:nvSpPr>
          <p:cNvPr id="5" name="Footer Placeholder 4">
            <a:extLst>
              <a:ext uri="{FF2B5EF4-FFF2-40B4-BE49-F238E27FC236}">
                <a16:creationId xmlns:a16="http://schemas.microsoft.com/office/drawing/2014/main" id="{6485F15F-34A8-49ED-A0D8-DB99C5EC9B1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99179A1-95AC-48B2-A12B-5600782B918E}"/>
              </a:ext>
            </a:extLst>
          </p:cNvPr>
          <p:cNvSpPr txBox="1">
            <a:spLocks noGrp="1"/>
          </p:cNvSpPr>
          <p:nvPr>
            <p:ph type="sldNum" sz="quarter" idx="8"/>
          </p:nvPr>
        </p:nvSpPr>
        <p:spPr/>
        <p:txBody>
          <a:bodyPr/>
          <a:lstStyle>
            <a:lvl1pPr>
              <a:defRPr/>
            </a:lvl1pPr>
          </a:lstStyle>
          <a:p>
            <a:pPr lvl="0"/>
            <a:fld id="{2D02B16E-6416-4D73-B5E7-A56D34B1576C}" type="slidenum">
              <a:t>‹#›</a:t>
            </a:fld>
            <a:endParaRPr lang="en-GB"/>
          </a:p>
        </p:txBody>
      </p:sp>
    </p:spTree>
    <p:extLst>
      <p:ext uri="{BB962C8B-B14F-4D97-AF65-F5344CB8AC3E}">
        <p14:creationId xmlns:p14="http://schemas.microsoft.com/office/powerpoint/2010/main" val="127212789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6A0F-16E0-448D-8571-ED4832F33F5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4A55D95-4A03-425B-87D2-FC596D295783}"/>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14DAA42-CE53-4615-8997-A70D44E6C9DC}"/>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5931E33-EEA8-4654-9B4E-BE1261413F75}"/>
              </a:ext>
            </a:extLst>
          </p:cNvPr>
          <p:cNvSpPr txBox="1">
            <a:spLocks noGrp="1"/>
          </p:cNvSpPr>
          <p:nvPr>
            <p:ph type="dt" sz="half" idx="7"/>
          </p:nvPr>
        </p:nvSpPr>
        <p:spPr/>
        <p:txBody>
          <a:bodyPr/>
          <a:lstStyle>
            <a:lvl1pPr>
              <a:defRPr/>
            </a:lvl1pPr>
          </a:lstStyle>
          <a:p>
            <a:pPr lvl="0"/>
            <a:fld id="{D036DBCB-9000-4B20-A340-B250BCF35BBD}" type="datetime1">
              <a:rPr lang="en-GB"/>
              <a:pPr lvl="0"/>
              <a:t>13/08/2018</a:t>
            </a:fld>
            <a:endParaRPr lang="en-GB"/>
          </a:p>
        </p:txBody>
      </p:sp>
      <p:sp>
        <p:nvSpPr>
          <p:cNvPr id="6" name="Footer Placeholder 5">
            <a:extLst>
              <a:ext uri="{FF2B5EF4-FFF2-40B4-BE49-F238E27FC236}">
                <a16:creationId xmlns:a16="http://schemas.microsoft.com/office/drawing/2014/main" id="{58B69967-6055-455C-9ADA-DE9DDE4167B7}"/>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F33CF596-D2B6-4BC0-B692-BFE9C15DE2D2}"/>
              </a:ext>
            </a:extLst>
          </p:cNvPr>
          <p:cNvSpPr txBox="1">
            <a:spLocks noGrp="1"/>
          </p:cNvSpPr>
          <p:nvPr>
            <p:ph type="sldNum" sz="quarter" idx="8"/>
          </p:nvPr>
        </p:nvSpPr>
        <p:spPr/>
        <p:txBody>
          <a:bodyPr/>
          <a:lstStyle>
            <a:lvl1pPr>
              <a:defRPr/>
            </a:lvl1pPr>
          </a:lstStyle>
          <a:p>
            <a:pPr lvl="0"/>
            <a:fld id="{9814B4F1-9D80-4849-8971-17563C04BF06}" type="slidenum">
              <a:t>‹#›</a:t>
            </a:fld>
            <a:endParaRPr lang="en-GB"/>
          </a:p>
        </p:txBody>
      </p:sp>
    </p:spTree>
    <p:extLst>
      <p:ext uri="{BB962C8B-B14F-4D97-AF65-F5344CB8AC3E}">
        <p14:creationId xmlns:p14="http://schemas.microsoft.com/office/powerpoint/2010/main" val="239022074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2955-6C43-4052-8AD5-D8FCB2BD4E9D}"/>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94CA8C44-2036-4870-B0E1-81B918A04E74}"/>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BE37864A-5F7C-4616-8E32-4401678FC8C6}"/>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98FDED8-4218-44B1-8035-D5F6CE5C77A2}"/>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00AE4114-B364-4D56-8087-972BABD27099}"/>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021C957-3CEF-444A-9ECF-AB0BBF32FFC3}"/>
              </a:ext>
            </a:extLst>
          </p:cNvPr>
          <p:cNvSpPr txBox="1">
            <a:spLocks noGrp="1"/>
          </p:cNvSpPr>
          <p:nvPr>
            <p:ph type="dt" sz="half" idx="7"/>
          </p:nvPr>
        </p:nvSpPr>
        <p:spPr/>
        <p:txBody>
          <a:bodyPr/>
          <a:lstStyle>
            <a:lvl1pPr>
              <a:defRPr/>
            </a:lvl1pPr>
          </a:lstStyle>
          <a:p>
            <a:pPr lvl="0"/>
            <a:fld id="{FA4B5DFF-5C5B-4E7A-A1A6-F38230285CDA}" type="datetime1">
              <a:rPr lang="en-GB"/>
              <a:pPr lvl="0"/>
              <a:t>13/08/2018</a:t>
            </a:fld>
            <a:endParaRPr lang="en-GB"/>
          </a:p>
        </p:txBody>
      </p:sp>
      <p:sp>
        <p:nvSpPr>
          <p:cNvPr id="8" name="Footer Placeholder 7">
            <a:extLst>
              <a:ext uri="{FF2B5EF4-FFF2-40B4-BE49-F238E27FC236}">
                <a16:creationId xmlns:a16="http://schemas.microsoft.com/office/drawing/2014/main" id="{3A187554-C560-4351-8AF6-D89380BE1EA5}"/>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561F61B3-1973-44B7-8E4A-61046DE03B3E}"/>
              </a:ext>
            </a:extLst>
          </p:cNvPr>
          <p:cNvSpPr txBox="1">
            <a:spLocks noGrp="1"/>
          </p:cNvSpPr>
          <p:nvPr>
            <p:ph type="sldNum" sz="quarter" idx="8"/>
          </p:nvPr>
        </p:nvSpPr>
        <p:spPr/>
        <p:txBody>
          <a:bodyPr/>
          <a:lstStyle>
            <a:lvl1pPr>
              <a:defRPr/>
            </a:lvl1pPr>
          </a:lstStyle>
          <a:p>
            <a:pPr lvl="0"/>
            <a:fld id="{B39105A7-0F1A-4631-AA37-EF68AC5DED15}" type="slidenum">
              <a:t>‹#›</a:t>
            </a:fld>
            <a:endParaRPr lang="en-GB"/>
          </a:p>
        </p:txBody>
      </p:sp>
    </p:spTree>
    <p:extLst>
      <p:ext uri="{BB962C8B-B14F-4D97-AF65-F5344CB8AC3E}">
        <p14:creationId xmlns:p14="http://schemas.microsoft.com/office/powerpoint/2010/main" val="403847125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FF1-256F-4FB4-BE87-601B4431859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454675AF-1D87-4BA3-9741-03A33D63081B}"/>
              </a:ext>
            </a:extLst>
          </p:cNvPr>
          <p:cNvSpPr txBox="1">
            <a:spLocks noGrp="1"/>
          </p:cNvSpPr>
          <p:nvPr>
            <p:ph type="dt" sz="half" idx="7"/>
          </p:nvPr>
        </p:nvSpPr>
        <p:spPr/>
        <p:txBody>
          <a:bodyPr/>
          <a:lstStyle>
            <a:lvl1pPr>
              <a:defRPr/>
            </a:lvl1pPr>
          </a:lstStyle>
          <a:p>
            <a:pPr lvl="0"/>
            <a:fld id="{A7861748-737D-48D7-9E32-BDDAD6B96BFE}" type="datetime1">
              <a:rPr lang="en-GB"/>
              <a:pPr lvl="0"/>
              <a:t>13/08/2018</a:t>
            </a:fld>
            <a:endParaRPr lang="en-GB"/>
          </a:p>
        </p:txBody>
      </p:sp>
      <p:sp>
        <p:nvSpPr>
          <p:cNvPr id="4" name="Footer Placeholder 3">
            <a:extLst>
              <a:ext uri="{FF2B5EF4-FFF2-40B4-BE49-F238E27FC236}">
                <a16:creationId xmlns:a16="http://schemas.microsoft.com/office/drawing/2014/main" id="{64B053C1-0D1E-4526-ACA0-55E0CD8C0135}"/>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024A3A87-8637-4C1E-8775-A63F8925A01C}"/>
              </a:ext>
            </a:extLst>
          </p:cNvPr>
          <p:cNvSpPr txBox="1">
            <a:spLocks noGrp="1"/>
          </p:cNvSpPr>
          <p:nvPr>
            <p:ph type="sldNum" sz="quarter" idx="8"/>
          </p:nvPr>
        </p:nvSpPr>
        <p:spPr/>
        <p:txBody>
          <a:bodyPr/>
          <a:lstStyle>
            <a:lvl1pPr>
              <a:defRPr/>
            </a:lvl1pPr>
          </a:lstStyle>
          <a:p>
            <a:pPr lvl="0"/>
            <a:fld id="{B638A032-5FD8-45AC-9629-3505CC19FF5A}" type="slidenum">
              <a:t>‹#›</a:t>
            </a:fld>
            <a:endParaRPr lang="en-GB"/>
          </a:p>
        </p:txBody>
      </p:sp>
    </p:spTree>
    <p:extLst>
      <p:ext uri="{BB962C8B-B14F-4D97-AF65-F5344CB8AC3E}">
        <p14:creationId xmlns:p14="http://schemas.microsoft.com/office/powerpoint/2010/main" val="38738838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140F5E-8FA7-4EF6-9CC8-748E2CAE56DF}"/>
              </a:ext>
            </a:extLst>
          </p:cNvPr>
          <p:cNvSpPr txBox="1">
            <a:spLocks noGrp="1"/>
          </p:cNvSpPr>
          <p:nvPr>
            <p:ph type="dt" sz="half" idx="7"/>
          </p:nvPr>
        </p:nvSpPr>
        <p:spPr/>
        <p:txBody>
          <a:bodyPr/>
          <a:lstStyle>
            <a:lvl1pPr>
              <a:defRPr/>
            </a:lvl1pPr>
          </a:lstStyle>
          <a:p>
            <a:pPr lvl="0"/>
            <a:fld id="{8E08C5B9-1296-42C8-9AF2-C6E42FAF3D5D}" type="datetime1">
              <a:rPr lang="en-GB"/>
              <a:pPr lvl="0"/>
              <a:t>13/08/2018</a:t>
            </a:fld>
            <a:endParaRPr lang="en-GB"/>
          </a:p>
        </p:txBody>
      </p:sp>
      <p:sp>
        <p:nvSpPr>
          <p:cNvPr id="3" name="Footer Placeholder 2">
            <a:extLst>
              <a:ext uri="{FF2B5EF4-FFF2-40B4-BE49-F238E27FC236}">
                <a16:creationId xmlns:a16="http://schemas.microsoft.com/office/drawing/2014/main" id="{214D8307-3B78-4FDE-9D37-A74A72EBA61E}"/>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30C3B522-C5F4-4B0B-8A64-FA0047D39EE9}"/>
              </a:ext>
            </a:extLst>
          </p:cNvPr>
          <p:cNvSpPr txBox="1">
            <a:spLocks noGrp="1"/>
          </p:cNvSpPr>
          <p:nvPr>
            <p:ph type="sldNum" sz="quarter" idx="8"/>
          </p:nvPr>
        </p:nvSpPr>
        <p:spPr/>
        <p:txBody>
          <a:bodyPr/>
          <a:lstStyle>
            <a:lvl1pPr>
              <a:defRPr/>
            </a:lvl1pPr>
          </a:lstStyle>
          <a:p>
            <a:pPr lvl="0"/>
            <a:fld id="{62CBF500-6F58-4DB2-8759-F486DCB53D41}" type="slidenum">
              <a:t>‹#›</a:t>
            </a:fld>
            <a:endParaRPr lang="en-GB"/>
          </a:p>
        </p:txBody>
      </p:sp>
    </p:spTree>
    <p:extLst>
      <p:ext uri="{BB962C8B-B14F-4D97-AF65-F5344CB8AC3E}">
        <p14:creationId xmlns:p14="http://schemas.microsoft.com/office/powerpoint/2010/main" val="200920871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A392-4A43-4766-8311-943280B54D9D}"/>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3D2D245-BE43-4C3E-9692-3690E0BAF501}"/>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CE4EC1A-F682-4755-8290-EEB17E09A0B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A87EC54A-8610-430D-BD64-AA4A31618480}"/>
              </a:ext>
            </a:extLst>
          </p:cNvPr>
          <p:cNvSpPr txBox="1">
            <a:spLocks noGrp="1"/>
          </p:cNvSpPr>
          <p:nvPr>
            <p:ph type="dt" sz="half" idx="7"/>
          </p:nvPr>
        </p:nvSpPr>
        <p:spPr/>
        <p:txBody>
          <a:bodyPr/>
          <a:lstStyle>
            <a:lvl1pPr>
              <a:defRPr/>
            </a:lvl1pPr>
          </a:lstStyle>
          <a:p>
            <a:pPr lvl="0"/>
            <a:fld id="{5928CF6E-200C-4716-BAD4-56C36AB3C54D}" type="datetime1">
              <a:rPr lang="en-GB"/>
              <a:pPr lvl="0"/>
              <a:t>13/08/2018</a:t>
            </a:fld>
            <a:endParaRPr lang="en-GB"/>
          </a:p>
        </p:txBody>
      </p:sp>
      <p:sp>
        <p:nvSpPr>
          <p:cNvPr id="6" name="Footer Placeholder 5">
            <a:extLst>
              <a:ext uri="{FF2B5EF4-FFF2-40B4-BE49-F238E27FC236}">
                <a16:creationId xmlns:a16="http://schemas.microsoft.com/office/drawing/2014/main" id="{28D5F686-45A8-42C1-8F31-0F47D782F17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B7C6A46-10B6-4B16-972B-83EDBB6FB351}"/>
              </a:ext>
            </a:extLst>
          </p:cNvPr>
          <p:cNvSpPr txBox="1">
            <a:spLocks noGrp="1"/>
          </p:cNvSpPr>
          <p:nvPr>
            <p:ph type="sldNum" sz="quarter" idx="8"/>
          </p:nvPr>
        </p:nvSpPr>
        <p:spPr/>
        <p:txBody>
          <a:bodyPr/>
          <a:lstStyle>
            <a:lvl1pPr>
              <a:defRPr/>
            </a:lvl1pPr>
          </a:lstStyle>
          <a:p>
            <a:pPr lvl="0"/>
            <a:fld id="{AD197D5C-F9EC-44A2-9A99-16F495ECEFD3}" type="slidenum">
              <a:t>‹#›</a:t>
            </a:fld>
            <a:endParaRPr lang="en-GB"/>
          </a:p>
        </p:txBody>
      </p:sp>
    </p:spTree>
    <p:extLst>
      <p:ext uri="{BB962C8B-B14F-4D97-AF65-F5344CB8AC3E}">
        <p14:creationId xmlns:p14="http://schemas.microsoft.com/office/powerpoint/2010/main" val="307097464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8F6F-D326-4EF9-9FF1-A600B550D998}"/>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670D2E3A-CC77-4B50-9115-81F1EFBF5CB5}"/>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5D9F0743-4CAA-4960-BBA5-0B1541E2CAD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A1F7E658-B341-4018-B3C5-BAD3F5096139}"/>
              </a:ext>
            </a:extLst>
          </p:cNvPr>
          <p:cNvSpPr txBox="1">
            <a:spLocks noGrp="1"/>
          </p:cNvSpPr>
          <p:nvPr>
            <p:ph type="dt" sz="half" idx="7"/>
          </p:nvPr>
        </p:nvSpPr>
        <p:spPr/>
        <p:txBody>
          <a:bodyPr/>
          <a:lstStyle>
            <a:lvl1pPr>
              <a:defRPr/>
            </a:lvl1pPr>
          </a:lstStyle>
          <a:p>
            <a:pPr lvl="0"/>
            <a:fld id="{0F9FAE45-4E81-4D0E-ABDA-4B607FDA5F21}" type="datetime1">
              <a:rPr lang="en-GB"/>
              <a:pPr lvl="0"/>
              <a:t>13/08/2018</a:t>
            </a:fld>
            <a:endParaRPr lang="en-GB"/>
          </a:p>
        </p:txBody>
      </p:sp>
      <p:sp>
        <p:nvSpPr>
          <p:cNvPr id="6" name="Footer Placeholder 5">
            <a:extLst>
              <a:ext uri="{FF2B5EF4-FFF2-40B4-BE49-F238E27FC236}">
                <a16:creationId xmlns:a16="http://schemas.microsoft.com/office/drawing/2014/main" id="{78A787DF-502A-40B9-A2CE-72FF0190A6A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2E6DA88-8456-499C-926C-F8CEA56EEA7E}"/>
              </a:ext>
            </a:extLst>
          </p:cNvPr>
          <p:cNvSpPr txBox="1">
            <a:spLocks noGrp="1"/>
          </p:cNvSpPr>
          <p:nvPr>
            <p:ph type="sldNum" sz="quarter" idx="8"/>
          </p:nvPr>
        </p:nvSpPr>
        <p:spPr/>
        <p:txBody>
          <a:bodyPr/>
          <a:lstStyle>
            <a:lvl1pPr>
              <a:defRPr/>
            </a:lvl1pPr>
          </a:lstStyle>
          <a:p>
            <a:pPr lvl="0"/>
            <a:fld id="{6EB759B4-4F14-499A-A83D-412392AE4228}" type="slidenum">
              <a:t>‹#›</a:t>
            </a:fld>
            <a:endParaRPr lang="en-GB"/>
          </a:p>
        </p:txBody>
      </p:sp>
    </p:spTree>
    <p:extLst>
      <p:ext uri="{BB962C8B-B14F-4D97-AF65-F5344CB8AC3E}">
        <p14:creationId xmlns:p14="http://schemas.microsoft.com/office/powerpoint/2010/main" val="420946869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3C0E-38F6-459D-BCB9-A349C2E09D4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218C616-87F1-464B-B390-901A585377D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E5D705-BDA0-4EB6-AFA3-498BC0F7402A}"/>
              </a:ext>
            </a:extLst>
          </p:cNvPr>
          <p:cNvSpPr txBox="1">
            <a:spLocks noGrp="1"/>
          </p:cNvSpPr>
          <p:nvPr>
            <p:ph type="dt" sz="half" idx="7"/>
          </p:nvPr>
        </p:nvSpPr>
        <p:spPr/>
        <p:txBody>
          <a:bodyPr/>
          <a:lstStyle>
            <a:lvl1pPr>
              <a:defRPr/>
            </a:lvl1pPr>
          </a:lstStyle>
          <a:p>
            <a:pPr lvl="0"/>
            <a:fld id="{3D6E1C5E-9FDA-4630-91E5-65A449176EC4}" type="datetime1">
              <a:rPr lang="en-GB"/>
              <a:pPr lvl="0"/>
              <a:t>13/08/2018</a:t>
            </a:fld>
            <a:endParaRPr lang="en-GB"/>
          </a:p>
        </p:txBody>
      </p:sp>
      <p:sp>
        <p:nvSpPr>
          <p:cNvPr id="5" name="Footer Placeholder 4">
            <a:extLst>
              <a:ext uri="{FF2B5EF4-FFF2-40B4-BE49-F238E27FC236}">
                <a16:creationId xmlns:a16="http://schemas.microsoft.com/office/drawing/2014/main" id="{6A025E30-1DAA-4BF5-9767-1899A878BEB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6863CC03-5326-4CB5-B6C9-05778DB59FB0}"/>
              </a:ext>
            </a:extLst>
          </p:cNvPr>
          <p:cNvSpPr txBox="1">
            <a:spLocks noGrp="1"/>
          </p:cNvSpPr>
          <p:nvPr>
            <p:ph type="sldNum" sz="quarter" idx="8"/>
          </p:nvPr>
        </p:nvSpPr>
        <p:spPr/>
        <p:txBody>
          <a:bodyPr/>
          <a:lstStyle>
            <a:lvl1pPr>
              <a:defRPr/>
            </a:lvl1pPr>
          </a:lstStyle>
          <a:p>
            <a:pPr lvl="0"/>
            <a:fld id="{439C6FE8-8DCB-4E8A-8C3D-BB107CAC007D}" type="slidenum">
              <a:t>‹#›</a:t>
            </a:fld>
            <a:endParaRPr lang="en-GB"/>
          </a:p>
        </p:txBody>
      </p:sp>
    </p:spTree>
    <p:extLst>
      <p:ext uri="{BB962C8B-B14F-4D97-AF65-F5344CB8AC3E}">
        <p14:creationId xmlns:p14="http://schemas.microsoft.com/office/powerpoint/2010/main" val="1442870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10246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44A36-A2AA-4506-9AC9-9CF34EBBFAD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AE80AD8F-4FA9-42DB-BBA4-0CB243FED64F}"/>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2CB063-2A82-428B-A1EE-0748F67FB9FE}"/>
              </a:ext>
            </a:extLst>
          </p:cNvPr>
          <p:cNvSpPr txBox="1">
            <a:spLocks noGrp="1"/>
          </p:cNvSpPr>
          <p:nvPr>
            <p:ph type="dt" sz="half" idx="7"/>
          </p:nvPr>
        </p:nvSpPr>
        <p:spPr/>
        <p:txBody>
          <a:bodyPr/>
          <a:lstStyle>
            <a:lvl1pPr>
              <a:defRPr/>
            </a:lvl1pPr>
          </a:lstStyle>
          <a:p>
            <a:pPr lvl="0"/>
            <a:fld id="{69517F8D-F2A5-4851-A2C1-041E8C8BEB8E}" type="datetime1">
              <a:rPr lang="en-GB"/>
              <a:pPr lvl="0"/>
              <a:t>13/08/2018</a:t>
            </a:fld>
            <a:endParaRPr lang="en-GB"/>
          </a:p>
        </p:txBody>
      </p:sp>
      <p:sp>
        <p:nvSpPr>
          <p:cNvPr id="5" name="Footer Placeholder 4">
            <a:extLst>
              <a:ext uri="{FF2B5EF4-FFF2-40B4-BE49-F238E27FC236}">
                <a16:creationId xmlns:a16="http://schemas.microsoft.com/office/drawing/2014/main" id="{FC23A61F-AAB2-4CCD-A201-4500E637CD12}"/>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5C52412-6890-431C-8341-4B88AD48A0DF}"/>
              </a:ext>
            </a:extLst>
          </p:cNvPr>
          <p:cNvSpPr txBox="1">
            <a:spLocks noGrp="1"/>
          </p:cNvSpPr>
          <p:nvPr>
            <p:ph type="sldNum" sz="quarter" idx="8"/>
          </p:nvPr>
        </p:nvSpPr>
        <p:spPr/>
        <p:txBody>
          <a:bodyPr/>
          <a:lstStyle>
            <a:lvl1pPr>
              <a:defRPr/>
            </a:lvl1pPr>
          </a:lstStyle>
          <a:p>
            <a:pPr lvl="0"/>
            <a:fld id="{831F91C2-1B8D-4545-9013-E2F0AB70D80E}" type="slidenum">
              <a:t>‹#›</a:t>
            </a:fld>
            <a:endParaRPr lang="en-GB"/>
          </a:p>
        </p:txBody>
      </p:sp>
    </p:spTree>
    <p:extLst>
      <p:ext uri="{BB962C8B-B14F-4D97-AF65-F5344CB8AC3E}">
        <p14:creationId xmlns:p14="http://schemas.microsoft.com/office/powerpoint/2010/main" val="428414878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F9B6-8B62-409B-879B-DE2AE9D69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2DF445C-D70C-45C7-8C9E-5F23099429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07ED0CF-B1B6-4E63-AFE7-9DA199A5017B}"/>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E63A024C-BB46-4F8A-8547-A98FCDF737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F61B54-9D68-4CE7-9D9C-7CFA29D3C368}"/>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139427525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6301-D52A-40D4-A70B-3E7E4EC2EB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0678BC-D3C3-47BD-A3E8-BDBF660F24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48C56D-B528-4D81-A3B5-378597948064}"/>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9DDDF8C1-153E-44D5-8A99-0FA134B428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291788-28C0-4FB4-97A2-975C285BEF55}"/>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32357599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2795-D254-43D8-BCDC-51DA2FCCB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5AA46F2-AECC-4681-BD63-46F8152133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6AA27E0-8C95-493B-97F9-C31C2160BB1D}"/>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FC84C3FC-B523-49DB-86E8-7D913B4509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C72C0F-D6CA-47A6-A222-BF7069E59BAF}"/>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32782898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F3BE-5A95-4529-828E-525DB1EB9C5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10AEA32-C905-4FCA-A134-0AF7D80DBF9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8F7F562-2447-4F0A-B8BA-EBF6B8CD65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2ED4C0C-78AF-4072-9A12-574F68167432}"/>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6" name="Footer Placeholder 5">
            <a:extLst>
              <a:ext uri="{FF2B5EF4-FFF2-40B4-BE49-F238E27FC236}">
                <a16:creationId xmlns:a16="http://schemas.microsoft.com/office/drawing/2014/main" id="{7CECBFA7-9DF3-4E21-8B0D-643F525EB3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7C9E98-0FA4-4705-8173-9C91F54419D9}"/>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18280755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0A02-5C60-4F68-A479-51F5485C79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EC542D-D711-4C7B-90DC-BF869684B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C265F5-4503-47D8-96C1-DA60357CC1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2148C0A-C181-4DED-BB5F-1970D487D0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7BB62E-1CA0-41BB-875C-39F6DAE430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63F6E9-387B-46D5-9D97-566106CC22BA}"/>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8" name="Footer Placeholder 7">
            <a:extLst>
              <a:ext uri="{FF2B5EF4-FFF2-40B4-BE49-F238E27FC236}">
                <a16:creationId xmlns:a16="http://schemas.microsoft.com/office/drawing/2014/main" id="{9106CF00-948A-40F4-A1C0-5018A53F18C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8485741-226B-4020-96A5-DDA20A598723}"/>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87558860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AA62-7991-4119-8492-12830CEEC0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FA3897-A6B2-4E92-9AE0-D9C7D27E620C}"/>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4" name="Footer Placeholder 3">
            <a:extLst>
              <a:ext uri="{FF2B5EF4-FFF2-40B4-BE49-F238E27FC236}">
                <a16:creationId xmlns:a16="http://schemas.microsoft.com/office/drawing/2014/main" id="{0C9473E4-88D1-4E01-8A4D-7FD8C649422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EDD3B2D-0499-415C-AA7E-AE28DA235A44}"/>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5486956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4BCDA-34EA-4995-BBCB-05D2FF599904}"/>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3" name="Footer Placeholder 2">
            <a:extLst>
              <a:ext uri="{FF2B5EF4-FFF2-40B4-BE49-F238E27FC236}">
                <a16:creationId xmlns:a16="http://schemas.microsoft.com/office/drawing/2014/main" id="{663B284B-594F-4FEA-98D2-4A20BEAE2F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400E45-3B21-410D-8A0F-FB2290CC8181}"/>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393910491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F4D7-CA7E-4E8F-ACDB-3F1B21B32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92DB00E-1E22-4902-B5AB-3B9FFA27F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55FBD23-38AC-4375-9CD0-D4A5A0376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050915-F56F-429A-8AB9-255ECA75BCEA}"/>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6" name="Footer Placeholder 5">
            <a:extLst>
              <a:ext uri="{FF2B5EF4-FFF2-40B4-BE49-F238E27FC236}">
                <a16:creationId xmlns:a16="http://schemas.microsoft.com/office/drawing/2014/main" id="{2A369986-E0D7-47DD-A80B-D78F52863C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57A968-181D-4BA8-BB10-3441D1298C2C}"/>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350833287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F935-80FB-41CB-9283-2DFAF744E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B5A651B-27B9-437D-A981-EAD4491A3B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41C45D7-F9AD-4A48-A4AB-282FB5D057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2DACC5-CC51-4661-839B-6CDD8C2A01A8}"/>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6" name="Footer Placeholder 5">
            <a:extLst>
              <a:ext uri="{FF2B5EF4-FFF2-40B4-BE49-F238E27FC236}">
                <a16:creationId xmlns:a16="http://schemas.microsoft.com/office/drawing/2014/main" id="{44268B90-83D5-4590-91C5-CF406FDDB1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E172E5-A18B-4AB1-BCB7-2BEC87B4AF67}"/>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636332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799947"/>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C45E-4AA5-4B71-921D-4C319D02227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8BAA80-A049-4F4D-92DE-3D4D98612B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937527-7FB1-4F7A-8BE5-A1D7FB00EE1F}"/>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22BDD996-C9EA-4511-82A4-5775FB6274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6524B0-A7D5-4864-A364-40792F10BC7A}"/>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256035912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7557C8-6AF0-4349-BFC6-8CD599455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8C32F6-CE62-4075-BBAD-54850129AF3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59F445-0400-43DA-9A96-D52FC6A1C02B}"/>
              </a:ext>
            </a:extLst>
          </p:cNvPr>
          <p:cNvSpPr>
            <a:spLocks noGrp="1"/>
          </p:cNvSpPr>
          <p:nvPr>
            <p:ph type="dt" sz="half" idx="10"/>
          </p:nvPr>
        </p:nvSpPr>
        <p:spPr/>
        <p:txBody>
          <a:body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4D5E5782-8C85-4F4B-A7C0-A92C9E0FBF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3E1373-F059-4F2D-B56D-D5EBC6955073}"/>
              </a:ext>
            </a:extLst>
          </p:cNvPr>
          <p:cNvSpPr>
            <a:spLocks noGrp="1"/>
          </p:cNvSpPr>
          <p:nvPr>
            <p:ph type="sldNum" sz="quarter" idx="12"/>
          </p:nvPr>
        </p:nvSpPr>
        <p:spPr/>
        <p:txBody>
          <a:bodyPr/>
          <a:lstStyle/>
          <a:p>
            <a:fld id="{8FE3CBAB-237D-48A5-A53B-8C846DCEFE76}" type="slidenum">
              <a:rPr lang="en-GB" smtClean="0"/>
              <a:t>‹#›</a:t>
            </a:fld>
            <a:endParaRPr lang="en-GB"/>
          </a:p>
        </p:txBody>
      </p:sp>
    </p:spTree>
    <p:extLst>
      <p:ext uri="{BB962C8B-B14F-4D97-AF65-F5344CB8AC3E}">
        <p14:creationId xmlns:p14="http://schemas.microsoft.com/office/powerpoint/2010/main" val="3256958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2498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9916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65688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6939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40371939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06700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7" y="1124744"/>
            <a:ext cx="10144604" cy="547290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6"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6"/>
          <p:cNvSpPr>
            <a:spLocks noGrp="1"/>
          </p:cNvSpPr>
          <p:nvPr>
            <p:ph type="body" sz="quarter" idx="13" hasCustomPrompt="1"/>
          </p:nvPr>
        </p:nvSpPr>
        <p:spPr>
          <a:xfrm>
            <a:off x="1954952" y="3613480"/>
            <a:ext cx="9760101" cy="1348800"/>
          </a:xfrm>
          <a:prstGeom prst="rect">
            <a:avLst/>
          </a:prstGeom>
        </p:spPr>
        <p:txBody>
          <a:bodyPr/>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WEB</a:t>
            </a:r>
            <a:endParaRPr lang="en-GB" dirty="0"/>
          </a:p>
        </p:txBody>
      </p:sp>
      <p:sp>
        <p:nvSpPr>
          <p:cNvPr id="16" name="Title 14"/>
          <p:cNvSpPr>
            <a:spLocks noGrp="1"/>
          </p:cNvSpPr>
          <p:nvPr>
            <p:ph type="title" hasCustomPrompt="1"/>
          </p:nvPr>
        </p:nvSpPr>
        <p:spPr>
          <a:xfrm>
            <a:off x="1954952" y="2367211"/>
            <a:ext cx="9760101" cy="1505991"/>
          </a:xfrm>
          <a:prstGeom prst="rect">
            <a:avLst/>
          </a:prstGeom>
        </p:spPr>
        <p:txBody>
          <a:bodyPr/>
          <a:lstStyle>
            <a:lvl1pPr algn="l">
              <a:lnSpc>
                <a:spcPct val="100000"/>
              </a:lnSpc>
              <a:defRPr lang="en-US" sz="11733" kern="1200" cap="all" baseline="0" smtClean="0">
                <a:solidFill>
                  <a:prstClr val="white"/>
                </a:solidFill>
                <a:latin typeface="+mj-lt"/>
                <a:ea typeface="+mn-ea"/>
                <a:cs typeface="Segoe UI Semibold" panose="020B0702040204020203" pitchFamily="34" charset="0"/>
              </a:defRPr>
            </a:lvl1pPr>
          </a:lstStyle>
          <a:p>
            <a:r>
              <a:rPr lang="en-US" dirty="0"/>
              <a:t>BOUNDLESS</a:t>
            </a:r>
            <a:endParaRPr lang="en-GB" dirty="0"/>
          </a:p>
        </p:txBody>
      </p:sp>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8"/>
            <a:ext cx="3195945" cy="12645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3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800"/>
                                            <p:tgtEl>
                                              <p:spTgt spid="15"/>
                                            </p:tgtEl>
                                          </p:cBhvr>
                                        </p:animEffect>
                                      </p:childTnLst>
                                    </p:cTn>
                                  </p:par>
                                  <p:par>
                                    <p:cTn id="35" presetID="64" presetClass="path" presetSubtype="0" accel="50000" fill="hold" grpId="1" nodeType="withEffect">
                                      <p:stCondLst>
                                        <p:cond delay="800"/>
                                      </p:stCondLst>
                                      <p:childTnLst>
                                        <p:animMotion origin="layout" path="M 1.38889E-6 0.20031 L 1.38889E-6 3.08642E-6 " pathEditMode="relative" rAng="0" ptsTypes="AA">
                                          <p:cBhvr>
                                            <p:cTn id="36" dur="1000" fill="hold"/>
                                            <p:tgtEl>
                                              <p:spTgt spid="15"/>
                                            </p:tgtEl>
                                            <p:attrNameLst>
                                              <p:attrName>ppt_x</p:attrName>
                                              <p:attrName>ppt_y</p:attrName>
                                            </p:attrNameLst>
                                          </p:cBhvr>
                                          <p:rCtr x="0" y="-10031"/>
                                        </p:animMotion>
                                      </p:childTnLst>
                                    </p:cTn>
                                  </p:par>
                                </p:childTnLst>
                              </p:cTn>
                            </p:par>
                            <p:par>
                              <p:cTn id="37" fill="hold">
                                <p:stCondLst>
                                  <p:cond delay="33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par>
                                    <p:cTn id="41" presetID="2" presetClass="entr" presetSubtype="2"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tmplLst>
              <p:tmpl>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800"/>
                            <p:tgtEl>
                              <p:spTgt spid="15"/>
                            </p:tgtEl>
                          </p:cBhvr>
                        </p:animEffect>
                      </p:childTnLst>
                    </p:cTn>
                  </p:par>
                </p:tnLst>
              </p:tmpl>
            </p:tmplLst>
          </p:bldP>
          <p:bldP spid="15"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15"/>
                            </p:tgtEl>
                            <p:attrNameLst>
                              <p:attrName>ppt_x</p:attrName>
                              <p:attrName>ppt_y</p:attrName>
                            </p:attrNameLst>
                          </p:cBhvr>
                          <p:rCtr x="0" y="-10031"/>
                        </p:animMotion>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0514-C2D8-B844-B968-8025BEA49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3A4B0-836A-2449-B9C3-9B8678AE948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0ED32A-7839-BE45-894A-6880C420F5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10D779-F6E8-774C-BE94-AD70E383B344}"/>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6" name="Footer Placeholder 5">
            <a:extLst>
              <a:ext uri="{FF2B5EF4-FFF2-40B4-BE49-F238E27FC236}">
                <a16:creationId xmlns:a16="http://schemas.microsoft.com/office/drawing/2014/main" id="{4660EF09-4C5B-D345-BE85-E5E78D41C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0A08F-53C1-DC41-B2A1-FDC373B4BB8E}"/>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1211534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extended)">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787047" y="1132418"/>
            <a:ext cx="10144604" cy="5465233"/>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22096" y="431801"/>
            <a:ext cx="2513312" cy="6041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26856" y="430767"/>
            <a:ext cx="2518072" cy="60487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25814" y="413425"/>
            <a:ext cx="2517031" cy="60508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p:cNvSpPr>
            <a:spLocks noGrp="1"/>
          </p:cNvSpPr>
          <p:nvPr>
            <p:ph type="body" sz="quarter" idx="14" hasCustomPrompt="1"/>
          </p:nvPr>
        </p:nvSpPr>
        <p:spPr>
          <a:xfrm>
            <a:off x="1954952" y="5913803"/>
            <a:ext cx="9758400" cy="643469"/>
          </a:xfrm>
          <a:prstGeom prst="rect">
            <a:avLst/>
          </a:prstGeom>
        </p:spPr>
        <p:txBody>
          <a:bodyPr/>
          <a:lstStyle>
            <a:lvl1pPr marL="0" indent="0" algn="l">
              <a:buNone/>
              <a:defRPr sz="3200">
                <a:solidFill>
                  <a:schemeClr val="bg1"/>
                </a:solidFill>
                <a:latin typeface="Segoe UI Semibold" panose="020B0702040204020203" pitchFamily="34" charset="0"/>
                <a:cs typeface="Segoe UI Semibold" panose="020B0702040204020203" pitchFamily="34" charset="0"/>
              </a:defRPr>
            </a:lvl1pPr>
          </a:lstStyle>
          <a:p>
            <a:pPr lvl="0"/>
            <a:r>
              <a:rPr lang="en-GB" dirty="0"/>
              <a:t>Your twitter, mail</a:t>
            </a:r>
          </a:p>
        </p:txBody>
      </p:sp>
      <p:sp>
        <p:nvSpPr>
          <p:cNvPr id="18" name="Text Placeholder 6"/>
          <p:cNvSpPr>
            <a:spLocks noGrp="1"/>
          </p:cNvSpPr>
          <p:nvPr>
            <p:ph type="body" sz="quarter" idx="15" hasCustomPrompt="1"/>
          </p:nvPr>
        </p:nvSpPr>
        <p:spPr>
          <a:xfrm>
            <a:off x="1954952" y="1203418"/>
            <a:ext cx="9762520" cy="1349405"/>
          </a:xfrm>
          <a:prstGeom prst="rect">
            <a:avLst/>
          </a:prstGeom>
        </p:spPr>
        <p:txBody>
          <a:bodyPr anchor="ctr" anchorCtr="0"/>
          <a:lstStyle>
            <a:lvl1pPr marL="0" indent="0" algn="l">
              <a:buNone/>
              <a:defRPr lang="en-US" sz="92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lvl="0"/>
            <a:r>
              <a:rPr lang="en-US" dirty="0"/>
              <a:t>THE</a:t>
            </a:r>
            <a:endParaRPr lang="en-GB" dirty="0"/>
          </a:p>
        </p:txBody>
      </p:sp>
      <p:pic>
        <p:nvPicPr>
          <p:cNvPr id="19" name="Picture 23" descr="C:\Users\nashe01\Desktop\200815\Microsoft-Edge-LetsDev-PPT-Template+Boilers-200815\internal\slide_imgs\Sliders-dark.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4059" t="2406" b="3518"/>
          <a:stretch/>
        </p:blipFill>
        <p:spPr bwMode="auto">
          <a:xfrm>
            <a:off x="8906053" y="5221258"/>
            <a:ext cx="3195945" cy="126452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4"/>
          <p:cNvSpPr>
            <a:spLocks noGrp="1"/>
          </p:cNvSpPr>
          <p:nvPr>
            <p:ph type="title" hasCustomPrompt="1"/>
          </p:nvPr>
        </p:nvSpPr>
        <p:spPr>
          <a:xfrm>
            <a:off x="1954952" y="2581621"/>
            <a:ext cx="9850681" cy="3028692"/>
          </a:xfrm>
          <a:prstGeom prst="rect">
            <a:avLst/>
          </a:prstGeom>
        </p:spPr>
        <p:txBody>
          <a:bodyPr anchor="t" anchorCtr="0"/>
          <a:lstStyle>
            <a:lvl1pPr algn="l">
              <a:lnSpc>
                <a:spcPts val="10666"/>
              </a:lnSpc>
              <a:defRPr lang="en-US" sz="11733" kern="1200" cap="all" baseline="0" smtClean="0">
                <a:solidFill>
                  <a:prstClr val="white"/>
                </a:solidFill>
                <a:latin typeface="+mj-lt"/>
                <a:ea typeface="+mn-ea"/>
                <a:cs typeface="Segoe UI Semibold" panose="020B0702040204020203" pitchFamily="34" charset="0"/>
              </a:defRPr>
            </a:lvl1pPr>
          </a:lstStyle>
          <a:p>
            <a:r>
              <a:rPr lang="en-US" dirty="0"/>
              <a:t>BOUNDLESS WEB</a:t>
            </a:r>
            <a:endParaRPr lang="en-GB" dirty="0"/>
          </a:p>
        </p:txBody>
      </p:sp>
      <p:pic>
        <p:nvPicPr>
          <p:cNvPr id="13" name="Picture 32"/>
          <p:cNvPicPr>
            <a:picLocks noChangeAspect="1" noChangeArrowheads="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0080626" y="324671"/>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8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14:presetBounceEnd="60000">
                                      <p:stCondLst>
                                        <p:cond delay="0"/>
                                      </p:stCondLst>
                                      <p:childTnLst>
                                        <p:animMotion origin="layout" path="M 1.38889E-6 0.20031 L 1.38889E-6 3.08642E-6 " pathEditMode="relative" rAng="0" ptsTypes="AA" p14:bounceEnd="60000">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14:presetBounceEnd="60000">
                      <p:stCondLst>
                        <p:cond delay="0"/>
                      </p:stCondLst>
                      <p:childTnLst>
                        <p:animMotion origin="layout" path="M 1.38889E-6 0.20031 L 1.38889E-6 3.08642E-6 " pathEditMode="relative" rAng="0" ptsTypes="AA" p14:bounceEnd="60000">
                          <p:cBhvr>
                            <p:cTn dur="1000" fill="hold"/>
                            <p:tgtEl>
                              <p:spTgt spid="18"/>
                            </p:tgtEl>
                            <p:attrNameLst>
                              <p:attrName>ppt_x</p:attrName>
                              <p:attrName>ppt_y</p:attrName>
                            </p:attrNameLst>
                          </p:cBhvr>
                          <p:rCtr x="0" y="-10031"/>
                        </p:animMotion>
                      </p:childTnLst>
                    </p:cTn>
                  </p:par>
                </p:tnLst>
              </p:tmpl>
            </p:tmplLst>
          </p:bldP>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4" presetClass="path" presetSubtype="0" decel="50000" fill="hold" nodeType="withEffect">
                                      <p:stCondLst>
                                        <p:cond delay="0"/>
                                      </p:stCondLst>
                                      <p:childTnLst>
                                        <p:animMotion origin="layout" path="M -5.55556E-7 0.15926 L -5.55556E-7 2.22222E-6 " pathEditMode="relative" rAng="0" ptsTypes="AA">
                                          <p:cBhvr>
                                            <p:cTn id="9" dur="750" fill="hold"/>
                                            <p:tgtEl>
                                              <p:spTgt spid="11"/>
                                            </p:tgtEl>
                                            <p:attrNameLst>
                                              <p:attrName>ppt_x</p:attrName>
                                              <p:attrName>ppt_y</p:attrName>
                                            </p:attrNameLst>
                                          </p:cBhvr>
                                          <p:rCtr x="0" y="-7963"/>
                                        </p:animMotion>
                                      </p:childTnLst>
                                    </p:cTn>
                                  </p:par>
                                  <p:par>
                                    <p:cTn id="10" presetID="22" presetClass="entr" presetSubtype="1"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childTnLst>
                                    </p:cTn>
                                  </p:par>
                                  <p:par>
                                    <p:cTn id="25" presetID="64" presetClass="path" presetSubtype="0" accel="50000" fill="hold" grpId="1" nodeType="withEffect">
                                      <p:stCondLst>
                                        <p:cond delay="0"/>
                                      </p:stCondLst>
                                      <p:childTnLst>
                                        <p:animMotion origin="layout" path="M 1.38889E-6 0.20031 L 1.38889E-6 3.08642E-6 " pathEditMode="relative" rAng="0" ptsTypes="AA">
                                          <p:cBhvr>
                                            <p:cTn id="26" dur="1000" fill="hold"/>
                                            <p:tgtEl>
                                              <p:spTgt spid="18"/>
                                            </p:tgtEl>
                                            <p:attrNameLst>
                                              <p:attrName>ppt_x</p:attrName>
                                              <p:attrName>ppt_y</p:attrName>
                                            </p:attrNameLst>
                                          </p:cBhvr>
                                          <p:rCtr x="0" y="-10031"/>
                                        </p:animMotion>
                                      </p:childTnLst>
                                    </p:cTn>
                                  </p:par>
                                  <p:par>
                                    <p:cTn id="27" presetID="53" presetClass="entr" presetSubtype="16"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400" fill="hold"/>
                                            <p:tgtEl>
                                              <p:spTgt spid="16"/>
                                            </p:tgtEl>
                                            <p:attrNameLst>
                                              <p:attrName>ppt_w</p:attrName>
                                            </p:attrNameLst>
                                          </p:cBhvr>
                                          <p:tavLst>
                                            <p:tav tm="0">
                                              <p:val>
                                                <p:fltVal val="0"/>
                                              </p:val>
                                            </p:tav>
                                            <p:tav tm="100000">
                                              <p:val>
                                                <p:strVal val="#ppt_w"/>
                                              </p:val>
                                            </p:tav>
                                          </p:tavLst>
                                        </p:anim>
                                        <p:anim calcmode="lin" valueType="num">
                                          <p:cBhvr>
                                            <p:cTn id="30" dur="400" fill="hold"/>
                                            <p:tgtEl>
                                              <p:spTgt spid="16"/>
                                            </p:tgtEl>
                                            <p:attrNameLst>
                                              <p:attrName>ppt_h</p:attrName>
                                            </p:attrNameLst>
                                          </p:cBhvr>
                                          <p:tavLst>
                                            <p:tav tm="0">
                                              <p:val>
                                                <p:fltVal val="0"/>
                                              </p:val>
                                            </p:tav>
                                            <p:tav tm="100000">
                                              <p:val>
                                                <p:strVal val="#ppt_h"/>
                                              </p:val>
                                            </p:tav>
                                          </p:tavLst>
                                        </p:anim>
                                        <p:animEffect transition="in" filter="fade">
                                          <p:cBhvr>
                                            <p:cTn id="31" dur="400"/>
                                            <p:tgtEl>
                                              <p:spTgt spid="1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childTnLst>
                                    </p:cTn>
                                  </p:par>
                                  <p:par>
                                    <p:cTn id="36" presetID="2" presetClass="entr" presetSubtype="2"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1+#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800"/>
                            <p:tgtEl>
                              <p:spTgt spid="18"/>
                            </p:tgtEl>
                          </p:cBhvr>
                        </p:animEffect>
                      </p:childTnLst>
                    </p:cTn>
                  </p:par>
                </p:tnLst>
              </p:tmpl>
            </p:tmplLst>
          </p:bldP>
          <p:bldP spid="18" grpId="1">
            <p:tmplLst>
              <p:tmpl>
                <p:tnLst>
                  <p:par>
                    <p:cTn presetID="64" presetClass="path" presetSubtype="0" accel="50000" fill="hold" nodeType="withEffect">
                      <p:stCondLst>
                        <p:cond delay="0"/>
                      </p:stCondLst>
                      <p:childTnLst>
                        <p:animMotion origin="layout" path="M 1.38889E-6 0.20031 L 1.38889E-6 3.08642E-6 " pathEditMode="relative" rAng="0" ptsTypes="AA">
                          <p:cBhvr>
                            <p:cTn dur="1000" fill="hold"/>
                            <p:tgtEl>
                              <p:spTgt spid="18"/>
                            </p:tgtEl>
                            <p:attrNameLst>
                              <p:attrName>ppt_x</p:attrName>
                              <p:attrName>ppt_y</p:attrName>
                            </p:attrNameLst>
                          </p:cBhvr>
                          <p:rCtr x="0" y="-10031"/>
                        </p:animMotion>
                      </p:childTnLst>
                    </p:cTn>
                  </p:par>
                </p:tnLst>
              </p:tmpl>
            </p:tmplLst>
          </p:bldP>
          <p:bldP spid="16" grpId="0"/>
        </p:bldLst>
      </p:timing>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 3 Lines">
    <p:spTree>
      <p:nvGrpSpPr>
        <p:cNvPr id="1" name=""/>
        <p:cNvGrpSpPr/>
        <p:nvPr/>
      </p:nvGrpSpPr>
      <p:grpSpPr>
        <a:xfrm>
          <a:off x="0" y="0"/>
          <a:ext cx="0" cy="0"/>
          <a:chOff x="0" y="0"/>
          <a:chExt cx="0" cy="0"/>
        </a:xfrm>
      </p:grpSpPr>
      <p:sp>
        <p:nvSpPr>
          <p:cNvPr id="12" name="Rectangle 11"/>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2" y="1124744"/>
            <a:ext cx="10667628" cy="168899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2" y="3016699"/>
            <a:ext cx="10667628" cy="168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2" y="4908654"/>
            <a:ext cx="10667628" cy="1688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1" y="583791"/>
            <a:ext cx="1774641"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 Placeholder 14"/>
          <p:cNvSpPr>
            <a:spLocks noGrp="1"/>
          </p:cNvSpPr>
          <p:nvPr>
            <p:ph type="body" sz="quarter" idx="10" hasCustomPrompt="1"/>
          </p:nvPr>
        </p:nvSpPr>
        <p:spPr>
          <a:xfrm>
            <a:off x="1397622" y="1227414"/>
            <a:ext cx="10382249" cy="1452033"/>
          </a:xfrm>
        </p:spPr>
        <p:txBody>
          <a:bodyPr>
            <a:noAutofit/>
          </a:bodyPr>
          <a:lstStyle>
            <a:lvl1pPr algn="ctr" defTabSz="1219170" rtl="0" eaLnBrk="1" latinLnBrk="0" hangingPunct="1">
              <a:lnSpc>
                <a:spcPts val="10666"/>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7622" y="3125646"/>
            <a:ext cx="10382249" cy="1452033"/>
          </a:xfrm>
        </p:spPr>
        <p:txBody>
          <a:bodyPr>
            <a:noAutofit/>
          </a:bodyPr>
          <a:lstStyle>
            <a:lvl1pPr algn="ctr" defTabSz="1219170" rtl="0" eaLnBrk="1" latinLnBrk="0" hangingPunct="1">
              <a:lnSpc>
                <a:spcPts val="10666"/>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7622" y="5027929"/>
            <a:ext cx="10382249" cy="1452033"/>
          </a:xfrm>
        </p:spPr>
        <p:txBody>
          <a:bodyPr>
            <a:noAutofit/>
          </a:bodyPr>
          <a:lstStyle>
            <a:lvl1pPr algn="ctr" defTabSz="1219170" rtl="0" eaLnBrk="1" latinLnBrk="0" hangingPunct="1">
              <a:lnSpc>
                <a:spcPts val="10666"/>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Tree>
    <p:extLst>
      <p:ext uri="{BB962C8B-B14F-4D97-AF65-F5344CB8AC3E}">
        <p14:creationId xmlns:p14="http://schemas.microsoft.com/office/powerpoint/2010/main" val="5892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3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3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 4 Lines">
    <p:spTree>
      <p:nvGrpSpPr>
        <p:cNvPr id="1" name=""/>
        <p:cNvGrpSpPr/>
        <p:nvPr/>
      </p:nvGrpSpPr>
      <p:grpSpPr>
        <a:xfrm>
          <a:off x="0" y="0"/>
          <a:ext cx="0" cy="0"/>
          <a:chOff x="0" y="0"/>
          <a:chExt cx="0" cy="0"/>
        </a:xfrm>
      </p:grpSpPr>
      <p:sp>
        <p:nvSpPr>
          <p:cNvPr id="14" name="Rectangle 13"/>
          <p:cNvSpPr/>
          <p:nvPr userDrawn="1"/>
        </p:nvSpPr>
        <p:spPr>
          <a:xfrm>
            <a:off x="7328976" y="5724016"/>
            <a:ext cx="4863024" cy="1133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6"/>
          <p:cNvSpPr/>
          <p:nvPr userDrawn="1"/>
        </p:nvSpPr>
        <p:spPr>
          <a:xfrm>
            <a:off x="1264023" y="1124745"/>
            <a:ext cx="10667628" cy="1229977"/>
          </a:xfrm>
          <a:prstGeom prst="rect">
            <a:avLst/>
          </a:prstGeom>
          <a:solidFill>
            <a:srgbClr val="B40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1264023" y="2536066"/>
            <a:ext cx="10667628" cy="12299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6" name="Group 5"/>
          <p:cNvGrpSpPr/>
          <p:nvPr userDrawn="1"/>
        </p:nvGrpSpPr>
        <p:grpSpPr>
          <a:xfrm>
            <a:off x="-82031" y="583735"/>
            <a:ext cx="1774641" cy="4275117"/>
            <a:chOff x="-95142" y="310068"/>
            <a:chExt cx="1888554" cy="4549533"/>
          </a:xfrm>
        </p:grpSpPr>
        <p:pic>
          <p:nvPicPr>
            <p:cNvPr id="3" name="Picture 6"/>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userDrawn="1"/>
        </p:nvSpPr>
        <p:spPr>
          <a:xfrm>
            <a:off x="1264023" y="5358709"/>
            <a:ext cx="10667628" cy="12299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ctangle 8"/>
          <p:cNvSpPr/>
          <p:nvPr userDrawn="1"/>
        </p:nvSpPr>
        <p:spPr>
          <a:xfrm>
            <a:off x="1264023" y="3947388"/>
            <a:ext cx="10667628" cy="122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5" name="Text Placeholder 14"/>
          <p:cNvSpPr>
            <a:spLocks noGrp="1"/>
          </p:cNvSpPr>
          <p:nvPr>
            <p:ph type="body" sz="quarter" idx="10" hasCustomPrompt="1"/>
          </p:nvPr>
        </p:nvSpPr>
        <p:spPr>
          <a:xfrm>
            <a:off x="1396801" y="1200519"/>
            <a:ext cx="10382249" cy="1148239"/>
          </a:xfrm>
        </p:spPr>
        <p:txBody>
          <a:bodyPr anchor="ctr" anchorCtr="0">
            <a:noAutofit/>
          </a:bodyPr>
          <a:lstStyle>
            <a:lvl1pPr algn="ctr" defTabSz="1219170" rtl="0" eaLnBrk="1" latinLnBrk="0" hangingPunct="1">
              <a:lnSpc>
                <a:spcPts val="10666"/>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1</a:t>
            </a:r>
          </a:p>
        </p:txBody>
      </p:sp>
      <p:sp>
        <p:nvSpPr>
          <p:cNvPr id="16" name="Text Placeholder 14"/>
          <p:cNvSpPr>
            <a:spLocks noGrp="1"/>
          </p:cNvSpPr>
          <p:nvPr>
            <p:ph type="body" sz="quarter" idx="11" hasCustomPrompt="1"/>
          </p:nvPr>
        </p:nvSpPr>
        <p:spPr>
          <a:xfrm>
            <a:off x="1396801" y="2598158"/>
            <a:ext cx="10382249" cy="1148239"/>
          </a:xfrm>
        </p:spPr>
        <p:txBody>
          <a:bodyPr anchor="ctr" anchorCtr="0">
            <a:noAutofit/>
          </a:bodyPr>
          <a:lstStyle>
            <a:lvl1pPr algn="ctr" defTabSz="1219170" rtl="0" eaLnBrk="1" latinLnBrk="0" hangingPunct="1">
              <a:lnSpc>
                <a:spcPts val="10666"/>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2</a:t>
            </a:r>
          </a:p>
        </p:txBody>
      </p:sp>
      <p:sp>
        <p:nvSpPr>
          <p:cNvPr id="17" name="Text Placeholder 14"/>
          <p:cNvSpPr>
            <a:spLocks noGrp="1"/>
          </p:cNvSpPr>
          <p:nvPr>
            <p:ph type="body" sz="quarter" idx="12" hasCustomPrompt="1"/>
          </p:nvPr>
        </p:nvSpPr>
        <p:spPr>
          <a:xfrm>
            <a:off x="1396801" y="4014917"/>
            <a:ext cx="10382249" cy="1148239"/>
          </a:xfrm>
        </p:spPr>
        <p:txBody>
          <a:bodyPr anchor="ctr" anchorCtr="0">
            <a:noAutofit/>
          </a:bodyPr>
          <a:lstStyle>
            <a:lvl1pPr algn="ctr" defTabSz="1219170" rtl="0" eaLnBrk="1" latinLnBrk="0" hangingPunct="1">
              <a:lnSpc>
                <a:spcPts val="10666"/>
              </a:lnSpc>
              <a:spcBef>
                <a:spcPct val="0"/>
              </a:spcBef>
              <a:buNone/>
              <a:defRPr lang="en-US" sz="8000" kern="1200" cap="all" baseline="0" dirty="0" smtClean="0">
                <a:solidFill>
                  <a:schemeClr val="bg2"/>
                </a:solidFill>
                <a:latin typeface="+mj-lt"/>
                <a:ea typeface="+mn-ea"/>
                <a:cs typeface="Segoe UI Semibold" panose="020B0702040204020203" pitchFamily="34" charset="0"/>
              </a:defRPr>
            </a:lvl1pPr>
          </a:lstStyle>
          <a:p>
            <a:pPr lvl="0"/>
            <a:r>
              <a:rPr lang="en-US" dirty="0"/>
              <a:t>Section 3</a:t>
            </a:r>
          </a:p>
        </p:txBody>
      </p:sp>
      <p:sp>
        <p:nvSpPr>
          <p:cNvPr id="13" name="Text Placeholder 14"/>
          <p:cNvSpPr>
            <a:spLocks noGrp="1"/>
          </p:cNvSpPr>
          <p:nvPr>
            <p:ph type="body" sz="quarter" idx="13" hasCustomPrompt="1"/>
          </p:nvPr>
        </p:nvSpPr>
        <p:spPr>
          <a:xfrm>
            <a:off x="1396801" y="5429902"/>
            <a:ext cx="10382249" cy="1148239"/>
          </a:xfrm>
        </p:spPr>
        <p:txBody>
          <a:bodyPr anchor="ctr" anchorCtr="0">
            <a:noAutofit/>
          </a:bodyPr>
          <a:lstStyle>
            <a:lvl1pPr algn="ctr" defTabSz="1219170" rtl="0" eaLnBrk="1" latinLnBrk="0" hangingPunct="1">
              <a:lnSpc>
                <a:spcPts val="10666"/>
              </a:lnSpc>
              <a:spcBef>
                <a:spcPct val="0"/>
              </a:spcBef>
              <a:buNone/>
              <a:defRPr lang="en-US" sz="8000" kern="1200" cap="all" baseline="0" dirty="0" smtClean="0">
                <a:solidFill>
                  <a:prstClr val="white"/>
                </a:solidFill>
                <a:latin typeface="+mj-lt"/>
                <a:ea typeface="+mn-ea"/>
                <a:cs typeface="Segoe UI Semibold" panose="020B0702040204020203" pitchFamily="34" charset="0"/>
              </a:defRPr>
            </a:lvl1pPr>
          </a:lstStyle>
          <a:p>
            <a:pPr lvl="0"/>
            <a:r>
              <a:rPr lang="en-US" dirty="0"/>
              <a:t>Section 4</a:t>
            </a:r>
          </a:p>
        </p:txBody>
      </p:sp>
    </p:spTree>
    <p:extLst>
      <p:ext uri="{BB962C8B-B14F-4D97-AF65-F5344CB8AC3E}">
        <p14:creationId xmlns:p14="http://schemas.microsoft.com/office/powerpoint/2010/main" val="19937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4" presetClass="path" presetSubtype="0" fill="hold" nodeType="withEffect">
                                  <p:stCondLst>
                                    <p:cond delay="0"/>
                                  </p:stCondLst>
                                  <p:childTnLst>
                                    <p:animMotion origin="layout" path="M -2.22222E-6 0.20061 L -2.22222E-6 3.20988E-6 " pathEditMode="relative" rAng="0" ptsTypes="AA">
                                      <p:cBhvr>
                                        <p:cTn id="9" dur="750" fill="hold"/>
                                        <p:tgtEl>
                                          <p:spTgt spid="6"/>
                                        </p:tgtEl>
                                        <p:attrNameLst>
                                          <p:attrName>ppt_x</p:attrName>
                                          <p:attrName>ppt_y</p:attrName>
                                        </p:attrNameLst>
                                      </p:cBhvr>
                                      <p:rCtr x="0" y="-10031"/>
                                    </p:animMotion>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65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par>
                          <p:cTn id="23" fill="hold">
                            <p:stCondLst>
                              <p:cond delay="19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3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300"/>
                                        <p:tgtEl>
                                          <p:spTgt spid="1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9" grpId="0" animBg="1"/>
      <p:bldP spid="15" grpId="0">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300"/>
                        <p:tgtEl>
                          <p:spTgt spid="15"/>
                        </p:tgtEl>
                      </p:cBhvr>
                    </p:animEffect>
                  </p:childTnLst>
                </p:cTn>
              </p:par>
            </p:tnLst>
          </p:tmpl>
        </p:tmplLst>
      </p:bldP>
      <p:bldP spid="16" grpId="0">
        <p:tmplLst>
          <p:tmpl>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300"/>
                        <p:tgtEl>
                          <p:spTgt spid="16"/>
                        </p:tgtEl>
                      </p:cBhvr>
                    </p:animEffect>
                  </p:childTnLst>
                </p:cTn>
              </p:par>
            </p:tnLst>
          </p:tmpl>
        </p:tmplLst>
      </p:bldP>
      <p:bldP spid="17" grpId="0">
        <p:tmplLst>
          <p:tmpl>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300"/>
                        <p:tgtEl>
                          <p:spTgt spid="17"/>
                        </p:tgtEl>
                      </p:cBhvr>
                    </p:animEffect>
                  </p:childTnLst>
                </p:cTn>
              </p:par>
            </p:tnLst>
          </p:tmpl>
        </p:tmplLst>
      </p:bldP>
      <p:bldP spid="13" grpId="0">
        <p:tmplLst>
          <p:tmpl>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300"/>
                        <p:tgtEl>
                          <p:spTgt spid="13"/>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ogan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4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logan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28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logan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94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logan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60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logan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pic>
        <p:nvPicPr>
          <p:cNvPr id="8"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52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logan - White 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3"/>
          </a:xfrm>
          <a:prstGeom prst="rect">
            <a:avLst/>
          </a:prstGeom>
        </p:spPr>
      </p:pic>
    </p:spTree>
    <p:extLst>
      <p:ext uri="{BB962C8B-B14F-4D97-AF65-F5344CB8AC3E}">
        <p14:creationId xmlns:p14="http://schemas.microsoft.com/office/powerpoint/2010/main" val="189788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mo - Magenta BG">
    <p:bg>
      <p:bgPr>
        <a:solidFill>
          <a:schemeClr val="accent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3" name="TextBox 2"/>
          <p:cNvSpPr txBox="1"/>
          <p:nvPr userDrawn="1"/>
        </p:nvSpPr>
        <p:spPr>
          <a:xfrm rot="19081894">
            <a:off x="-821639" y="346149"/>
            <a:ext cx="2845243" cy="461665"/>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8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A44B-0D92-E449-8E8A-6BE0A62525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EDF01-4948-E543-94B9-E5F2F944F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F0821B-318A-7945-BE88-D5868D73C8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5F3491-2FC5-1A46-8C5F-7ABEF63A9C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E2E9AE-DA90-934A-90AD-B707980B28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1419EE-5768-9542-BA85-45F1AAC45BCE}"/>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8" name="Footer Placeholder 7">
            <a:extLst>
              <a:ext uri="{FF2B5EF4-FFF2-40B4-BE49-F238E27FC236}">
                <a16:creationId xmlns:a16="http://schemas.microsoft.com/office/drawing/2014/main" id="{EE2DB786-058B-CC4D-A3F9-9541A25AEC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258BA6-384B-7C47-BAC8-679607DEDBAB}"/>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6662568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mo - Blue BG">
    <p:bg>
      <p:bgPr>
        <a:solidFill>
          <a:schemeClr val="accent3"/>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9" y="346149"/>
            <a:ext cx="2845243" cy="461665"/>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4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emo - Dark Magenta BG">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9" y="346149"/>
            <a:ext cx="2845243" cy="461665"/>
          </a:xfrm>
          <a:prstGeom prst="rect">
            <a:avLst/>
          </a:prstGeom>
          <a:solidFill>
            <a:schemeClr val="accent1"/>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6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emo - Light Magenta BG">
    <p:bg>
      <p:bgPr>
        <a:solidFill>
          <a:schemeClr val="accent5"/>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9" y="346149"/>
            <a:ext cx="2845243" cy="461665"/>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3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emo - Dark Purple BG">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9" y="346149"/>
            <a:ext cx="2845243" cy="461665"/>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9" name="Picture 3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0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 White BG">
    <p:spTree>
      <p:nvGrpSpPr>
        <p:cNvPr id="1" name=""/>
        <p:cNvGrpSpPr/>
        <p:nvPr/>
      </p:nvGrpSpPr>
      <p:grpSpPr>
        <a:xfrm>
          <a:off x="0" y="0"/>
          <a:ext cx="0" cy="0"/>
          <a:chOff x="0" y="0"/>
          <a:chExt cx="0" cy="0"/>
        </a:xfrm>
      </p:grpSpPr>
      <p:grpSp>
        <p:nvGrpSpPr>
          <p:cNvPr id="15" name="Group 14"/>
          <p:cNvGrpSpPr/>
          <p:nvPr userDrawn="1"/>
        </p:nvGrpSpPr>
        <p:grpSpPr>
          <a:xfrm>
            <a:off x="-102453" y="4670088"/>
            <a:ext cx="1851984" cy="2364656"/>
            <a:chOff x="200024" y="3519768"/>
            <a:chExt cx="1208151" cy="1542595"/>
          </a:xfrm>
        </p:grpSpPr>
        <p:sp>
          <p:nvSpPr>
            <p:cNvPr id="16"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8"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533399" y="1021493"/>
            <a:ext cx="11129433" cy="5066271"/>
          </a:xfrm>
        </p:spPr>
        <p:txBody>
          <a:bodyPr/>
          <a:lstStyle>
            <a:lvl1pPr algn="ctr" defTabSz="1219170" rtl="0" eaLnBrk="1" latinLnBrk="0" hangingPunct="1">
              <a:lnSpc>
                <a:spcPts val="10666"/>
              </a:lnSpc>
              <a:spcBef>
                <a:spcPct val="0"/>
              </a:spcBef>
              <a:buNone/>
              <a:defRPr lang="en-GB" sz="11733"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TextBox 7"/>
          <p:cNvSpPr txBox="1"/>
          <p:nvPr userDrawn="1"/>
        </p:nvSpPr>
        <p:spPr>
          <a:xfrm rot="19081894">
            <a:off x="-821639" y="346149"/>
            <a:ext cx="2845243" cy="461665"/>
          </a:xfrm>
          <a:prstGeom prst="rect">
            <a:avLst/>
          </a:prstGeom>
          <a:solidFill>
            <a:schemeClr val="accent3"/>
          </a:solidFill>
        </p:spPr>
        <p:txBody>
          <a:bodyPr wrap="square" rtlCol="0">
            <a:spAutoFit/>
          </a:bodyPr>
          <a:lstStyle/>
          <a:p>
            <a:pPr algn="ctr"/>
            <a:r>
              <a:rPr lang="en-GB" sz="2400" dirty="0">
                <a:solidFill>
                  <a:schemeClr val="bg1"/>
                </a:solidFill>
              </a:rPr>
              <a:t>DEMO</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126" y="6209882"/>
            <a:ext cx="1910437" cy="702743"/>
          </a:xfrm>
          <a:prstGeom prst="rect">
            <a:avLst/>
          </a:prstGeom>
        </p:spPr>
      </p:pic>
    </p:spTree>
    <p:extLst>
      <p:ext uri="{BB962C8B-B14F-4D97-AF65-F5344CB8AC3E}">
        <p14:creationId xmlns:p14="http://schemas.microsoft.com/office/powerpoint/2010/main" val="297325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15"/>
                                            </p:tgtEl>
                                            <p:attrNameLst>
                                              <p:attrName>ppt_x</p:attrName>
                                              <p:attrName>ppt_y</p:attrName>
                                            </p:attrNameLst>
                                          </p:cBhvr>
                                          <p:rCtr x="4045" y="0"/>
                                        </p:animMotion>
                                      </p:childTnLst>
                                    </p:cTn>
                                  </p:par>
                                </p:childTnLst>
                              </p:cTn>
                            </p:par>
                            <p:par>
                              <p:cTn id="13" fill="hold">
                                <p:stCondLst>
                                  <p:cond delay="400"/>
                                </p:stCondLst>
                                <p:childTnLst>
                                  <p:par>
                                    <p:cTn id="14" presetID="2" presetClass="entr" presetSubtype="9"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deVideo -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2518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deVideo - Blu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7397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deVideo - Dark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119347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deVideo - Light Magenta">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3938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deVideo - Dark Purpl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bg2"/>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338224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F492-76B9-5943-91C4-D8A1549C57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68D66-B571-114C-9D2A-1BEF86272B6B}"/>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4" name="Footer Placeholder 3">
            <a:extLst>
              <a:ext uri="{FF2B5EF4-FFF2-40B4-BE49-F238E27FC236}">
                <a16:creationId xmlns:a16="http://schemas.microsoft.com/office/drawing/2014/main" id="{D1046C32-39FA-6A44-8695-0E1862C50A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0D615F-BEAC-FD45-BB81-D9D5531AAC7B}"/>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124408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deVideo - White">
    <p:spTree>
      <p:nvGrpSpPr>
        <p:cNvPr id="1" name=""/>
        <p:cNvGrpSpPr/>
        <p:nvPr/>
      </p:nvGrpSpPr>
      <p:grpSpPr>
        <a:xfrm>
          <a:off x="0" y="0"/>
          <a:ext cx="0" cy="0"/>
          <a:chOff x="0" y="0"/>
          <a:chExt cx="0" cy="0"/>
        </a:xfrm>
      </p:grpSpPr>
      <p:sp>
        <p:nvSpPr>
          <p:cNvPr id="15" name="Rectangle 14"/>
          <p:cNvSpPr/>
          <p:nvPr userDrawn="1"/>
        </p:nvSpPr>
        <p:spPr>
          <a:xfrm>
            <a:off x="0" y="1"/>
            <a:ext cx="12192000" cy="529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13" name="Rectangle 12"/>
          <p:cNvSpPr/>
          <p:nvPr userDrawn="1"/>
        </p:nvSpPr>
        <p:spPr>
          <a:xfrm>
            <a:off x="0" y="529167"/>
            <a:ext cx="12192000" cy="493134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14" name="Content Placeholder 18"/>
          <p:cNvSpPr>
            <a:spLocks noGrp="1"/>
          </p:cNvSpPr>
          <p:nvPr>
            <p:ph sz="quarter" idx="11" hasCustomPrompt="1"/>
          </p:nvPr>
        </p:nvSpPr>
        <p:spPr>
          <a:xfrm>
            <a:off x="266700" y="574882"/>
            <a:ext cx="11664947" cy="4821871"/>
          </a:xfrm>
          <a:prstGeom prst="rect">
            <a:avLst/>
          </a:prstGeom>
        </p:spPr>
        <p:txBody>
          <a:bodyPr>
            <a:normAutofit/>
          </a:bodyPr>
          <a:lstStyle>
            <a:lvl1pPr marL="0" indent="0">
              <a:buNone/>
              <a:defRPr sz="32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16" name="Content Placeholder 16"/>
          <p:cNvSpPr>
            <a:spLocks noGrp="1"/>
          </p:cNvSpPr>
          <p:nvPr>
            <p:ph sz="quarter" idx="10" hasCustomPrompt="1"/>
          </p:nvPr>
        </p:nvSpPr>
        <p:spPr>
          <a:xfrm>
            <a:off x="266702" y="32822"/>
            <a:ext cx="11664949" cy="443449"/>
          </a:xfrm>
          <a:prstGeom prst="rect">
            <a:avLst/>
          </a:prstGeom>
        </p:spPr>
        <p:txBody>
          <a:bodyPr>
            <a:noAutofit/>
          </a:bodyPr>
          <a:lstStyle>
            <a:lvl1pPr marL="0" indent="0" algn="r">
              <a:buNone/>
              <a:defRPr sz="2133">
                <a:solidFill>
                  <a:schemeClr val="accent1"/>
                </a:solidFill>
                <a:latin typeface="+mn-lt"/>
                <a:cs typeface="Consolas" panose="020B0609020204030204" pitchFamily="49" charset="0"/>
              </a:defRPr>
            </a:lvl1pPr>
          </a:lstStyle>
          <a:p>
            <a:pPr lvl="0"/>
            <a:r>
              <a:rPr lang="en-GB" dirty="0"/>
              <a:t>http://www.github.com</a:t>
            </a:r>
          </a:p>
        </p:txBody>
      </p:sp>
    </p:spTree>
    <p:extLst>
      <p:ext uri="{BB962C8B-B14F-4D97-AF65-F5344CB8AC3E}">
        <p14:creationId xmlns:p14="http://schemas.microsoft.com/office/powerpoint/2010/main" val="20789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23368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Blu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24646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06365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Light Magenta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343206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Dark Purpl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189012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arge Image &amp; Slogan - White BG">
    <p:spTree>
      <p:nvGrpSpPr>
        <p:cNvPr id="1" name=""/>
        <p:cNvGrpSpPr/>
        <p:nvPr/>
      </p:nvGrpSpPr>
      <p:grpSpPr>
        <a:xfrm>
          <a:off x="0" y="0"/>
          <a:ext cx="0" cy="0"/>
          <a:chOff x="0" y="0"/>
          <a:chExt cx="0" cy="0"/>
        </a:xfrm>
      </p:grpSpPr>
      <p:sp>
        <p:nvSpPr>
          <p:cNvPr id="3" name="Rectangle 2"/>
          <p:cNvSpPr/>
          <p:nvPr userDrawn="1"/>
        </p:nvSpPr>
        <p:spPr>
          <a:xfrm>
            <a:off x="0" y="5445224"/>
            <a:ext cx="12192000"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nvGrpSpPr>
          <p:cNvPr id="4" name="Group 3"/>
          <p:cNvGrpSpPr/>
          <p:nvPr userDrawn="1"/>
        </p:nvGrpSpPr>
        <p:grpSpPr>
          <a:xfrm flipH="1">
            <a:off x="11070464" y="5469241"/>
            <a:ext cx="1190219" cy="1519699"/>
            <a:chOff x="200024" y="3519768"/>
            <a:chExt cx="1208151" cy="1542595"/>
          </a:xfrm>
        </p:grpSpPr>
        <p:sp>
          <p:nvSpPr>
            <p:cNvPr id="9"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0"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1"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2" name="Title 1"/>
          <p:cNvSpPr>
            <a:spLocks noGrp="1"/>
          </p:cNvSpPr>
          <p:nvPr>
            <p:ph type="title" hasCustomPrompt="1"/>
          </p:nvPr>
        </p:nvSpPr>
        <p:spPr>
          <a:xfrm>
            <a:off x="266701" y="5564538"/>
            <a:ext cx="10611655" cy="1253892"/>
          </a:xfrm>
        </p:spPr>
        <p:txBody>
          <a:bodyPr/>
          <a:lstStyle>
            <a:lvl1pPr algn="l" defTabSz="1219170" rtl="0" eaLnBrk="1" latinLnBrk="0" hangingPunct="1">
              <a:lnSpc>
                <a:spcPts val="10666"/>
              </a:lnSpc>
              <a:spcBef>
                <a:spcPct val="0"/>
              </a:spcBef>
              <a:buNone/>
              <a:defRPr lang="en-GB" sz="8000" kern="1200" cap="all" baseline="0" dirty="0" smtClean="0">
                <a:solidFill>
                  <a:schemeClr val="accent1"/>
                </a:solidFill>
                <a:latin typeface="+mj-lt"/>
                <a:ea typeface="+mn-ea"/>
                <a:cs typeface="Segoe UI Semibold" panose="020B0702040204020203" pitchFamily="34" charset="0"/>
              </a:defRPr>
            </a:lvl1pPr>
          </a:lstStyle>
          <a:p>
            <a:r>
              <a:rPr lang="en-US" dirty="0"/>
              <a:t>Click to add title</a:t>
            </a:r>
            <a:endParaRPr lang="en-GB" dirty="0"/>
          </a:p>
        </p:txBody>
      </p:sp>
      <p:sp>
        <p:nvSpPr>
          <p:cNvPr id="8" name="Picture Placeholder 7"/>
          <p:cNvSpPr>
            <a:spLocks noGrp="1"/>
          </p:cNvSpPr>
          <p:nvPr>
            <p:ph type="pic" sz="quarter" idx="13"/>
          </p:nvPr>
        </p:nvSpPr>
        <p:spPr>
          <a:xfrm>
            <a:off x="0" y="1"/>
            <a:ext cx="12192000" cy="5445223"/>
          </a:xfrm>
        </p:spPr>
        <p:txBody>
          <a:bodyPr/>
          <a:lstStyle/>
          <a:p>
            <a:r>
              <a:rPr lang="en-US"/>
              <a:t>Click icon to add picture</a:t>
            </a:r>
            <a:endParaRPr lang="en-GB"/>
          </a:p>
        </p:txBody>
      </p:sp>
    </p:spTree>
    <p:extLst>
      <p:ext uri="{BB962C8B-B14F-4D97-AF65-F5344CB8AC3E}">
        <p14:creationId xmlns:p14="http://schemas.microsoft.com/office/powerpoint/2010/main" val="94159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35" presetClass="path" presetSubtype="0" accel="40000" fill="hold" nodeType="withEffect">
                                      <p:stCondLst>
                                        <p:cond delay="0"/>
                                      </p:stCondLst>
                                      <p:childTnLst>
                                        <p:animMotion origin="layout" path="M 1.94444E-6 -3.76118E-6 L 0.08107 -3.76118E-6 " pathEditMode="relative" rAng="0" ptsTypes="AA">
                                          <p:cBhvr>
                                            <p:cTn id="9" dur="400" spd="-100000" fill="hold"/>
                                            <p:tgtEl>
                                              <p:spTgt spid="4"/>
                                            </p:tgtEl>
                                            <p:attrNameLst>
                                              <p:attrName>ppt_x</p:attrName>
                                              <p:attrName>ppt_y</p:attrName>
                                            </p:attrNameLst>
                                          </p:cBhvr>
                                          <p:rCtr x="4045" y="0"/>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ic Large Text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9" name="Group 18"/>
          <p:cNvGrpSpPr/>
          <p:nvPr userDrawn="1"/>
        </p:nvGrpSpPr>
        <p:grpSpPr>
          <a:xfrm>
            <a:off x="-60844" y="5508797"/>
            <a:ext cx="1190219" cy="1519699"/>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7BE0DC68-7E96-4C79-914F-6B9B3EAB6A6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2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Pic Large Text -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51744"/>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48205278-B02C-4F49-A5D5-B1FF0F6299A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ic Large Text - Purpl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51744"/>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5A436802-7515-41FB-B428-232EA3A202A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3F1DF4-51FB-BD4D-A0E9-0A197CA519D6}"/>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3" name="Footer Placeholder 2">
            <a:extLst>
              <a:ext uri="{FF2B5EF4-FFF2-40B4-BE49-F238E27FC236}">
                <a16:creationId xmlns:a16="http://schemas.microsoft.com/office/drawing/2014/main" id="{FF1B60D2-F371-AA45-8C60-4E78EEFFC0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761AD8-4C5F-3A42-B69B-1DA4B30BD383}"/>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36223034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Pic Large Text - Light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51744"/>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210818CC-C0A1-41CD-902F-BB39226085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89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ic Large Text - Dark Purple - Dark BG">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51744"/>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3218E0DC-23AD-4CCF-8149-E05AC1622C6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2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Pic Large Text - Whit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2"/>
            <a:ext cx="4078419" cy="6337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4487285" y="260352"/>
            <a:ext cx="743653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3811719" cy="6337300"/>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61710" y="5536299"/>
            <a:ext cx="1190219" cy="1519699"/>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4" name="Picture 32">
            <a:extLst>
              <a:ext uri="{FF2B5EF4-FFF2-40B4-BE49-F238E27FC236}">
                <a16:creationId xmlns:a16="http://schemas.microsoft.com/office/drawing/2014/main" id="{6C82ACC4-DA47-4309-96BD-ED85E72AD51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9" name="Group 18"/>
          <p:cNvGrpSpPr/>
          <p:nvPr userDrawn="1"/>
        </p:nvGrpSpPr>
        <p:grpSpPr>
          <a:xfrm>
            <a:off x="-60844" y="5508797"/>
            <a:ext cx="1190219" cy="1519699"/>
            <a:chOff x="200024" y="3519768"/>
            <a:chExt cx="1208151" cy="1542595"/>
          </a:xfrm>
        </p:grpSpPr>
        <p:sp>
          <p:nvSpPr>
            <p:cNvPr id="24"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F4778CE4-B9D4-4E01-BA7F-86A353BC6D8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3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0"/>
                                      </p:stCondLst>
                                      <p:childTnLst>
                                        <p:animMotion origin="layout" path="M 1.94444E-6 -3.76118E-6 L 0.08107 -3.76118E-6 " pathEditMode="relative" rAng="0" ptsTypes="AA" p14:bounceEnd="48000">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0"/>
                                      </p:stCondLst>
                                      <p:childTnLst>
                                        <p:animMotion origin="layout" path="M 1.94444E-6 -3.76118E-6 L 0.08107 -3.76118E-6 " pathEditMode="relative" rAng="0" ptsTypes="AA">
                                          <p:cBhvr>
                                            <p:cTn id="18" dur="400" spd="-100000" fill="hold"/>
                                            <p:tgtEl>
                                              <p:spTgt spid="1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16307"/>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79E8FD17-A706-4735-979F-008D9713CA5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6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Purpl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16307"/>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81850374-9BFD-4A82-B130-4578D623D94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44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Light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16307"/>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5A2FB869-E483-45D8-A512-19A6FCCE7B7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Dark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grpSp>
        <p:nvGrpSpPr>
          <p:cNvPr id="14" name="Group 13"/>
          <p:cNvGrpSpPr/>
          <p:nvPr userDrawn="1"/>
        </p:nvGrpSpPr>
        <p:grpSpPr>
          <a:xfrm>
            <a:off x="-61710" y="5516307"/>
            <a:ext cx="1190219" cy="1519699"/>
            <a:chOff x="200024" y="3519768"/>
            <a:chExt cx="1208151" cy="1542595"/>
          </a:xfrm>
        </p:grpSpPr>
        <p:sp>
          <p:nvSpPr>
            <p:cNvPr id="15"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6"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7"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9" name="Picture 32">
            <a:extLst>
              <a:ext uri="{FF2B5EF4-FFF2-40B4-BE49-F238E27FC236}">
                <a16:creationId xmlns:a16="http://schemas.microsoft.com/office/drawing/2014/main" id="{6790E9E2-59B1-4408-BCEA-0F25527C1F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6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14:presetBounceEnd="48000">
                                      <p:stCondLst>
                                        <p:cond delay="0"/>
                                      </p:stCondLst>
                                      <p:childTnLst>
                                        <p:animMotion origin="layout" path="M 6.93889E-18 -3.45679E-6 L 0.08108 -3.45679E-6 " pathEditMode="relative" rAng="0" ptsTypes="AA" p14:bounceEnd="48000">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35" presetClass="path" presetSubtype="0" accel="40000" fill="hold" nodeType="withEffect">
                                      <p:stCondLst>
                                        <p:cond delay="0"/>
                                      </p:stCondLst>
                                      <p:childTnLst>
                                        <p:animMotion origin="layout" path="M 6.93889E-18 -3.45679E-6 L 0.08108 -3.45679E-6 " pathEditMode="relative" rAng="0" ptsTypes="AA">
                                          <p:cBhvr>
                                            <p:cTn id="18" dur="400" spd="-100000" fill="hold"/>
                                            <p:tgtEl>
                                              <p:spTgt spid="1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Pic Large Text 5050 - Whit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699" y="260352"/>
            <a:ext cx="5824179" cy="633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Picture Placeholder 23"/>
          <p:cNvSpPr>
            <a:spLocks noGrp="1"/>
          </p:cNvSpPr>
          <p:nvPr userDrawn="1">
            <p:ph type="pic" sz="quarter" idx="14"/>
          </p:nvPr>
        </p:nvSpPr>
        <p:spPr>
          <a:xfrm>
            <a:off x="6227423" y="260351"/>
            <a:ext cx="5711767"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401" y="260351"/>
            <a:ext cx="5427321" cy="6337300"/>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grpSp>
        <p:nvGrpSpPr>
          <p:cNvPr id="9" name="Group 8"/>
          <p:cNvGrpSpPr/>
          <p:nvPr userDrawn="1"/>
        </p:nvGrpSpPr>
        <p:grpSpPr>
          <a:xfrm>
            <a:off x="-61710" y="5515027"/>
            <a:ext cx="1190219" cy="1519699"/>
            <a:chOff x="200024" y="3519768"/>
            <a:chExt cx="1208151" cy="1542595"/>
          </a:xfrm>
        </p:grpSpPr>
        <p:sp>
          <p:nvSpPr>
            <p:cNvPr id="11" name="Freeform 29"/>
            <p:cNvSpPr>
              <a:spLocks/>
            </p:cNvSpPr>
            <p:nvPr userDrawn="1"/>
          </p:nvSpPr>
          <p:spPr bwMode="auto">
            <a:xfrm flipH="1" flipV="1">
              <a:off x="200024" y="3519768"/>
              <a:ext cx="1208151" cy="1542595"/>
            </a:xfrm>
            <a:custGeom>
              <a:avLst/>
              <a:gdLst>
                <a:gd name="T0" fmla="*/ 43 w 197"/>
                <a:gd name="T1" fmla="*/ 0 h 252"/>
                <a:gd name="T2" fmla="*/ 43 w 197"/>
                <a:gd name="T3" fmla="*/ 4 h 252"/>
                <a:gd name="T4" fmla="*/ 43 w 197"/>
                <a:gd name="T5" fmla="*/ 56 h 252"/>
                <a:gd name="T6" fmla="*/ 43 w 197"/>
                <a:gd name="T7" fmla="*/ 56 h 252"/>
                <a:gd name="T8" fmla="*/ 197 w 197"/>
                <a:gd name="T9" fmla="*/ 210 h 252"/>
                <a:gd name="T10" fmla="*/ 197 w 197"/>
                <a:gd name="T11" fmla="*/ 252 h 252"/>
                <a:gd name="T12" fmla="*/ 0 w 197"/>
                <a:gd name="T13" fmla="*/ 56 h 252"/>
                <a:gd name="T14" fmla="*/ 0 w 197"/>
                <a:gd name="T15" fmla="*/ 4 h 252"/>
                <a:gd name="T16" fmla="*/ 0 w 197"/>
                <a:gd name="T17" fmla="*/ 19 h 252"/>
                <a:gd name="T18" fmla="*/ 43 w 197"/>
                <a:gd name="T19" fmla="*/ 19 h 252"/>
                <a:gd name="T20" fmla="*/ 43 w 197"/>
                <a:gd name="T21"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52">
                  <a:moveTo>
                    <a:pt x="43" y="0"/>
                  </a:moveTo>
                  <a:cubicBezTo>
                    <a:pt x="43" y="4"/>
                    <a:pt x="43" y="4"/>
                    <a:pt x="43" y="4"/>
                  </a:cubicBezTo>
                  <a:cubicBezTo>
                    <a:pt x="43" y="56"/>
                    <a:pt x="43" y="56"/>
                    <a:pt x="43" y="56"/>
                  </a:cubicBezTo>
                  <a:cubicBezTo>
                    <a:pt x="43" y="56"/>
                    <a:pt x="43" y="56"/>
                    <a:pt x="43" y="56"/>
                  </a:cubicBezTo>
                  <a:cubicBezTo>
                    <a:pt x="43" y="141"/>
                    <a:pt x="112" y="210"/>
                    <a:pt x="197" y="210"/>
                  </a:cubicBezTo>
                  <a:cubicBezTo>
                    <a:pt x="197" y="252"/>
                    <a:pt x="197" y="252"/>
                    <a:pt x="197" y="252"/>
                  </a:cubicBezTo>
                  <a:cubicBezTo>
                    <a:pt x="88" y="252"/>
                    <a:pt x="0" y="164"/>
                    <a:pt x="0" y="56"/>
                  </a:cubicBezTo>
                  <a:cubicBezTo>
                    <a:pt x="0" y="4"/>
                    <a:pt x="0" y="4"/>
                    <a:pt x="0" y="4"/>
                  </a:cubicBezTo>
                  <a:cubicBezTo>
                    <a:pt x="0" y="19"/>
                    <a:pt x="0" y="19"/>
                    <a:pt x="0" y="19"/>
                  </a:cubicBezTo>
                  <a:cubicBezTo>
                    <a:pt x="43" y="19"/>
                    <a:pt x="43" y="19"/>
                    <a:pt x="43" y="19"/>
                  </a:cubicBezTo>
                  <a:lnTo>
                    <a:pt x="4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2" name="Freeform 30"/>
            <p:cNvSpPr>
              <a:spLocks/>
            </p:cNvSpPr>
            <p:nvPr userDrawn="1"/>
          </p:nvSpPr>
          <p:spPr bwMode="auto">
            <a:xfrm flipH="1" flipV="1">
              <a:off x="200024" y="3887917"/>
              <a:ext cx="832224" cy="1174446"/>
            </a:xfrm>
            <a:custGeom>
              <a:avLst/>
              <a:gdLst>
                <a:gd name="T0" fmla="*/ 43 w 136"/>
                <a:gd name="T1" fmla="*/ 4 h 192"/>
                <a:gd name="T2" fmla="*/ 43 w 136"/>
                <a:gd name="T3" fmla="*/ 4 h 192"/>
                <a:gd name="T4" fmla="*/ 43 w 136"/>
                <a:gd name="T5" fmla="*/ 56 h 192"/>
                <a:gd name="T6" fmla="*/ 136 w 136"/>
                <a:gd name="T7" fmla="*/ 149 h 192"/>
                <a:gd name="T8" fmla="*/ 136 w 136"/>
                <a:gd name="T9" fmla="*/ 192 h 192"/>
                <a:gd name="T10" fmla="*/ 0 w 136"/>
                <a:gd name="T11" fmla="*/ 56 h 192"/>
                <a:gd name="T12" fmla="*/ 0 w 136"/>
                <a:gd name="T13" fmla="*/ 4 h 192"/>
                <a:gd name="T14" fmla="*/ 0 w 136"/>
                <a:gd name="T15" fmla="*/ 0 h 192"/>
                <a:gd name="T16" fmla="*/ 0 w 136"/>
                <a:gd name="T17" fmla="*/ 19 h 192"/>
                <a:gd name="T18" fmla="*/ 43 w 136"/>
                <a:gd name="T19" fmla="*/ 19 h 192"/>
                <a:gd name="T20" fmla="*/ 43 w 136"/>
                <a:gd name="T21" fmla="*/ 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2">
                  <a:moveTo>
                    <a:pt x="43" y="4"/>
                  </a:moveTo>
                  <a:cubicBezTo>
                    <a:pt x="43" y="4"/>
                    <a:pt x="43" y="4"/>
                    <a:pt x="43" y="4"/>
                  </a:cubicBezTo>
                  <a:cubicBezTo>
                    <a:pt x="43" y="56"/>
                    <a:pt x="43" y="56"/>
                    <a:pt x="43" y="56"/>
                  </a:cubicBezTo>
                  <a:cubicBezTo>
                    <a:pt x="43" y="107"/>
                    <a:pt x="84" y="149"/>
                    <a:pt x="136" y="149"/>
                  </a:cubicBezTo>
                  <a:cubicBezTo>
                    <a:pt x="136" y="192"/>
                    <a:pt x="136" y="192"/>
                    <a:pt x="136" y="192"/>
                  </a:cubicBezTo>
                  <a:cubicBezTo>
                    <a:pt x="61" y="192"/>
                    <a:pt x="0" y="131"/>
                    <a:pt x="0" y="56"/>
                  </a:cubicBezTo>
                  <a:cubicBezTo>
                    <a:pt x="0" y="4"/>
                    <a:pt x="0" y="4"/>
                    <a:pt x="0" y="4"/>
                  </a:cubicBezTo>
                  <a:cubicBezTo>
                    <a:pt x="0" y="0"/>
                    <a:pt x="0" y="0"/>
                    <a:pt x="0" y="0"/>
                  </a:cubicBezTo>
                  <a:cubicBezTo>
                    <a:pt x="0" y="19"/>
                    <a:pt x="0" y="19"/>
                    <a:pt x="0" y="19"/>
                  </a:cubicBezTo>
                  <a:cubicBezTo>
                    <a:pt x="43" y="19"/>
                    <a:pt x="43" y="19"/>
                    <a:pt x="43" y="19"/>
                  </a:cubicBezTo>
                  <a:lnTo>
                    <a:pt x="43" y="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13" name="Freeform 31"/>
            <p:cNvSpPr>
              <a:spLocks/>
            </p:cNvSpPr>
            <p:nvPr userDrawn="1"/>
          </p:nvSpPr>
          <p:spPr bwMode="auto">
            <a:xfrm flipH="1" flipV="1">
              <a:off x="200024" y="4261251"/>
              <a:ext cx="458890" cy="801112"/>
            </a:xfrm>
            <a:custGeom>
              <a:avLst/>
              <a:gdLst>
                <a:gd name="T0" fmla="*/ 42 w 75"/>
                <a:gd name="T1" fmla="*/ 19 h 131"/>
                <a:gd name="T2" fmla="*/ 42 w 75"/>
                <a:gd name="T3" fmla="*/ 4 h 131"/>
                <a:gd name="T4" fmla="*/ 42 w 75"/>
                <a:gd name="T5" fmla="*/ 4 h 131"/>
                <a:gd name="T6" fmla="*/ 42 w 75"/>
                <a:gd name="T7" fmla="*/ 56 h 131"/>
                <a:gd name="T8" fmla="*/ 52 w 75"/>
                <a:gd name="T9" fmla="*/ 79 h 131"/>
                <a:gd name="T10" fmla="*/ 75 w 75"/>
                <a:gd name="T11" fmla="*/ 88 h 131"/>
                <a:gd name="T12" fmla="*/ 75 w 75"/>
                <a:gd name="T13" fmla="*/ 131 h 131"/>
                <a:gd name="T14" fmla="*/ 22 w 75"/>
                <a:gd name="T15" fmla="*/ 109 h 131"/>
                <a:gd name="T16" fmla="*/ 0 w 75"/>
                <a:gd name="T17" fmla="*/ 56 h 131"/>
                <a:gd name="T18" fmla="*/ 0 w 75"/>
                <a:gd name="T19" fmla="*/ 0 h 131"/>
                <a:gd name="T20" fmla="*/ 0 w 75"/>
                <a:gd name="T21" fmla="*/ 19 h 131"/>
                <a:gd name="T22" fmla="*/ 42 w 75"/>
                <a:gd name="T23" fmla="*/ 1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31">
                  <a:moveTo>
                    <a:pt x="42" y="19"/>
                  </a:moveTo>
                  <a:cubicBezTo>
                    <a:pt x="42" y="4"/>
                    <a:pt x="42" y="4"/>
                    <a:pt x="42" y="4"/>
                  </a:cubicBezTo>
                  <a:cubicBezTo>
                    <a:pt x="42" y="4"/>
                    <a:pt x="42" y="4"/>
                    <a:pt x="42" y="4"/>
                  </a:cubicBezTo>
                  <a:cubicBezTo>
                    <a:pt x="42" y="56"/>
                    <a:pt x="42" y="56"/>
                    <a:pt x="42" y="56"/>
                  </a:cubicBezTo>
                  <a:cubicBezTo>
                    <a:pt x="42" y="65"/>
                    <a:pt x="46" y="73"/>
                    <a:pt x="52" y="79"/>
                  </a:cubicBezTo>
                  <a:cubicBezTo>
                    <a:pt x="58" y="85"/>
                    <a:pt x="66" y="88"/>
                    <a:pt x="75" y="88"/>
                  </a:cubicBezTo>
                  <a:cubicBezTo>
                    <a:pt x="75" y="131"/>
                    <a:pt x="75" y="131"/>
                    <a:pt x="75" y="131"/>
                  </a:cubicBezTo>
                  <a:cubicBezTo>
                    <a:pt x="55" y="131"/>
                    <a:pt x="36" y="123"/>
                    <a:pt x="22" y="109"/>
                  </a:cubicBezTo>
                  <a:cubicBezTo>
                    <a:pt x="7" y="95"/>
                    <a:pt x="0" y="76"/>
                    <a:pt x="0" y="56"/>
                  </a:cubicBezTo>
                  <a:cubicBezTo>
                    <a:pt x="0" y="0"/>
                    <a:pt x="0" y="0"/>
                    <a:pt x="0" y="0"/>
                  </a:cubicBezTo>
                  <a:cubicBezTo>
                    <a:pt x="0" y="19"/>
                    <a:pt x="0" y="19"/>
                    <a:pt x="0" y="19"/>
                  </a:cubicBezTo>
                  <a:lnTo>
                    <a:pt x="42" y="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4" name="Picture 32">
            <a:extLst>
              <a:ext uri="{FF2B5EF4-FFF2-40B4-BE49-F238E27FC236}">
                <a16:creationId xmlns:a16="http://schemas.microsoft.com/office/drawing/2014/main" id="{DBC15ABD-FB14-478A-8276-0A59FF0510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14:presetBounceEnd="48000">
                                      <p:stCondLst>
                                        <p:cond delay="0"/>
                                      </p:stCondLst>
                                      <p:childTnLst>
                                        <p:animMotion origin="layout" path="M 6.93889E-18 -4.81481E-6 L 0.08108 -4.81481E-6 " pathEditMode="relative" rAng="0" ptsTypes="AA" p14:bounceEnd="48000">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35" presetClass="path" presetSubtype="0" accel="40000" fill="hold" nodeType="withEffect">
                                      <p:stCondLst>
                                        <p:cond delay="0"/>
                                      </p:stCondLst>
                                      <p:childTnLst>
                                        <p:animMotion origin="layout" path="M 6.93889E-18 -4.81481E-6 L 0.08108 -4.81481E-6 " pathEditMode="relative" rAng="0" ptsTypes="AA">
                                          <p:cBhvr>
                                            <p:cTn id="18" dur="400" spd="-100000" fill="hold"/>
                                            <p:tgtEl>
                                              <p:spTgt spid="9"/>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PicInfo 3 Lines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7" name="Picture 32">
            <a:extLst>
              <a:ext uri="{FF2B5EF4-FFF2-40B4-BE49-F238E27FC236}">
                <a16:creationId xmlns:a16="http://schemas.microsoft.com/office/drawing/2014/main" id="{564A6639-A850-4D34-8A48-27B8FC803B3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8A8A-55C1-F945-9F25-A1CFCA801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AEFC9A-523B-6E4B-9E36-118F0FC56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E44C6-69C7-BB47-ACB3-70544CA31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60BBC5-0353-8948-B79A-2E7DDC049A89}"/>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6" name="Footer Placeholder 5">
            <a:extLst>
              <a:ext uri="{FF2B5EF4-FFF2-40B4-BE49-F238E27FC236}">
                <a16:creationId xmlns:a16="http://schemas.microsoft.com/office/drawing/2014/main" id="{7BAD491C-65F6-904A-8771-67A689893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61A0D4-27F6-5D43-BA3B-E366D99AB91A}"/>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26963054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icInfo 3 Lines -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7" name="Picture 32">
            <a:extLst>
              <a:ext uri="{FF2B5EF4-FFF2-40B4-BE49-F238E27FC236}">
                <a16:creationId xmlns:a16="http://schemas.microsoft.com/office/drawing/2014/main" id="{1CB3349B-C977-4284-ABF2-01AF64F93E9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5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PicInfo 3 Lines - Dark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7" name="Picture 32">
            <a:extLst>
              <a:ext uri="{FF2B5EF4-FFF2-40B4-BE49-F238E27FC236}">
                <a16:creationId xmlns:a16="http://schemas.microsoft.com/office/drawing/2014/main" id="{0C592E8F-0E19-4559-B19A-0972A2A3A19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31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PicInfo 3 Lines - Light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7" name="Picture 32">
            <a:extLst>
              <a:ext uri="{FF2B5EF4-FFF2-40B4-BE49-F238E27FC236}">
                <a16:creationId xmlns:a16="http://schemas.microsoft.com/office/drawing/2014/main" id="{8816ED6C-F01D-492B-8DC0-2303ABB7302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99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PicInfo 3 Lines - Dark Purpl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8" name="Picture 32">
            <a:extLst>
              <a:ext uri="{FF2B5EF4-FFF2-40B4-BE49-F238E27FC236}">
                <a16:creationId xmlns:a16="http://schemas.microsoft.com/office/drawing/2014/main" id="{1B00F74D-C366-4B81-8E07-BD071C2D554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8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PicInfo 3 Lines - Whit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833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4231342"/>
            <a:ext cx="5825067" cy="2366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7"/>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56303" y="3391439"/>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7" name="Picture 32">
            <a:extLst>
              <a:ext uri="{FF2B5EF4-FFF2-40B4-BE49-F238E27FC236}">
                <a16:creationId xmlns:a16="http://schemas.microsoft.com/office/drawing/2014/main" id="{073CCDCA-0F0D-41A7-B246-ED82B21D538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2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icInfo 4 Lines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grpSp>
        <p:nvGrpSpPr>
          <p:cNvPr id="6" name="Group 5"/>
          <p:cNvGrpSpPr>
            <a:grpSpLocks noChangeAspect="1"/>
          </p:cNvGrpSpPr>
          <p:nvPr userDrawn="1"/>
        </p:nvGrpSpPr>
        <p:grpSpPr bwMode="auto">
          <a:xfrm>
            <a:off x="4826853" y="271936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pic>
        <p:nvPicPr>
          <p:cNvPr id="19" name="Picture 32">
            <a:extLst>
              <a:ext uri="{FF2B5EF4-FFF2-40B4-BE49-F238E27FC236}">
                <a16:creationId xmlns:a16="http://schemas.microsoft.com/office/drawing/2014/main" id="{5E676A11-7499-4B7F-9147-F09F3F63649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3.7037E-6 L 0 3.7037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3.7037E-6 L 0 3.7037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PicInfo 4 Lines -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31521" y="260351"/>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grpSp>
        <p:nvGrpSpPr>
          <p:cNvPr id="19" name="Group 18"/>
          <p:cNvGrpSpPr>
            <a:grpSpLocks noChangeAspect="1"/>
          </p:cNvGrpSpPr>
          <p:nvPr userDrawn="1"/>
        </p:nvGrpSpPr>
        <p:grpSpPr bwMode="auto">
          <a:xfrm>
            <a:off x="4835521" y="2719362"/>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2" name="Picture 32">
            <a:extLst>
              <a:ext uri="{FF2B5EF4-FFF2-40B4-BE49-F238E27FC236}">
                <a16:creationId xmlns:a16="http://schemas.microsoft.com/office/drawing/2014/main" id="{4D06CC17-67E2-4C4C-BFF4-499FF84A254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3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3.7037E-6 L -4.44444E-6 3.7037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3.7037E-6 L -4.44444E-6 3.7037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PicInfo 4 Lines - Dark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grpSp>
        <p:nvGrpSpPr>
          <p:cNvPr id="19" name="Group 18"/>
          <p:cNvGrpSpPr>
            <a:grpSpLocks noChangeAspect="1"/>
          </p:cNvGrpSpPr>
          <p:nvPr userDrawn="1"/>
        </p:nvGrpSpPr>
        <p:grpSpPr bwMode="auto">
          <a:xfrm>
            <a:off x="4828808" y="2710768"/>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0" name="Picture 32">
            <a:extLst>
              <a:ext uri="{FF2B5EF4-FFF2-40B4-BE49-F238E27FC236}">
                <a16:creationId xmlns:a16="http://schemas.microsoft.com/office/drawing/2014/main" id="{910EAE08-C172-49E0-9B52-95F08CEED24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4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Info 4 Lines - Light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grpSp>
        <p:nvGrpSpPr>
          <p:cNvPr id="19" name="Group 18"/>
          <p:cNvGrpSpPr>
            <a:grpSpLocks noChangeAspect="1"/>
          </p:cNvGrpSpPr>
          <p:nvPr userDrawn="1"/>
        </p:nvGrpSpPr>
        <p:grpSpPr bwMode="auto">
          <a:xfrm>
            <a:off x="4828808" y="2710768"/>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18568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PicInfo 4 Lines - Dark Purpl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grpSp>
        <p:nvGrpSpPr>
          <p:cNvPr id="19" name="Group 18"/>
          <p:cNvGrpSpPr>
            <a:grpSpLocks noChangeAspect="1"/>
          </p:cNvGrpSpPr>
          <p:nvPr userDrawn="1"/>
        </p:nvGrpSpPr>
        <p:grpSpPr bwMode="auto">
          <a:xfrm>
            <a:off x="4828808" y="2710768"/>
            <a:ext cx="1166776" cy="1025957"/>
            <a:chOff x="6077" y="1319"/>
            <a:chExt cx="290" cy="255"/>
          </a:xfrm>
        </p:grpSpPr>
        <p:sp>
          <p:nvSpPr>
            <p:cNvPr id="24"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5"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6"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0" name="Picture 32">
            <a:extLst>
              <a:ext uri="{FF2B5EF4-FFF2-40B4-BE49-F238E27FC236}">
                <a16:creationId xmlns:a16="http://schemas.microsoft.com/office/drawing/2014/main" id="{C17C7C51-D37E-453D-9304-917F1D53F15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7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14:presetBounceEnd="48000">
                                      <p:stCondLst>
                                        <p:cond delay="500"/>
                                      </p:stCondLst>
                                      <p:childTnLst>
                                        <p:animMotion origin="layout" path="M -0.08107 -1.7284E-6 L -3.61111E-6 -1.7284E-6 " pathEditMode="relative" rAng="0" ptsTypes="AA" p14:bounceEnd="48000">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35" presetClass="path" presetSubtype="0" accel="40000" fill="hold" nodeType="withEffect">
                                      <p:stCondLst>
                                        <p:cond delay="500"/>
                                      </p:stCondLst>
                                      <p:childTnLst>
                                        <p:animMotion origin="layout" path="M -0.08107 -1.7284E-6 L -3.61111E-6 -1.7284E-6 " pathEditMode="relative" rAng="0" ptsTypes="AA">
                                          <p:cBhvr>
                                            <p:cTn id="18" dur="400" fill="hold"/>
                                            <p:tgtEl>
                                              <p:spTgt spid="19"/>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807D-033E-754B-B236-FC37A3C9C7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690DC2-E3E5-7C4B-962F-6FD94A112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745F13-A3A0-7E4D-AFF4-0D6A062C1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EE9840-58C2-A44A-8A0B-5F8DA7D6B5A9}"/>
              </a:ext>
            </a:extLst>
          </p:cNvPr>
          <p:cNvSpPr>
            <a:spLocks noGrp="1"/>
          </p:cNvSpPr>
          <p:nvPr>
            <p:ph type="dt" sz="half" idx="10"/>
          </p:nvPr>
        </p:nvSpPr>
        <p:spPr/>
        <p:txBody>
          <a:bodyPr/>
          <a:lstStyle/>
          <a:p>
            <a:fld id="{10B2EB6D-389A-8E44-AB50-05F702E84B67}" type="datetimeFigureOut">
              <a:rPr lang="en-US" smtClean="0"/>
              <a:t>8/13/2018</a:t>
            </a:fld>
            <a:endParaRPr lang="en-US"/>
          </a:p>
        </p:txBody>
      </p:sp>
      <p:sp>
        <p:nvSpPr>
          <p:cNvPr id="6" name="Footer Placeholder 5">
            <a:extLst>
              <a:ext uri="{FF2B5EF4-FFF2-40B4-BE49-F238E27FC236}">
                <a16:creationId xmlns:a16="http://schemas.microsoft.com/office/drawing/2014/main" id="{EAC3E2DE-EBE9-5A4D-A754-B371A051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CBDAE2-DA51-C941-BB05-A82875B61964}"/>
              </a:ext>
            </a:extLst>
          </p:cNvPr>
          <p:cNvSpPr>
            <a:spLocks noGrp="1"/>
          </p:cNvSpPr>
          <p:nvPr>
            <p:ph type="sldNum" sz="quarter" idx="12"/>
          </p:nvPr>
        </p:nvSpPr>
        <p:spPr/>
        <p:txBody>
          <a:bodyPr/>
          <a:lstStyle/>
          <a:p>
            <a:fld id="{68AB74CB-69B8-3E44-B321-705DEB0ED367}" type="slidenum">
              <a:rPr lang="en-US" smtClean="0"/>
              <a:t>‹#›</a:t>
            </a:fld>
            <a:endParaRPr lang="en-US"/>
          </a:p>
        </p:txBody>
      </p:sp>
    </p:spTree>
    <p:extLst>
      <p:ext uri="{BB962C8B-B14F-4D97-AF65-F5344CB8AC3E}">
        <p14:creationId xmlns:p14="http://schemas.microsoft.com/office/powerpoint/2010/main" val="30453393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PicInfo 4 Lines - Whit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31557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3590485"/>
            <a:ext cx="5825067" cy="30071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4485117"/>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1"/>
            <a:ext cx="5558367" cy="3072639"/>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612708"/>
            <a:ext cx="224637" cy="224637"/>
          </a:xfrm>
          <a:prstGeom prst="rect">
            <a:avLst/>
          </a:prstGeom>
        </p:spPr>
      </p:pic>
      <p:sp>
        <p:nvSpPr>
          <p:cNvPr id="11" name="Content Placeholder 2"/>
          <p:cNvSpPr>
            <a:spLocks noGrp="1"/>
          </p:cNvSpPr>
          <p:nvPr>
            <p:ph idx="16"/>
          </p:nvPr>
        </p:nvSpPr>
        <p:spPr>
          <a:xfrm>
            <a:off x="842683" y="5161504"/>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5837892"/>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29250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979691"/>
            <a:ext cx="224637" cy="224637"/>
          </a:xfrm>
          <a:prstGeom prst="rect">
            <a:avLst/>
          </a:prstGeom>
        </p:spPr>
      </p:pic>
      <p:sp>
        <p:nvSpPr>
          <p:cNvPr id="17" name="Content Placeholder 2"/>
          <p:cNvSpPr>
            <a:spLocks noGrp="1"/>
          </p:cNvSpPr>
          <p:nvPr>
            <p:ph idx="18"/>
          </p:nvPr>
        </p:nvSpPr>
        <p:spPr>
          <a:xfrm>
            <a:off x="842683" y="3828389"/>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399" y="3957355"/>
            <a:ext cx="224637" cy="224637"/>
          </a:xfrm>
          <a:prstGeom prst="rect">
            <a:avLst/>
          </a:prstGeom>
        </p:spPr>
      </p:pic>
      <p:grpSp>
        <p:nvGrpSpPr>
          <p:cNvPr id="20" name="Group 19"/>
          <p:cNvGrpSpPr>
            <a:grpSpLocks noChangeAspect="1"/>
          </p:cNvGrpSpPr>
          <p:nvPr userDrawn="1"/>
        </p:nvGrpSpPr>
        <p:grpSpPr bwMode="auto">
          <a:xfrm>
            <a:off x="4856303" y="2717155"/>
            <a:ext cx="1166776" cy="1025957"/>
            <a:chOff x="6077" y="1319"/>
            <a:chExt cx="290" cy="255"/>
          </a:xfrm>
        </p:grpSpPr>
        <p:sp>
          <p:nvSpPr>
            <p:cNvPr id="21"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19" name="Picture 32">
            <a:extLst>
              <a:ext uri="{FF2B5EF4-FFF2-40B4-BE49-F238E27FC236}">
                <a16:creationId xmlns:a16="http://schemas.microsoft.com/office/drawing/2014/main" id="{03BC19A7-4B5C-4038-9EFC-C7C069850E5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05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14:presetBounceEnd="48000">
                                      <p:stCondLst>
                                        <p:cond delay="800"/>
                                      </p:stCondLst>
                                      <p:childTnLst>
                                        <p:animMotion origin="layout" path="M -0.08108 2.34568E-6 L -5.55556E-7 2.34568E-6 " pathEditMode="relative" rAng="0" ptsTypes="AA" p14:bounceEnd="48000">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fade">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500"/>
                                            <p:tgtEl>
                                              <p:spTgt spid="12">
                                                <p:txEl>
                                                  <p:pRg st="0" end="0"/>
                                                </p:txEl>
                                              </p:spTgt>
                                            </p:tgtEl>
                                          </p:cBhvr>
                                        </p:animEffect>
                                      </p:childTnLst>
                                    </p:cTn>
                                  </p:par>
                                  <p:par>
                                    <p:cTn id="57" presetID="10" presetClass="entr" presetSubtype="0" fill="hold" nodeType="withEffect">
                                      <p:stCondLst>
                                        <p:cond delay="8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par>
                                    <p:cTn id="60" presetID="35" presetClass="path" presetSubtype="0" accel="40000" fill="hold" nodeType="withEffect">
                                      <p:stCondLst>
                                        <p:cond delay="800"/>
                                      </p:stCondLst>
                                      <p:childTnLst>
                                        <p:animMotion origin="layout" path="M -0.08108 2.34568E-6 L -5.55556E-7 2.34568E-6 " pathEditMode="relative" rAng="0" ptsTypes="AA">
                                          <p:cBhvr>
                                            <p:cTn id="61" dur="400" fill="hold"/>
                                            <p:tgtEl>
                                              <p:spTgt spid="20"/>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PicInfo 5 Lines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grpSp>
        <p:nvGrpSpPr>
          <p:cNvPr id="6" name="Group 5"/>
          <p:cNvGrpSpPr>
            <a:grpSpLocks noChangeAspect="1"/>
          </p:cNvGrpSpPr>
          <p:nvPr userDrawn="1"/>
        </p:nvGrpSpPr>
        <p:grpSpPr bwMode="auto">
          <a:xfrm>
            <a:off x="4826853" y="2032568"/>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pic>
        <p:nvPicPr>
          <p:cNvPr id="25" name="Picture 32">
            <a:extLst>
              <a:ext uri="{FF2B5EF4-FFF2-40B4-BE49-F238E27FC236}">
                <a16:creationId xmlns:a16="http://schemas.microsoft.com/office/drawing/2014/main" id="{7E02A926-1088-4574-9617-F02C2A1A77C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08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8 2.34568E-6 L 0 2.34568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8 2.34568E-6 L 0 2.34568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PicInfo 5 Lines - Blue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grpSp>
        <p:nvGrpSpPr>
          <p:cNvPr id="25" name="Group 24"/>
          <p:cNvGrpSpPr>
            <a:grpSpLocks noChangeAspect="1"/>
          </p:cNvGrpSpPr>
          <p:nvPr userDrawn="1"/>
        </p:nvGrpSpPr>
        <p:grpSpPr bwMode="auto">
          <a:xfrm>
            <a:off x="4827953" y="2039195"/>
            <a:ext cx="1166776" cy="1025957"/>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1" name="Picture 32">
            <a:extLst>
              <a:ext uri="{FF2B5EF4-FFF2-40B4-BE49-F238E27FC236}">
                <a16:creationId xmlns:a16="http://schemas.microsoft.com/office/drawing/2014/main" id="{4C53A493-3395-4E31-9345-FE41624F914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93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icInfo 5 Lines - Dark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grpSp>
        <p:nvGrpSpPr>
          <p:cNvPr id="25" name="Group 24"/>
          <p:cNvGrpSpPr>
            <a:grpSpLocks noChangeAspect="1"/>
          </p:cNvGrpSpPr>
          <p:nvPr userDrawn="1"/>
        </p:nvGrpSpPr>
        <p:grpSpPr bwMode="auto">
          <a:xfrm>
            <a:off x="4827953" y="2039195"/>
            <a:ext cx="1166776" cy="1025957"/>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1" name="Picture 32">
            <a:extLst>
              <a:ext uri="{FF2B5EF4-FFF2-40B4-BE49-F238E27FC236}">
                <a16:creationId xmlns:a16="http://schemas.microsoft.com/office/drawing/2014/main" id="{867BAF75-0A1B-4322-9CA8-08086FD9C2F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2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icInfo 5 Lines - Light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grpSp>
        <p:nvGrpSpPr>
          <p:cNvPr id="25" name="Group 24"/>
          <p:cNvGrpSpPr>
            <a:grpSpLocks noChangeAspect="1"/>
          </p:cNvGrpSpPr>
          <p:nvPr userDrawn="1"/>
        </p:nvGrpSpPr>
        <p:grpSpPr bwMode="auto">
          <a:xfrm>
            <a:off x="4827953" y="2039195"/>
            <a:ext cx="1166776" cy="1025957"/>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pic>
        <p:nvPicPr>
          <p:cNvPr id="21" name="Picture 32">
            <a:extLst>
              <a:ext uri="{FF2B5EF4-FFF2-40B4-BE49-F238E27FC236}">
                <a16:creationId xmlns:a16="http://schemas.microsoft.com/office/drawing/2014/main" id="{A8C0996C-DFFF-41E8-9A21-965B2C40A50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54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Info 5 Lines - Dark Purpl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grpSp>
        <p:nvGrpSpPr>
          <p:cNvPr id="25" name="Group 24"/>
          <p:cNvGrpSpPr>
            <a:grpSpLocks noChangeAspect="1"/>
          </p:cNvGrpSpPr>
          <p:nvPr userDrawn="1"/>
        </p:nvGrpSpPr>
        <p:grpSpPr bwMode="auto">
          <a:xfrm>
            <a:off x="4827953" y="2039195"/>
            <a:ext cx="1166776" cy="1025957"/>
            <a:chOff x="6077" y="1319"/>
            <a:chExt cx="290" cy="255"/>
          </a:xfrm>
        </p:grpSpPr>
        <p:sp>
          <p:nvSpPr>
            <p:cNvPr id="26"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7"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8"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9"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390413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14:presetBounceEnd="48000">
                                      <p:stCondLst>
                                        <p:cond delay="500"/>
                                      </p:stCondLst>
                                      <p:childTnLst>
                                        <p:animMotion origin="layout" path="M -0.08108 -3.58025E-6 L 0 -3.58025E-6 " pathEditMode="relative" rAng="0" ptsTypes="AA" p14:bounceEnd="48000">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00"/>
                                            <p:tgtEl>
                                              <p:spTgt spid="25"/>
                                            </p:tgtEl>
                                          </p:cBhvr>
                                        </p:animEffect>
                                      </p:childTnLst>
                                    </p:cTn>
                                  </p:par>
                                  <p:par>
                                    <p:cTn id="17" presetID="35" presetClass="path" presetSubtype="0" accel="40000" fill="hold" nodeType="withEffect">
                                      <p:stCondLst>
                                        <p:cond delay="500"/>
                                      </p:stCondLst>
                                      <p:childTnLst>
                                        <p:animMotion origin="layout" path="M -0.08108 -3.58025E-6 L 0 -3.58025E-6 " pathEditMode="relative" rAng="0" ptsTypes="AA">
                                          <p:cBhvr>
                                            <p:cTn id="18" dur="400" fill="hold"/>
                                            <p:tgtEl>
                                              <p:spTgt spid="25"/>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Info 5 Lines - Whit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430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905639"/>
            <a:ext cx="5825067" cy="36920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0402" y="3813544"/>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43976"/>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252797"/>
          </a:xfrm>
        </p:spPr>
        <p:txBody>
          <a:bodyPr anchor="t" anchorCtr="0">
            <a:noAutofit/>
          </a:bodyPr>
          <a:lstStyle>
            <a:lvl1pPr marL="0" indent="0">
              <a:buNone/>
              <a:defRPr sz="7200" cap="all" baseline="0">
                <a:solidFill>
                  <a:schemeClr val="accent1"/>
                </a:solidFill>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3941135"/>
            <a:ext cx="224637" cy="224637"/>
          </a:xfrm>
          <a:prstGeom prst="rect">
            <a:avLst/>
          </a:prstGeom>
        </p:spPr>
      </p:pic>
      <p:sp>
        <p:nvSpPr>
          <p:cNvPr id="11" name="Content Placeholder 2"/>
          <p:cNvSpPr>
            <a:spLocks noGrp="1"/>
          </p:cNvSpPr>
          <p:nvPr>
            <p:ph idx="16"/>
          </p:nvPr>
        </p:nvSpPr>
        <p:spPr>
          <a:xfrm>
            <a:off x="840402" y="4489931"/>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0402" y="516631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4620932"/>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308118"/>
            <a:ext cx="224637" cy="224637"/>
          </a:xfrm>
          <a:prstGeom prst="rect">
            <a:avLst/>
          </a:prstGeom>
        </p:spPr>
      </p:pic>
      <p:sp>
        <p:nvSpPr>
          <p:cNvPr id="17" name="Content Placeholder 2"/>
          <p:cNvSpPr>
            <a:spLocks noGrp="1"/>
          </p:cNvSpPr>
          <p:nvPr>
            <p:ph idx="18"/>
          </p:nvPr>
        </p:nvSpPr>
        <p:spPr>
          <a:xfrm>
            <a:off x="840402" y="3156816"/>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8" y="3285782"/>
            <a:ext cx="224637" cy="224637"/>
          </a:xfrm>
          <a:prstGeom prst="rect">
            <a:avLst/>
          </a:prstGeom>
        </p:spPr>
      </p:pic>
      <p:sp>
        <p:nvSpPr>
          <p:cNvPr id="19" name="Content Placeholder 2"/>
          <p:cNvSpPr>
            <a:spLocks noGrp="1"/>
          </p:cNvSpPr>
          <p:nvPr>
            <p:ph idx="19"/>
          </p:nvPr>
        </p:nvSpPr>
        <p:spPr>
          <a:xfrm>
            <a:off x="840402" y="5838727"/>
            <a:ext cx="5007428" cy="493059"/>
          </a:xfrm>
        </p:spPr>
        <p:txBody>
          <a:bodyPr anchor="ctr" anchorCtr="0"/>
          <a:lstStyle/>
          <a:p>
            <a:pPr lvl="0"/>
            <a:r>
              <a:rPr lang="en-US"/>
              <a:t>Edit Master text styles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1119" y="5980526"/>
            <a:ext cx="224637" cy="224637"/>
          </a:xfrm>
          <a:prstGeom prst="rect">
            <a:avLst/>
          </a:prstGeom>
        </p:spPr>
      </p:pic>
      <p:grpSp>
        <p:nvGrpSpPr>
          <p:cNvPr id="21" name="Group 20"/>
          <p:cNvGrpSpPr>
            <a:grpSpLocks noChangeAspect="1"/>
          </p:cNvGrpSpPr>
          <p:nvPr userDrawn="1"/>
        </p:nvGrpSpPr>
        <p:grpSpPr bwMode="auto">
          <a:xfrm>
            <a:off x="4856303" y="2036068"/>
            <a:ext cx="1166776" cy="1025957"/>
            <a:chOff x="6077" y="1319"/>
            <a:chExt cx="290" cy="255"/>
          </a:xfrm>
        </p:grpSpPr>
        <p:sp>
          <p:nvSpPr>
            <p:cNvPr id="22"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30"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31"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Tree>
    <p:extLst>
      <p:ext uri="{BB962C8B-B14F-4D97-AF65-F5344CB8AC3E}">
        <p14:creationId xmlns:p14="http://schemas.microsoft.com/office/powerpoint/2010/main" val="20909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14:presetBounceEnd="48000">
                                      <p:stCondLst>
                                        <p:cond delay="500"/>
                                      </p:stCondLst>
                                      <p:childTnLst>
                                        <p:animMotion origin="layout" path="M -0.08108 -4.93827E-6 L -5.55556E-7 -4.93827E-6 " pathEditMode="relative" rAng="0" ptsTypes="AA" p14:bounceEnd="48000">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
                                            <p:tgtEl>
                                              <p:spTgt spid="21"/>
                                            </p:tgtEl>
                                          </p:cBhvr>
                                        </p:animEffect>
                                      </p:childTnLst>
                                    </p:cTn>
                                  </p:par>
                                  <p:par>
                                    <p:cTn id="17" presetID="35" presetClass="path" presetSubtype="0" accel="40000" fill="hold" nodeType="withEffect">
                                      <p:stCondLst>
                                        <p:cond delay="500"/>
                                      </p:stCondLst>
                                      <p:childTnLst>
                                        <p:animMotion origin="layout" path="M -0.08108 -4.93827E-6 L -5.55556E-7 -4.93827E-6 " pathEditMode="relative" rAng="0" ptsTypes="AA">
                                          <p:cBhvr>
                                            <p:cTn id="18" dur="400" fill="hold"/>
                                            <p:tgtEl>
                                              <p:spTgt spid="21"/>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fade">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50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animEffect transition="in" filter="fade">
                                          <p:cBhvr>
                                            <p:cTn id="61" dur="500"/>
                                            <p:tgtEl>
                                              <p:spTgt spid="1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PicInfo 6 Lines - Magenta - Dark BG">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hasCustomPrompt="1"/>
          </p:nvPr>
        </p:nvSpPr>
        <p:spPr>
          <a:xfrm>
            <a:off x="6205302" y="260352"/>
            <a:ext cx="5718519" cy="5994160"/>
          </a:xfrm>
          <a:prstGeom prst="rect">
            <a:avLst/>
          </a:prstGeom>
        </p:spPr>
        <p:txBody>
          <a:bodyPr>
            <a:normAutofit/>
          </a:bodyPr>
          <a:lstStyle>
            <a:lvl1pPr marL="0" indent="0">
              <a:buNone/>
              <a:defRPr sz="2133" b="1"/>
            </a:lvl1pPr>
          </a:lstStyle>
          <a:p>
            <a:r>
              <a:rPr lang="en-US" dirty="0"/>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rgbClr val="0073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pic>
        <p:nvPicPr>
          <p:cNvPr id="27" name="Picture 32">
            <a:extLst>
              <a:ext uri="{FF2B5EF4-FFF2-40B4-BE49-F238E27FC236}">
                <a16:creationId xmlns:a16="http://schemas.microsoft.com/office/drawing/2014/main" id="{D4179679-28CC-4BB9-9AC0-D9B3D80ED17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solidFill>
            <a:schemeClr val="accent1"/>
          </a:solidFill>
          <a:extLst/>
        </p:spPr>
      </p:pic>
    </p:spTree>
    <p:extLst>
      <p:ext uri="{BB962C8B-B14F-4D97-AF65-F5344CB8AC3E}">
        <p14:creationId xmlns:p14="http://schemas.microsoft.com/office/powerpoint/2010/main" val="25655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Info 6 Lines - Blue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spTree>
    <p:extLst>
      <p:ext uri="{BB962C8B-B14F-4D97-AF65-F5344CB8AC3E}">
        <p14:creationId xmlns:p14="http://schemas.microsoft.com/office/powerpoint/2010/main" val="31696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icInfo 6 Lines - Dark Magenta - Dark BG">
    <p:spTree>
      <p:nvGrpSpPr>
        <p:cNvPr id="1" name=""/>
        <p:cNvGrpSpPr/>
        <p:nvPr/>
      </p:nvGrpSpPr>
      <p:grpSpPr>
        <a:xfrm>
          <a:off x="0" y="0"/>
          <a:ext cx="0" cy="0"/>
          <a:chOff x="0" y="0"/>
          <a:chExt cx="0" cy="0"/>
        </a:xfrm>
      </p:grpSpPr>
      <p:sp>
        <p:nvSpPr>
          <p:cNvPr id="4" name="Rectangle 3"/>
          <p:cNvSpPr/>
          <p:nvPr userDrawn="1"/>
        </p:nvSpPr>
        <p:spPr>
          <a:xfrm>
            <a:off x="266700" y="260353"/>
            <a:ext cx="5825067" cy="2375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p:cNvSpPr/>
          <p:nvPr userDrawn="1"/>
        </p:nvSpPr>
        <p:spPr>
          <a:xfrm>
            <a:off x="266700" y="2756926"/>
            <a:ext cx="5825067" cy="38407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Content Placeholder 2"/>
          <p:cNvSpPr>
            <a:spLocks noGrp="1"/>
          </p:cNvSpPr>
          <p:nvPr userDrawn="1">
            <p:ph idx="1"/>
          </p:nvPr>
        </p:nvSpPr>
        <p:spPr>
          <a:xfrm>
            <a:off x="842683" y="2978348"/>
            <a:ext cx="5007428" cy="493059"/>
          </a:xfrm>
        </p:spPr>
        <p:txBody>
          <a:bodyPr anchor="ctr" anchorCtr="0"/>
          <a:lstStyle/>
          <a:p>
            <a:pPr lvl="0"/>
            <a:r>
              <a:rPr lang="en-US"/>
              <a:t>Edit Master text styles</a:t>
            </a:r>
          </a:p>
        </p:txBody>
      </p:sp>
      <p:sp>
        <p:nvSpPr>
          <p:cNvPr id="7" name="Picture Placeholder 23"/>
          <p:cNvSpPr>
            <a:spLocks noGrp="1"/>
          </p:cNvSpPr>
          <p:nvPr userDrawn="1">
            <p:ph type="pic" sz="quarter" idx="14"/>
          </p:nvPr>
        </p:nvSpPr>
        <p:spPr>
          <a:xfrm>
            <a:off x="6205302" y="260352"/>
            <a:ext cx="5718519" cy="5994160"/>
          </a:xfrm>
          <a:prstGeom prst="rect">
            <a:avLst/>
          </a:prstGeom>
        </p:spPr>
        <p:txBody>
          <a:bodyPr>
            <a:normAutofit/>
          </a:bodyPr>
          <a:lstStyle>
            <a:lvl1pPr marL="0" indent="0">
              <a:buNone/>
              <a:defRPr sz="2133" b="1"/>
            </a:lvl1pPr>
          </a:lstStyle>
          <a:p>
            <a:r>
              <a:rPr lang="en-US"/>
              <a:t>Click icon to add picture</a:t>
            </a:r>
            <a:endParaRPr lang="en-GB" dirty="0"/>
          </a:p>
        </p:txBody>
      </p:sp>
      <p:sp>
        <p:nvSpPr>
          <p:cNvPr id="10" name="Text Placeholder 9"/>
          <p:cNvSpPr>
            <a:spLocks noGrp="1"/>
          </p:cNvSpPr>
          <p:nvPr userDrawn="1">
            <p:ph type="body" sz="quarter" idx="15" hasCustomPrompt="1"/>
          </p:nvPr>
        </p:nvSpPr>
        <p:spPr>
          <a:xfrm>
            <a:off x="533399" y="260352"/>
            <a:ext cx="5558367" cy="2304553"/>
          </a:xfrm>
        </p:spPr>
        <p:txBody>
          <a:bodyPr anchor="t" anchorCtr="0">
            <a:noAutofit/>
          </a:bodyPr>
          <a:lstStyle>
            <a:lvl1pPr marL="0" indent="0">
              <a:buNone/>
              <a:defRPr sz="7200" cap="all" baseline="0">
                <a:latin typeface="+mj-lt"/>
              </a:defRPr>
            </a:lvl1pPr>
          </a:lstStyle>
          <a:p>
            <a:pPr lvl="0"/>
            <a:r>
              <a:rPr lang="en-US" dirty="0"/>
              <a:t>Insert name</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105939"/>
            <a:ext cx="224637" cy="224637"/>
          </a:xfrm>
          <a:prstGeom prst="rect">
            <a:avLst/>
          </a:prstGeom>
        </p:spPr>
      </p:pic>
      <p:sp>
        <p:nvSpPr>
          <p:cNvPr id="11" name="Content Placeholder 2"/>
          <p:cNvSpPr>
            <a:spLocks noGrp="1"/>
          </p:cNvSpPr>
          <p:nvPr>
            <p:ph idx="16"/>
          </p:nvPr>
        </p:nvSpPr>
        <p:spPr>
          <a:xfrm>
            <a:off x="842683" y="3560293"/>
            <a:ext cx="5007428" cy="493059"/>
          </a:xfrm>
        </p:spPr>
        <p:txBody>
          <a:bodyPr anchor="ctr" anchorCtr="0"/>
          <a:lstStyle/>
          <a:p>
            <a:pPr lvl="0"/>
            <a:r>
              <a:rPr lang="en-US"/>
              <a:t>Edit Master text styles</a:t>
            </a:r>
          </a:p>
        </p:txBody>
      </p:sp>
      <p:sp>
        <p:nvSpPr>
          <p:cNvPr id="12" name="Content Placeholder 2"/>
          <p:cNvSpPr>
            <a:spLocks noGrp="1"/>
          </p:cNvSpPr>
          <p:nvPr>
            <p:ph idx="17"/>
          </p:nvPr>
        </p:nvSpPr>
        <p:spPr>
          <a:xfrm>
            <a:off x="842683" y="4142239"/>
            <a:ext cx="5007428" cy="493059"/>
          </a:xfrm>
        </p:spPr>
        <p:txBody>
          <a:bodyPr anchor="ctr" anchorCtr="0"/>
          <a:lstStyle/>
          <a:p>
            <a:pPr lvl="0"/>
            <a:r>
              <a:rPr lang="en-US"/>
              <a:t>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3690726"/>
            <a:ext cx="224637" cy="224637"/>
          </a:xfrm>
          <a:prstGeom prst="rect">
            <a:avLst/>
          </a:prstGeom>
        </p:spPr>
      </p:pic>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275512"/>
            <a:ext cx="224637" cy="224637"/>
          </a:xfrm>
          <a:prstGeom prst="rect">
            <a:avLst/>
          </a:prstGeom>
        </p:spPr>
      </p:pic>
      <p:grpSp>
        <p:nvGrpSpPr>
          <p:cNvPr id="6" name="Group 5"/>
          <p:cNvGrpSpPr>
            <a:grpSpLocks noChangeAspect="1"/>
          </p:cNvGrpSpPr>
          <p:nvPr userDrawn="1"/>
        </p:nvGrpSpPr>
        <p:grpSpPr bwMode="auto">
          <a:xfrm>
            <a:off x="4856303" y="2163652"/>
            <a:ext cx="1166776" cy="1025957"/>
            <a:chOff x="6077" y="1319"/>
            <a:chExt cx="290" cy="255"/>
          </a:xfrm>
        </p:grpSpPr>
        <p:sp>
          <p:nvSpPr>
            <p:cNvPr id="20" name="Freeform 6"/>
            <p:cNvSpPr>
              <a:spLocks noEditPoints="1"/>
            </p:cNvSpPr>
            <p:nvPr userDrawn="1"/>
          </p:nvSpPr>
          <p:spPr bwMode="auto">
            <a:xfrm>
              <a:off x="6176" y="1383"/>
              <a:ext cx="191" cy="191"/>
            </a:xfrm>
            <a:custGeom>
              <a:avLst/>
              <a:gdLst>
                <a:gd name="T0" fmla="*/ 21 w 81"/>
                <a:gd name="T1" fmla="*/ 4 h 81"/>
                <a:gd name="T2" fmla="*/ 20 w 81"/>
                <a:gd name="T3" fmla="*/ 7 h 81"/>
                <a:gd name="T4" fmla="*/ 22 w 81"/>
                <a:gd name="T5" fmla="*/ 14 h 81"/>
                <a:gd name="T6" fmla="*/ 21 w 81"/>
                <a:gd name="T7" fmla="*/ 18 h 81"/>
                <a:gd name="T8" fmla="*/ 17 w 81"/>
                <a:gd name="T9" fmla="*/ 22 h 81"/>
                <a:gd name="T10" fmla="*/ 13 w 81"/>
                <a:gd name="T11" fmla="*/ 24 h 81"/>
                <a:gd name="T12" fmla="*/ 6 w 81"/>
                <a:gd name="T13" fmla="*/ 22 h 81"/>
                <a:gd name="T14" fmla="*/ 3 w 81"/>
                <a:gd name="T15" fmla="*/ 24 h 81"/>
                <a:gd name="T16" fmla="*/ 0 w 81"/>
                <a:gd name="T17" fmla="*/ 39 h 81"/>
                <a:gd name="T18" fmla="*/ 1 w 81"/>
                <a:gd name="T19" fmla="*/ 41 h 81"/>
                <a:gd name="T20" fmla="*/ 9 w 81"/>
                <a:gd name="T21" fmla="*/ 43 h 81"/>
                <a:gd name="T22" fmla="*/ 11 w 81"/>
                <a:gd name="T23" fmla="*/ 46 h 81"/>
                <a:gd name="T24" fmla="*/ 13 w 81"/>
                <a:gd name="T25" fmla="*/ 52 h 81"/>
                <a:gd name="T26" fmla="*/ 12 w 81"/>
                <a:gd name="T27" fmla="*/ 56 h 81"/>
                <a:gd name="T28" fmla="*/ 7 w 81"/>
                <a:gd name="T29" fmla="*/ 61 h 81"/>
                <a:gd name="T30" fmla="*/ 7 w 81"/>
                <a:gd name="T31" fmla="*/ 64 h 81"/>
                <a:gd name="T32" fmla="*/ 19 w 81"/>
                <a:gd name="T33" fmla="*/ 75 h 81"/>
                <a:gd name="T34" fmla="*/ 22 w 81"/>
                <a:gd name="T35" fmla="*/ 74 h 81"/>
                <a:gd name="T36" fmla="*/ 27 w 81"/>
                <a:gd name="T37" fmla="*/ 69 h 81"/>
                <a:gd name="T38" fmla="*/ 30 w 81"/>
                <a:gd name="T39" fmla="*/ 68 h 81"/>
                <a:gd name="T40" fmla="*/ 35 w 81"/>
                <a:gd name="T41" fmla="*/ 70 h 81"/>
                <a:gd name="T42" fmla="*/ 40 w 81"/>
                <a:gd name="T43" fmla="*/ 72 h 81"/>
                <a:gd name="T44" fmla="*/ 42 w 81"/>
                <a:gd name="T45" fmla="*/ 79 h 81"/>
                <a:gd name="T46" fmla="*/ 44 w 81"/>
                <a:gd name="T47" fmla="*/ 81 h 81"/>
                <a:gd name="T48" fmla="*/ 59 w 81"/>
                <a:gd name="T49" fmla="*/ 76 h 81"/>
                <a:gd name="T50" fmla="*/ 61 w 81"/>
                <a:gd name="T51" fmla="*/ 73 h 81"/>
                <a:gd name="T52" fmla="*/ 59 w 81"/>
                <a:gd name="T53" fmla="*/ 66 h 81"/>
                <a:gd name="T54" fmla="*/ 60 w 81"/>
                <a:gd name="T55" fmla="*/ 63 h 81"/>
                <a:gd name="T56" fmla="*/ 64 w 81"/>
                <a:gd name="T57" fmla="*/ 58 h 81"/>
                <a:gd name="T58" fmla="*/ 68 w 81"/>
                <a:gd name="T59" fmla="*/ 57 h 81"/>
                <a:gd name="T60" fmla="*/ 75 w 81"/>
                <a:gd name="T61" fmla="*/ 58 h 81"/>
                <a:gd name="T62" fmla="*/ 77 w 81"/>
                <a:gd name="T63" fmla="*/ 57 h 81"/>
                <a:gd name="T64" fmla="*/ 81 w 81"/>
                <a:gd name="T65" fmla="*/ 42 h 81"/>
                <a:gd name="T66" fmla="*/ 79 w 81"/>
                <a:gd name="T67" fmla="*/ 39 h 81"/>
                <a:gd name="T68" fmla="*/ 72 w 81"/>
                <a:gd name="T69" fmla="*/ 37 h 81"/>
                <a:gd name="T70" fmla="*/ 69 w 81"/>
                <a:gd name="T71" fmla="*/ 35 h 81"/>
                <a:gd name="T72" fmla="*/ 68 w 81"/>
                <a:gd name="T73" fmla="*/ 29 h 81"/>
                <a:gd name="T74" fmla="*/ 68 w 81"/>
                <a:gd name="T75" fmla="*/ 25 h 81"/>
                <a:gd name="T76" fmla="*/ 73 w 81"/>
                <a:gd name="T77" fmla="*/ 20 h 81"/>
                <a:gd name="T78" fmla="*/ 73 w 81"/>
                <a:gd name="T79" fmla="*/ 16 h 81"/>
                <a:gd name="T80" fmla="*/ 62 w 81"/>
                <a:gd name="T81" fmla="*/ 6 h 81"/>
                <a:gd name="T82" fmla="*/ 59 w 81"/>
                <a:gd name="T83" fmla="*/ 6 h 81"/>
                <a:gd name="T84" fmla="*/ 54 w 81"/>
                <a:gd name="T85" fmla="*/ 11 h 81"/>
                <a:gd name="T86" fmla="*/ 51 w 81"/>
                <a:gd name="T87" fmla="*/ 12 h 81"/>
                <a:gd name="T88" fmla="*/ 45 w 81"/>
                <a:gd name="T89" fmla="*/ 11 h 81"/>
                <a:gd name="T90" fmla="*/ 41 w 81"/>
                <a:gd name="T91" fmla="*/ 8 h 81"/>
                <a:gd name="T92" fmla="*/ 39 w 81"/>
                <a:gd name="T93" fmla="*/ 1 h 81"/>
                <a:gd name="T94" fmla="*/ 36 w 81"/>
                <a:gd name="T95" fmla="*/ 0 h 81"/>
                <a:gd name="T96" fmla="*/ 21 w 81"/>
                <a:gd name="T97" fmla="*/ 4 h 81"/>
                <a:gd name="T98" fmla="*/ 59 w 81"/>
                <a:gd name="T99" fmla="*/ 34 h 81"/>
                <a:gd name="T100" fmla="*/ 46 w 81"/>
                <a:gd name="T101" fmla="*/ 60 h 81"/>
                <a:gd name="T102" fmla="*/ 20 w 81"/>
                <a:gd name="T103" fmla="*/ 46 h 81"/>
                <a:gd name="T104" fmla="*/ 34 w 81"/>
                <a:gd name="T105" fmla="*/ 21 h 81"/>
                <a:gd name="T106" fmla="*/ 59 w 81"/>
                <a:gd name="T107" fmla="*/ 3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21" y="4"/>
                  </a:moveTo>
                  <a:cubicBezTo>
                    <a:pt x="20" y="5"/>
                    <a:pt x="20" y="6"/>
                    <a:pt x="20" y="7"/>
                  </a:cubicBezTo>
                  <a:cubicBezTo>
                    <a:pt x="22" y="14"/>
                    <a:pt x="22" y="14"/>
                    <a:pt x="22" y="14"/>
                  </a:cubicBezTo>
                  <a:cubicBezTo>
                    <a:pt x="22" y="15"/>
                    <a:pt x="22" y="17"/>
                    <a:pt x="21" y="18"/>
                  </a:cubicBezTo>
                  <a:cubicBezTo>
                    <a:pt x="17" y="22"/>
                    <a:pt x="17" y="22"/>
                    <a:pt x="17" y="22"/>
                  </a:cubicBezTo>
                  <a:cubicBezTo>
                    <a:pt x="16" y="23"/>
                    <a:pt x="14" y="24"/>
                    <a:pt x="13" y="24"/>
                  </a:cubicBezTo>
                  <a:cubicBezTo>
                    <a:pt x="6" y="22"/>
                    <a:pt x="6" y="22"/>
                    <a:pt x="6" y="22"/>
                  </a:cubicBezTo>
                  <a:cubicBezTo>
                    <a:pt x="5" y="22"/>
                    <a:pt x="4" y="22"/>
                    <a:pt x="3" y="24"/>
                  </a:cubicBezTo>
                  <a:cubicBezTo>
                    <a:pt x="0" y="39"/>
                    <a:pt x="0" y="39"/>
                    <a:pt x="0" y="39"/>
                  </a:cubicBezTo>
                  <a:cubicBezTo>
                    <a:pt x="0" y="40"/>
                    <a:pt x="0" y="41"/>
                    <a:pt x="1" y="41"/>
                  </a:cubicBezTo>
                  <a:cubicBezTo>
                    <a:pt x="9" y="43"/>
                    <a:pt x="9" y="43"/>
                    <a:pt x="9" y="43"/>
                  </a:cubicBezTo>
                  <a:cubicBezTo>
                    <a:pt x="10" y="43"/>
                    <a:pt x="11" y="44"/>
                    <a:pt x="11" y="46"/>
                  </a:cubicBezTo>
                  <a:cubicBezTo>
                    <a:pt x="13" y="52"/>
                    <a:pt x="13" y="52"/>
                    <a:pt x="13" y="52"/>
                  </a:cubicBezTo>
                  <a:cubicBezTo>
                    <a:pt x="13" y="53"/>
                    <a:pt x="13" y="55"/>
                    <a:pt x="12" y="56"/>
                  </a:cubicBezTo>
                  <a:cubicBezTo>
                    <a:pt x="7" y="61"/>
                    <a:pt x="7" y="61"/>
                    <a:pt x="7" y="61"/>
                  </a:cubicBezTo>
                  <a:cubicBezTo>
                    <a:pt x="7" y="62"/>
                    <a:pt x="7" y="63"/>
                    <a:pt x="7" y="64"/>
                  </a:cubicBezTo>
                  <a:cubicBezTo>
                    <a:pt x="19" y="75"/>
                    <a:pt x="19" y="75"/>
                    <a:pt x="19" y="75"/>
                  </a:cubicBezTo>
                  <a:cubicBezTo>
                    <a:pt x="20" y="75"/>
                    <a:pt x="21" y="75"/>
                    <a:pt x="22" y="74"/>
                  </a:cubicBezTo>
                  <a:cubicBezTo>
                    <a:pt x="27" y="69"/>
                    <a:pt x="27" y="69"/>
                    <a:pt x="27" y="69"/>
                  </a:cubicBezTo>
                  <a:cubicBezTo>
                    <a:pt x="28" y="68"/>
                    <a:pt x="29" y="68"/>
                    <a:pt x="30" y="68"/>
                  </a:cubicBezTo>
                  <a:cubicBezTo>
                    <a:pt x="31" y="69"/>
                    <a:pt x="34" y="69"/>
                    <a:pt x="35" y="70"/>
                  </a:cubicBezTo>
                  <a:cubicBezTo>
                    <a:pt x="36" y="70"/>
                    <a:pt x="39" y="71"/>
                    <a:pt x="40" y="72"/>
                  </a:cubicBezTo>
                  <a:cubicBezTo>
                    <a:pt x="42" y="79"/>
                    <a:pt x="42" y="79"/>
                    <a:pt x="42" y="79"/>
                  </a:cubicBezTo>
                  <a:cubicBezTo>
                    <a:pt x="42" y="80"/>
                    <a:pt x="43" y="81"/>
                    <a:pt x="44" y="81"/>
                  </a:cubicBezTo>
                  <a:cubicBezTo>
                    <a:pt x="59" y="76"/>
                    <a:pt x="59" y="76"/>
                    <a:pt x="59" y="76"/>
                  </a:cubicBezTo>
                  <a:cubicBezTo>
                    <a:pt x="60" y="76"/>
                    <a:pt x="61" y="74"/>
                    <a:pt x="61" y="73"/>
                  </a:cubicBezTo>
                  <a:cubicBezTo>
                    <a:pt x="59" y="66"/>
                    <a:pt x="59" y="66"/>
                    <a:pt x="59" y="66"/>
                  </a:cubicBezTo>
                  <a:cubicBezTo>
                    <a:pt x="58" y="65"/>
                    <a:pt x="59" y="64"/>
                    <a:pt x="60" y="63"/>
                  </a:cubicBezTo>
                  <a:cubicBezTo>
                    <a:pt x="64" y="58"/>
                    <a:pt x="64" y="58"/>
                    <a:pt x="64" y="58"/>
                  </a:cubicBezTo>
                  <a:cubicBezTo>
                    <a:pt x="65" y="57"/>
                    <a:pt x="66" y="56"/>
                    <a:pt x="68" y="57"/>
                  </a:cubicBezTo>
                  <a:cubicBezTo>
                    <a:pt x="75" y="58"/>
                    <a:pt x="75" y="58"/>
                    <a:pt x="75" y="58"/>
                  </a:cubicBezTo>
                  <a:cubicBezTo>
                    <a:pt x="76" y="59"/>
                    <a:pt x="77" y="58"/>
                    <a:pt x="77" y="57"/>
                  </a:cubicBezTo>
                  <a:cubicBezTo>
                    <a:pt x="81" y="42"/>
                    <a:pt x="81" y="42"/>
                    <a:pt x="81" y="42"/>
                  </a:cubicBezTo>
                  <a:cubicBezTo>
                    <a:pt x="81" y="40"/>
                    <a:pt x="80" y="39"/>
                    <a:pt x="79" y="39"/>
                  </a:cubicBezTo>
                  <a:cubicBezTo>
                    <a:pt x="72" y="37"/>
                    <a:pt x="72" y="37"/>
                    <a:pt x="72" y="37"/>
                  </a:cubicBezTo>
                  <a:cubicBezTo>
                    <a:pt x="71" y="37"/>
                    <a:pt x="70" y="36"/>
                    <a:pt x="69" y="35"/>
                  </a:cubicBezTo>
                  <a:cubicBezTo>
                    <a:pt x="68" y="29"/>
                    <a:pt x="68" y="29"/>
                    <a:pt x="68" y="29"/>
                  </a:cubicBezTo>
                  <a:cubicBezTo>
                    <a:pt x="67" y="27"/>
                    <a:pt x="67" y="26"/>
                    <a:pt x="68" y="25"/>
                  </a:cubicBezTo>
                  <a:cubicBezTo>
                    <a:pt x="73" y="20"/>
                    <a:pt x="73" y="20"/>
                    <a:pt x="73" y="20"/>
                  </a:cubicBezTo>
                  <a:cubicBezTo>
                    <a:pt x="74" y="19"/>
                    <a:pt x="74" y="17"/>
                    <a:pt x="73" y="16"/>
                  </a:cubicBezTo>
                  <a:cubicBezTo>
                    <a:pt x="62" y="6"/>
                    <a:pt x="62" y="6"/>
                    <a:pt x="62" y="6"/>
                  </a:cubicBezTo>
                  <a:cubicBezTo>
                    <a:pt x="61" y="5"/>
                    <a:pt x="60" y="5"/>
                    <a:pt x="59" y="6"/>
                  </a:cubicBezTo>
                  <a:cubicBezTo>
                    <a:pt x="54" y="11"/>
                    <a:pt x="54" y="11"/>
                    <a:pt x="54" y="11"/>
                  </a:cubicBezTo>
                  <a:cubicBezTo>
                    <a:pt x="53" y="12"/>
                    <a:pt x="51" y="13"/>
                    <a:pt x="51" y="12"/>
                  </a:cubicBezTo>
                  <a:cubicBezTo>
                    <a:pt x="50" y="12"/>
                    <a:pt x="46" y="11"/>
                    <a:pt x="45" y="11"/>
                  </a:cubicBezTo>
                  <a:cubicBezTo>
                    <a:pt x="44" y="11"/>
                    <a:pt x="41" y="9"/>
                    <a:pt x="41" y="8"/>
                  </a:cubicBezTo>
                  <a:cubicBezTo>
                    <a:pt x="39" y="1"/>
                    <a:pt x="39" y="1"/>
                    <a:pt x="39" y="1"/>
                  </a:cubicBezTo>
                  <a:cubicBezTo>
                    <a:pt x="39" y="0"/>
                    <a:pt x="37" y="0"/>
                    <a:pt x="36" y="0"/>
                  </a:cubicBezTo>
                  <a:lnTo>
                    <a:pt x="21" y="4"/>
                  </a:lnTo>
                  <a:close/>
                  <a:moveTo>
                    <a:pt x="59" y="34"/>
                  </a:moveTo>
                  <a:cubicBezTo>
                    <a:pt x="63" y="45"/>
                    <a:pt x="56" y="56"/>
                    <a:pt x="46" y="60"/>
                  </a:cubicBezTo>
                  <a:cubicBezTo>
                    <a:pt x="35" y="63"/>
                    <a:pt x="24" y="57"/>
                    <a:pt x="20" y="46"/>
                  </a:cubicBezTo>
                  <a:cubicBezTo>
                    <a:pt x="17" y="35"/>
                    <a:pt x="23" y="24"/>
                    <a:pt x="34" y="21"/>
                  </a:cubicBezTo>
                  <a:cubicBezTo>
                    <a:pt x="45" y="18"/>
                    <a:pt x="56" y="24"/>
                    <a:pt x="59"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1" name="Freeform 7"/>
            <p:cNvSpPr>
              <a:spLocks noEditPoints="1"/>
            </p:cNvSpPr>
            <p:nvPr userDrawn="1"/>
          </p:nvSpPr>
          <p:spPr bwMode="auto">
            <a:xfrm>
              <a:off x="6211" y="1418"/>
              <a:ext cx="118" cy="118"/>
            </a:xfrm>
            <a:custGeom>
              <a:avLst/>
              <a:gdLst>
                <a:gd name="T0" fmla="*/ 46 w 50"/>
                <a:gd name="T1" fmla="*/ 19 h 50"/>
                <a:gd name="T2" fmla="*/ 31 w 50"/>
                <a:gd name="T3" fmla="*/ 47 h 50"/>
                <a:gd name="T4" fmla="*/ 3 w 50"/>
                <a:gd name="T5" fmla="*/ 32 h 50"/>
                <a:gd name="T6" fmla="*/ 18 w 50"/>
                <a:gd name="T7" fmla="*/ 4 h 50"/>
                <a:gd name="T8" fmla="*/ 46 w 50"/>
                <a:gd name="T9" fmla="*/ 19 h 50"/>
                <a:gd name="T10" fmla="*/ 10 w 50"/>
                <a:gd name="T11" fmla="*/ 30 h 50"/>
                <a:gd name="T12" fmla="*/ 29 w 50"/>
                <a:gd name="T13" fmla="*/ 41 h 50"/>
                <a:gd name="T14" fmla="*/ 40 w 50"/>
                <a:gd name="T15" fmla="*/ 21 h 50"/>
                <a:gd name="T16" fmla="*/ 20 w 50"/>
                <a:gd name="T17" fmla="*/ 10 h 50"/>
                <a:gd name="T18" fmla="*/ 10 w 50"/>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46" y="19"/>
                  </a:moveTo>
                  <a:cubicBezTo>
                    <a:pt x="50" y="31"/>
                    <a:pt x="43" y="43"/>
                    <a:pt x="31" y="47"/>
                  </a:cubicBezTo>
                  <a:cubicBezTo>
                    <a:pt x="20" y="50"/>
                    <a:pt x="7" y="44"/>
                    <a:pt x="3" y="32"/>
                  </a:cubicBezTo>
                  <a:cubicBezTo>
                    <a:pt x="0" y="20"/>
                    <a:pt x="7" y="7"/>
                    <a:pt x="18" y="4"/>
                  </a:cubicBezTo>
                  <a:cubicBezTo>
                    <a:pt x="30" y="0"/>
                    <a:pt x="43" y="7"/>
                    <a:pt x="46" y="19"/>
                  </a:cubicBezTo>
                  <a:moveTo>
                    <a:pt x="10" y="30"/>
                  </a:moveTo>
                  <a:cubicBezTo>
                    <a:pt x="12" y="38"/>
                    <a:pt x="21" y="43"/>
                    <a:pt x="29" y="41"/>
                  </a:cubicBezTo>
                  <a:cubicBezTo>
                    <a:pt x="38" y="38"/>
                    <a:pt x="43" y="29"/>
                    <a:pt x="40" y="21"/>
                  </a:cubicBezTo>
                  <a:cubicBezTo>
                    <a:pt x="38" y="12"/>
                    <a:pt x="29" y="8"/>
                    <a:pt x="20" y="10"/>
                  </a:cubicBezTo>
                  <a:cubicBezTo>
                    <a:pt x="12" y="13"/>
                    <a:pt x="7" y="21"/>
                    <a:pt x="10" y="3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2" name="Freeform 8"/>
            <p:cNvSpPr>
              <a:spLocks noEditPoints="1"/>
            </p:cNvSpPr>
            <p:nvPr userDrawn="1"/>
          </p:nvSpPr>
          <p:spPr bwMode="auto">
            <a:xfrm>
              <a:off x="6077" y="1319"/>
              <a:ext cx="113" cy="113"/>
            </a:xfrm>
            <a:custGeom>
              <a:avLst/>
              <a:gdLst>
                <a:gd name="T0" fmla="*/ 13 w 48"/>
                <a:gd name="T1" fmla="*/ 3 h 48"/>
                <a:gd name="T2" fmla="*/ 12 w 48"/>
                <a:gd name="T3" fmla="*/ 5 h 48"/>
                <a:gd name="T4" fmla="*/ 13 w 48"/>
                <a:gd name="T5" fmla="*/ 9 h 48"/>
                <a:gd name="T6" fmla="*/ 12 w 48"/>
                <a:gd name="T7" fmla="*/ 11 h 48"/>
                <a:gd name="T8" fmla="*/ 10 w 48"/>
                <a:gd name="T9" fmla="*/ 14 h 48"/>
                <a:gd name="T10" fmla="*/ 8 w 48"/>
                <a:gd name="T11" fmla="*/ 14 h 48"/>
                <a:gd name="T12" fmla="*/ 4 w 48"/>
                <a:gd name="T13" fmla="*/ 13 h 48"/>
                <a:gd name="T14" fmla="*/ 2 w 48"/>
                <a:gd name="T15" fmla="*/ 14 h 48"/>
                <a:gd name="T16" fmla="*/ 0 w 48"/>
                <a:gd name="T17" fmla="*/ 23 h 48"/>
                <a:gd name="T18" fmla="*/ 1 w 48"/>
                <a:gd name="T19" fmla="*/ 25 h 48"/>
                <a:gd name="T20" fmla="*/ 5 w 48"/>
                <a:gd name="T21" fmla="*/ 26 h 48"/>
                <a:gd name="T22" fmla="*/ 7 w 48"/>
                <a:gd name="T23" fmla="*/ 27 h 48"/>
                <a:gd name="T24" fmla="*/ 8 w 48"/>
                <a:gd name="T25" fmla="*/ 31 h 48"/>
                <a:gd name="T26" fmla="*/ 7 w 48"/>
                <a:gd name="T27" fmla="*/ 33 h 48"/>
                <a:gd name="T28" fmla="*/ 4 w 48"/>
                <a:gd name="T29" fmla="*/ 36 h 48"/>
                <a:gd name="T30" fmla="*/ 5 w 48"/>
                <a:gd name="T31" fmla="*/ 38 h 48"/>
                <a:gd name="T32" fmla="*/ 11 w 48"/>
                <a:gd name="T33" fmla="*/ 44 h 48"/>
                <a:gd name="T34" fmla="*/ 13 w 48"/>
                <a:gd name="T35" fmla="*/ 44 h 48"/>
                <a:gd name="T36" fmla="*/ 16 w 48"/>
                <a:gd name="T37" fmla="*/ 41 h 48"/>
                <a:gd name="T38" fmla="*/ 18 w 48"/>
                <a:gd name="T39" fmla="*/ 41 h 48"/>
                <a:gd name="T40" fmla="*/ 21 w 48"/>
                <a:gd name="T41" fmla="*/ 41 h 48"/>
                <a:gd name="T42" fmla="*/ 23 w 48"/>
                <a:gd name="T43" fmla="*/ 43 h 48"/>
                <a:gd name="T44" fmla="*/ 25 w 48"/>
                <a:gd name="T45" fmla="*/ 47 h 48"/>
                <a:gd name="T46" fmla="*/ 26 w 48"/>
                <a:gd name="T47" fmla="*/ 48 h 48"/>
                <a:gd name="T48" fmla="*/ 35 w 48"/>
                <a:gd name="T49" fmla="*/ 45 h 48"/>
                <a:gd name="T50" fmla="*/ 36 w 48"/>
                <a:gd name="T51" fmla="*/ 44 h 48"/>
                <a:gd name="T52" fmla="*/ 35 w 48"/>
                <a:gd name="T53" fmla="*/ 39 h 48"/>
                <a:gd name="T54" fmla="*/ 35 w 48"/>
                <a:gd name="T55" fmla="*/ 37 h 48"/>
                <a:gd name="T56" fmla="*/ 38 w 48"/>
                <a:gd name="T57" fmla="*/ 35 h 48"/>
                <a:gd name="T58" fmla="*/ 40 w 48"/>
                <a:gd name="T59" fmla="*/ 34 h 48"/>
                <a:gd name="T60" fmla="*/ 44 w 48"/>
                <a:gd name="T61" fmla="*/ 35 h 48"/>
                <a:gd name="T62" fmla="*/ 46 w 48"/>
                <a:gd name="T63" fmla="*/ 34 h 48"/>
                <a:gd name="T64" fmla="*/ 48 w 48"/>
                <a:gd name="T65" fmla="*/ 25 h 48"/>
                <a:gd name="T66" fmla="*/ 47 w 48"/>
                <a:gd name="T67" fmla="*/ 23 h 48"/>
                <a:gd name="T68" fmla="*/ 43 w 48"/>
                <a:gd name="T69" fmla="*/ 22 h 48"/>
                <a:gd name="T70" fmla="*/ 41 w 48"/>
                <a:gd name="T71" fmla="*/ 21 h 48"/>
                <a:gd name="T72" fmla="*/ 40 w 48"/>
                <a:gd name="T73" fmla="*/ 17 h 48"/>
                <a:gd name="T74" fmla="*/ 40 w 48"/>
                <a:gd name="T75" fmla="*/ 15 h 48"/>
                <a:gd name="T76" fmla="*/ 43 w 48"/>
                <a:gd name="T77" fmla="*/ 12 h 48"/>
                <a:gd name="T78" fmla="*/ 43 w 48"/>
                <a:gd name="T79" fmla="*/ 10 h 48"/>
                <a:gd name="T80" fmla="*/ 37 w 48"/>
                <a:gd name="T81" fmla="*/ 4 h 48"/>
                <a:gd name="T82" fmla="*/ 35 w 48"/>
                <a:gd name="T83" fmla="*/ 4 h 48"/>
                <a:gd name="T84" fmla="*/ 32 w 48"/>
                <a:gd name="T85" fmla="*/ 7 h 48"/>
                <a:gd name="T86" fmla="*/ 30 w 48"/>
                <a:gd name="T87" fmla="*/ 8 h 48"/>
                <a:gd name="T88" fmla="*/ 27 w 48"/>
                <a:gd name="T89" fmla="*/ 7 h 48"/>
                <a:gd name="T90" fmla="*/ 24 w 48"/>
                <a:gd name="T91" fmla="*/ 5 h 48"/>
                <a:gd name="T92" fmla="*/ 23 w 48"/>
                <a:gd name="T93" fmla="*/ 1 h 48"/>
                <a:gd name="T94" fmla="*/ 21 w 48"/>
                <a:gd name="T95" fmla="*/ 0 h 48"/>
                <a:gd name="T96" fmla="*/ 13 w 48"/>
                <a:gd name="T97" fmla="*/ 3 h 48"/>
                <a:gd name="T98" fmla="*/ 35 w 48"/>
                <a:gd name="T99" fmla="*/ 21 h 48"/>
                <a:gd name="T100" fmla="*/ 27 w 48"/>
                <a:gd name="T101" fmla="*/ 36 h 48"/>
                <a:gd name="T102" fmla="*/ 12 w 48"/>
                <a:gd name="T103" fmla="*/ 28 h 48"/>
                <a:gd name="T104" fmla="*/ 20 w 48"/>
                <a:gd name="T105" fmla="*/ 13 h 48"/>
                <a:gd name="T106" fmla="*/ 35 w 48"/>
                <a:gd name="T10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8">
                  <a:moveTo>
                    <a:pt x="13" y="3"/>
                  </a:moveTo>
                  <a:cubicBezTo>
                    <a:pt x="12" y="3"/>
                    <a:pt x="12" y="4"/>
                    <a:pt x="12" y="5"/>
                  </a:cubicBezTo>
                  <a:cubicBezTo>
                    <a:pt x="13" y="9"/>
                    <a:pt x="13" y="9"/>
                    <a:pt x="13" y="9"/>
                  </a:cubicBezTo>
                  <a:cubicBezTo>
                    <a:pt x="13" y="9"/>
                    <a:pt x="13" y="10"/>
                    <a:pt x="12" y="11"/>
                  </a:cubicBezTo>
                  <a:cubicBezTo>
                    <a:pt x="10" y="14"/>
                    <a:pt x="10" y="14"/>
                    <a:pt x="10" y="14"/>
                  </a:cubicBezTo>
                  <a:cubicBezTo>
                    <a:pt x="9" y="14"/>
                    <a:pt x="9" y="15"/>
                    <a:pt x="8" y="14"/>
                  </a:cubicBezTo>
                  <a:cubicBezTo>
                    <a:pt x="4" y="13"/>
                    <a:pt x="4" y="13"/>
                    <a:pt x="4" y="13"/>
                  </a:cubicBezTo>
                  <a:cubicBezTo>
                    <a:pt x="3" y="13"/>
                    <a:pt x="2" y="14"/>
                    <a:pt x="2" y="14"/>
                  </a:cubicBezTo>
                  <a:cubicBezTo>
                    <a:pt x="0" y="23"/>
                    <a:pt x="0" y="23"/>
                    <a:pt x="0" y="23"/>
                  </a:cubicBezTo>
                  <a:cubicBezTo>
                    <a:pt x="0" y="24"/>
                    <a:pt x="0" y="25"/>
                    <a:pt x="1" y="25"/>
                  </a:cubicBezTo>
                  <a:cubicBezTo>
                    <a:pt x="5" y="26"/>
                    <a:pt x="5" y="26"/>
                    <a:pt x="5" y="26"/>
                  </a:cubicBezTo>
                  <a:cubicBezTo>
                    <a:pt x="6" y="26"/>
                    <a:pt x="7" y="27"/>
                    <a:pt x="7" y="27"/>
                  </a:cubicBezTo>
                  <a:cubicBezTo>
                    <a:pt x="8" y="31"/>
                    <a:pt x="8" y="31"/>
                    <a:pt x="8" y="31"/>
                  </a:cubicBezTo>
                  <a:cubicBezTo>
                    <a:pt x="8" y="32"/>
                    <a:pt x="8" y="33"/>
                    <a:pt x="7" y="33"/>
                  </a:cubicBezTo>
                  <a:cubicBezTo>
                    <a:pt x="4" y="36"/>
                    <a:pt x="4" y="36"/>
                    <a:pt x="4" y="36"/>
                  </a:cubicBezTo>
                  <a:cubicBezTo>
                    <a:pt x="4" y="37"/>
                    <a:pt x="4" y="38"/>
                    <a:pt x="5" y="38"/>
                  </a:cubicBezTo>
                  <a:cubicBezTo>
                    <a:pt x="11" y="44"/>
                    <a:pt x="11" y="44"/>
                    <a:pt x="11" y="44"/>
                  </a:cubicBezTo>
                  <a:cubicBezTo>
                    <a:pt x="12" y="45"/>
                    <a:pt x="13" y="45"/>
                    <a:pt x="13" y="44"/>
                  </a:cubicBezTo>
                  <a:cubicBezTo>
                    <a:pt x="16" y="41"/>
                    <a:pt x="16" y="41"/>
                    <a:pt x="16" y="41"/>
                  </a:cubicBezTo>
                  <a:cubicBezTo>
                    <a:pt x="16" y="41"/>
                    <a:pt x="17" y="40"/>
                    <a:pt x="18" y="41"/>
                  </a:cubicBezTo>
                  <a:cubicBezTo>
                    <a:pt x="18" y="41"/>
                    <a:pt x="20" y="41"/>
                    <a:pt x="21" y="41"/>
                  </a:cubicBezTo>
                  <a:cubicBezTo>
                    <a:pt x="22" y="42"/>
                    <a:pt x="23" y="42"/>
                    <a:pt x="23" y="43"/>
                  </a:cubicBezTo>
                  <a:cubicBezTo>
                    <a:pt x="25" y="47"/>
                    <a:pt x="25" y="47"/>
                    <a:pt x="25" y="47"/>
                  </a:cubicBezTo>
                  <a:cubicBezTo>
                    <a:pt x="25" y="48"/>
                    <a:pt x="26" y="48"/>
                    <a:pt x="26" y="48"/>
                  </a:cubicBezTo>
                  <a:cubicBezTo>
                    <a:pt x="35" y="45"/>
                    <a:pt x="35" y="45"/>
                    <a:pt x="35" y="45"/>
                  </a:cubicBezTo>
                  <a:cubicBezTo>
                    <a:pt x="36" y="45"/>
                    <a:pt x="36" y="44"/>
                    <a:pt x="36" y="44"/>
                  </a:cubicBezTo>
                  <a:cubicBezTo>
                    <a:pt x="35" y="39"/>
                    <a:pt x="35" y="39"/>
                    <a:pt x="35" y="39"/>
                  </a:cubicBezTo>
                  <a:cubicBezTo>
                    <a:pt x="34" y="39"/>
                    <a:pt x="35" y="38"/>
                    <a:pt x="35" y="37"/>
                  </a:cubicBezTo>
                  <a:cubicBezTo>
                    <a:pt x="38" y="35"/>
                    <a:pt x="38" y="35"/>
                    <a:pt x="38" y="35"/>
                  </a:cubicBezTo>
                  <a:cubicBezTo>
                    <a:pt x="38" y="34"/>
                    <a:pt x="39" y="34"/>
                    <a:pt x="40" y="34"/>
                  </a:cubicBezTo>
                  <a:cubicBezTo>
                    <a:pt x="44" y="35"/>
                    <a:pt x="44" y="35"/>
                    <a:pt x="44" y="35"/>
                  </a:cubicBezTo>
                  <a:cubicBezTo>
                    <a:pt x="45" y="35"/>
                    <a:pt x="45" y="35"/>
                    <a:pt x="46" y="34"/>
                  </a:cubicBezTo>
                  <a:cubicBezTo>
                    <a:pt x="48" y="25"/>
                    <a:pt x="48" y="25"/>
                    <a:pt x="48" y="25"/>
                  </a:cubicBezTo>
                  <a:cubicBezTo>
                    <a:pt x="48" y="24"/>
                    <a:pt x="47" y="24"/>
                    <a:pt x="47" y="23"/>
                  </a:cubicBezTo>
                  <a:cubicBezTo>
                    <a:pt x="43" y="22"/>
                    <a:pt x="43" y="22"/>
                    <a:pt x="43" y="22"/>
                  </a:cubicBezTo>
                  <a:cubicBezTo>
                    <a:pt x="42" y="22"/>
                    <a:pt x="41" y="22"/>
                    <a:pt x="41" y="21"/>
                  </a:cubicBezTo>
                  <a:cubicBezTo>
                    <a:pt x="40" y="17"/>
                    <a:pt x="40" y="17"/>
                    <a:pt x="40" y="17"/>
                  </a:cubicBezTo>
                  <a:cubicBezTo>
                    <a:pt x="40" y="17"/>
                    <a:pt x="40" y="16"/>
                    <a:pt x="40" y="15"/>
                  </a:cubicBezTo>
                  <a:cubicBezTo>
                    <a:pt x="43" y="12"/>
                    <a:pt x="43" y="12"/>
                    <a:pt x="43" y="12"/>
                  </a:cubicBezTo>
                  <a:cubicBezTo>
                    <a:pt x="44" y="11"/>
                    <a:pt x="44" y="11"/>
                    <a:pt x="43" y="10"/>
                  </a:cubicBezTo>
                  <a:cubicBezTo>
                    <a:pt x="37" y="4"/>
                    <a:pt x="37" y="4"/>
                    <a:pt x="37" y="4"/>
                  </a:cubicBezTo>
                  <a:cubicBezTo>
                    <a:pt x="36" y="3"/>
                    <a:pt x="35" y="3"/>
                    <a:pt x="35" y="4"/>
                  </a:cubicBezTo>
                  <a:cubicBezTo>
                    <a:pt x="32" y="7"/>
                    <a:pt x="32" y="7"/>
                    <a:pt x="32" y="7"/>
                  </a:cubicBezTo>
                  <a:cubicBezTo>
                    <a:pt x="31" y="8"/>
                    <a:pt x="30" y="8"/>
                    <a:pt x="30" y="8"/>
                  </a:cubicBezTo>
                  <a:cubicBezTo>
                    <a:pt x="29" y="7"/>
                    <a:pt x="27" y="7"/>
                    <a:pt x="27" y="7"/>
                  </a:cubicBezTo>
                  <a:cubicBezTo>
                    <a:pt x="26" y="7"/>
                    <a:pt x="24" y="6"/>
                    <a:pt x="24" y="5"/>
                  </a:cubicBezTo>
                  <a:cubicBezTo>
                    <a:pt x="23" y="1"/>
                    <a:pt x="23" y="1"/>
                    <a:pt x="23" y="1"/>
                  </a:cubicBezTo>
                  <a:cubicBezTo>
                    <a:pt x="23" y="1"/>
                    <a:pt x="22" y="0"/>
                    <a:pt x="21" y="0"/>
                  </a:cubicBezTo>
                  <a:lnTo>
                    <a:pt x="13" y="3"/>
                  </a:lnTo>
                  <a:close/>
                  <a:moveTo>
                    <a:pt x="35" y="21"/>
                  </a:moveTo>
                  <a:cubicBezTo>
                    <a:pt x="37" y="27"/>
                    <a:pt x="33" y="34"/>
                    <a:pt x="27" y="36"/>
                  </a:cubicBezTo>
                  <a:cubicBezTo>
                    <a:pt x="21" y="37"/>
                    <a:pt x="14" y="34"/>
                    <a:pt x="12" y="28"/>
                  </a:cubicBezTo>
                  <a:cubicBezTo>
                    <a:pt x="10" y="21"/>
                    <a:pt x="14" y="15"/>
                    <a:pt x="20" y="13"/>
                  </a:cubicBezTo>
                  <a:cubicBezTo>
                    <a:pt x="26" y="11"/>
                    <a:pt x="33" y="14"/>
                    <a:pt x="35" y="21"/>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sp>
          <p:nvSpPr>
            <p:cNvPr id="23" name="Freeform 9"/>
            <p:cNvSpPr>
              <a:spLocks noEditPoints="1"/>
            </p:cNvSpPr>
            <p:nvPr userDrawn="1"/>
          </p:nvSpPr>
          <p:spPr bwMode="auto">
            <a:xfrm>
              <a:off x="6093" y="1338"/>
              <a:ext cx="78" cy="75"/>
            </a:xfrm>
            <a:custGeom>
              <a:avLst/>
              <a:gdLst>
                <a:gd name="T0" fmla="*/ 31 w 33"/>
                <a:gd name="T1" fmla="*/ 12 h 32"/>
                <a:gd name="T2" fmla="*/ 21 w 33"/>
                <a:gd name="T3" fmla="*/ 30 h 32"/>
                <a:gd name="T4" fmla="*/ 3 w 33"/>
                <a:gd name="T5" fmla="*/ 20 h 32"/>
                <a:gd name="T6" fmla="*/ 12 w 33"/>
                <a:gd name="T7" fmla="*/ 2 h 32"/>
                <a:gd name="T8" fmla="*/ 31 w 33"/>
                <a:gd name="T9" fmla="*/ 12 h 32"/>
                <a:gd name="T10" fmla="*/ 7 w 33"/>
                <a:gd name="T11" fmla="*/ 19 h 32"/>
                <a:gd name="T12" fmla="*/ 20 w 33"/>
                <a:gd name="T13" fmla="*/ 26 h 32"/>
                <a:gd name="T14" fmla="*/ 26 w 33"/>
                <a:gd name="T15" fmla="*/ 13 h 32"/>
                <a:gd name="T16" fmla="*/ 14 w 33"/>
                <a:gd name="T17" fmla="*/ 6 h 32"/>
                <a:gd name="T18" fmla="*/ 7 w 33"/>
                <a:gd name="T19"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31" y="12"/>
                  </a:moveTo>
                  <a:cubicBezTo>
                    <a:pt x="33" y="20"/>
                    <a:pt x="28" y="28"/>
                    <a:pt x="21" y="30"/>
                  </a:cubicBezTo>
                  <a:cubicBezTo>
                    <a:pt x="13" y="32"/>
                    <a:pt x="5" y="28"/>
                    <a:pt x="3" y="20"/>
                  </a:cubicBezTo>
                  <a:cubicBezTo>
                    <a:pt x="0" y="13"/>
                    <a:pt x="5" y="5"/>
                    <a:pt x="12" y="2"/>
                  </a:cubicBezTo>
                  <a:cubicBezTo>
                    <a:pt x="20" y="0"/>
                    <a:pt x="28" y="4"/>
                    <a:pt x="31" y="12"/>
                  </a:cubicBezTo>
                  <a:moveTo>
                    <a:pt x="7" y="19"/>
                  </a:moveTo>
                  <a:cubicBezTo>
                    <a:pt x="8" y="25"/>
                    <a:pt x="14" y="28"/>
                    <a:pt x="20" y="26"/>
                  </a:cubicBezTo>
                  <a:cubicBezTo>
                    <a:pt x="25" y="24"/>
                    <a:pt x="28" y="19"/>
                    <a:pt x="26" y="13"/>
                  </a:cubicBezTo>
                  <a:cubicBezTo>
                    <a:pt x="25" y="8"/>
                    <a:pt x="19" y="5"/>
                    <a:pt x="14" y="6"/>
                  </a:cubicBezTo>
                  <a:cubicBezTo>
                    <a:pt x="8" y="8"/>
                    <a:pt x="5" y="14"/>
                    <a:pt x="7"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400"/>
            </a:p>
          </p:txBody>
        </p:sp>
      </p:grpSp>
      <p:sp>
        <p:nvSpPr>
          <p:cNvPr id="17" name="Content Placeholder 2"/>
          <p:cNvSpPr>
            <a:spLocks noGrp="1"/>
          </p:cNvSpPr>
          <p:nvPr>
            <p:ph idx="18"/>
          </p:nvPr>
        </p:nvSpPr>
        <p:spPr>
          <a:xfrm>
            <a:off x="842683" y="4724184"/>
            <a:ext cx="5007428" cy="493059"/>
          </a:xfrm>
        </p:spPr>
        <p:txBody>
          <a:bodyPr anchor="ctr" anchorCtr="0"/>
          <a:lstStyle/>
          <a:p>
            <a:pPr lvl="0"/>
            <a:r>
              <a:rPr lang="en-US"/>
              <a:t>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4860299"/>
            <a:ext cx="224637" cy="224637"/>
          </a:xfrm>
          <a:prstGeom prst="rect">
            <a:avLst/>
          </a:prstGeom>
        </p:spPr>
      </p:pic>
      <p:sp>
        <p:nvSpPr>
          <p:cNvPr id="19" name="Content Placeholder 2"/>
          <p:cNvSpPr>
            <a:spLocks noGrp="1"/>
          </p:cNvSpPr>
          <p:nvPr>
            <p:ph idx="19"/>
          </p:nvPr>
        </p:nvSpPr>
        <p:spPr>
          <a:xfrm>
            <a:off x="842683" y="5306129"/>
            <a:ext cx="5007428" cy="493059"/>
          </a:xfrm>
        </p:spPr>
        <p:txBody>
          <a:bodyPr anchor="ctr" anchorCtr="0"/>
          <a:lstStyle/>
          <a:p>
            <a:pPr lvl="0"/>
            <a:r>
              <a:rPr lang="en-US"/>
              <a:t>Edit Master text styles</a:t>
            </a:r>
          </a:p>
        </p:txBody>
      </p:sp>
      <p:sp>
        <p:nvSpPr>
          <p:cNvPr id="24" name="Content Placeholder 2"/>
          <p:cNvSpPr>
            <a:spLocks noGrp="1"/>
          </p:cNvSpPr>
          <p:nvPr>
            <p:ph idx="20"/>
          </p:nvPr>
        </p:nvSpPr>
        <p:spPr>
          <a:xfrm>
            <a:off x="842683" y="5888075"/>
            <a:ext cx="5007428" cy="493059"/>
          </a:xfrm>
        </p:spPr>
        <p:txBody>
          <a:bodyPr anchor="ctr" anchorCtr="0"/>
          <a:lstStyle/>
          <a:p>
            <a:pPr lvl="0"/>
            <a:r>
              <a:rPr lang="en-US"/>
              <a:t>Edit Master text styles</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5445086"/>
            <a:ext cx="224637" cy="224637"/>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6029874"/>
            <a:ext cx="224637" cy="224637"/>
          </a:xfrm>
          <a:prstGeom prst="rect">
            <a:avLst/>
          </a:prstGeom>
        </p:spPr>
      </p:pic>
    </p:spTree>
    <p:extLst>
      <p:ext uri="{BB962C8B-B14F-4D97-AF65-F5344CB8AC3E}">
        <p14:creationId xmlns:p14="http://schemas.microsoft.com/office/powerpoint/2010/main" val="24942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35" presetClass="path" presetSubtype="0" accel="40000" fill="hold" nodeType="withEffect">
                                      <p:stCondLst>
                                        <p:cond delay="800"/>
                                      </p:stCondLst>
                                      <p:childTnLst>
                                        <p:animMotion origin="layout" path="M -0.08107 -1.7284E-6 L -3.61111E-6 -1.7284E-6 " pathEditMode="relative" rAng="0" ptsTypes="AA">
                                          <p:cBhvr>
                                            <p:cTn id="18" dur="400" fill="hold"/>
                                            <p:tgtEl>
                                              <p:spTgt spid="6"/>
                                            </p:tgtEl>
                                            <p:attrNameLst>
                                              <p:attrName>ppt_x</p:attrName>
                                              <p:attrName>ppt_y</p:attrName>
                                            </p:attrNameLst>
                                          </p:cBhvr>
                                          <p:rCtr x="4045" y="0"/>
                                        </p:animMotion>
                                      </p:childTnLst>
                                    </p:cTn>
                                  </p:par>
                                  <p:par>
                                    <p:cTn id="19" presetID="22" presetClass="entr" presetSubtype="1" fill="hold" grpId="0" nodeType="withEffect">
                                      <p:stCondLst>
                                        <p:cond delay="80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xEl>
                                                  <p:pRg st="0" end="0"/>
                                                </p:txEl>
                                              </p:spTgt>
                                            </p:tgtEl>
                                            <p:attrNameLst>
                                              <p:attrName>style.visibility</p:attrName>
                                            </p:attrNameLst>
                                          </p:cBhvr>
                                          <p:to>
                                            <p:strVal val="visible"/>
                                          </p:to>
                                        </p:set>
                                        <p:animEffect transition="in" filter="fade">
                                          <p:cBhvr>
                                            <p:cTn id="61" dur="500"/>
                                            <p:tgtEl>
                                              <p:spTgt spid="17">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
                                                <p:txEl>
                                                  <p:pRg st="0" end="0"/>
                                                </p:txEl>
                                              </p:spTgt>
                                            </p:tgtEl>
                                            <p:attrNameLst>
                                              <p:attrName>style.visibility</p:attrName>
                                            </p:attrNameLst>
                                          </p:cBhvr>
                                          <p:to>
                                            <p:strVal val="visible"/>
                                          </p:to>
                                        </p:set>
                                        <p:animEffect transition="in" filter="fade">
                                          <p:cBhvr>
                                            <p:cTn id="71" dur="500"/>
                                            <p:tgtEl>
                                              <p:spTgt spid="1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fade">
                                          <p:cBhvr>
                                            <p:cTn id="8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7" grpId="0"/>
          <p:bldP spid="10" grpId="0">
            <p:tmplLst>
              <p:tmpl>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image" Target="../media/image24.emf"/><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7.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11.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12.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63" Type="http://schemas.openxmlformats.org/officeDocument/2006/relationships/slideLayout" Target="../slideLayouts/slideLayout101.xml"/><Relationship Id="rId68" Type="http://schemas.openxmlformats.org/officeDocument/2006/relationships/slideLayout" Target="../slideLayouts/slideLayout106.xml"/><Relationship Id="rId76" Type="http://schemas.openxmlformats.org/officeDocument/2006/relationships/image" Target="../media/image8.png"/><Relationship Id="rId7" Type="http://schemas.openxmlformats.org/officeDocument/2006/relationships/slideLayout" Target="../slideLayouts/slideLayout45.xml"/><Relationship Id="rId71" Type="http://schemas.openxmlformats.org/officeDocument/2006/relationships/slideLayout" Target="../slideLayouts/slideLayout109.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slideLayout" Target="../slideLayouts/slideLayout96.xml"/><Relationship Id="rId66" Type="http://schemas.openxmlformats.org/officeDocument/2006/relationships/slideLayout" Target="../slideLayouts/slideLayout104.xml"/><Relationship Id="rId74" Type="http://schemas.openxmlformats.org/officeDocument/2006/relationships/theme" Target="../theme/theme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slideLayout" Target="../slideLayouts/slideLayout95.xml"/><Relationship Id="rId61" Type="http://schemas.openxmlformats.org/officeDocument/2006/relationships/slideLayout" Target="../slideLayouts/slideLayout99.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60" Type="http://schemas.openxmlformats.org/officeDocument/2006/relationships/slideLayout" Target="../slideLayouts/slideLayout98.xml"/><Relationship Id="rId65" Type="http://schemas.openxmlformats.org/officeDocument/2006/relationships/slideLayout" Target="../slideLayouts/slideLayout103.xml"/><Relationship Id="rId73" Type="http://schemas.openxmlformats.org/officeDocument/2006/relationships/slideLayout" Target="../slideLayouts/slideLayout11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slideLayout" Target="../slideLayouts/slideLayout94.xml"/><Relationship Id="rId64" Type="http://schemas.openxmlformats.org/officeDocument/2006/relationships/slideLayout" Target="../slideLayouts/slideLayout102.xml"/><Relationship Id="rId69" Type="http://schemas.openxmlformats.org/officeDocument/2006/relationships/slideLayout" Target="../slideLayouts/slideLayout107.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72" Type="http://schemas.openxmlformats.org/officeDocument/2006/relationships/slideLayout" Target="../slideLayouts/slideLayout110.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59" Type="http://schemas.openxmlformats.org/officeDocument/2006/relationships/slideLayout" Target="../slideLayouts/slideLayout97.xml"/><Relationship Id="rId67" Type="http://schemas.openxmlformats.org/officeDocument/2006/relationships/slideLayout" Target="../slideLayouts/slideLayout105.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62" Type="http://schemas.openxmlformats.org/officeDocument/2006/relationships/slideLayout" Target="../slideLayouts/slideLayout100.xml"/><Relationship Id="rId70" Type="http://schemas.openxmlformats.org/officeDocument/2006/relationships/slideLayout" Target="../slideLayouts/slideLayout108.xml"/><Relationship Id="rId75" Type="http://schemas.openxmlformats.org/officeDocument/2006/relationships/image" Target="../media/image7.png"/><Relationship Id="rId1" Type="http://schemas.openxmlformats.org/officeDocument/2006/relationships/slideLayout" Target="../slideLayouts/slideLayout39.xml"/><Relationship Id="rId6"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6" Type="http://schemas.openxmlformats.org/officeDocument/2006/relationships/image" Target="../media/image15.pn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4.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76" Type="http://schemas.openxmlformats.org/officeDocument/2006/relationships/theme" Target="../theme/theme5.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66" Type="http://schemas.openxmlformats.org/officeDocument/2006/relationships/slideLayout" Target="../slideLayouts/slideLayout191.xml"/><Relationship Id="rId74" Type="http://schemas.openxmlformats.org/officeDocument/2006/relationships/slideLayout" Target="../slideLayouts/slideLayout19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61" Type="http://schemas.openxmlformats.org/officeDocument/2006/relationships/slideLayout" Target="../slideLayouts/slideLayout186.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image" Target="../media/image8.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image" Target="../media/image7.png"/><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1" Type="http://schemas.openxmlformats.org/officeDocument/2006/relationships/slideLayout" Target="../slideLayouts/slideLayout126.xml"/><Relationship Id="rId6"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2" Type="http://schemas.openxmlformats.org/officeDocument/2006/relationships/slideLayout" Target="../slideLayouts/slideLayout202.xml"/><Relationship Id="rId16" Type="http://schemas.openxmlformats.org/officeDocument/2006/relationships/image" Target="../media/image15.png"/><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theme" Target="../theme/theme6.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image" Target="../media/image1.png"/><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image" Target="../media/image1.png"/><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theme" Target="../theme/theme8.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78.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10" Type="http://schemas.openxmlformats.org/officeDocument/2006/relationships/image" Target="../media/image1.png"/><Relationship Id="rId4" Type="http://schemas.openxmlformats.org/officeDocument/2006/relationships/slideLayout" Target="../slideLayouts/slideLayout274.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2A8326-87B6-844F-B510-8A683AD71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E4D621-BB09-F442-ADF3-3FE167FCB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29210-4F23-B040-BCDD-A4D95C3631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2EB6D-389A-8E44-AB50-05F702E84B67}" type="datetimeFigureOut">
              <a:rPr lang="en-US" smtClean="0"/>
              <a:t>8/13/2018</a:t>
            </a:fld>
            <a:endParaRPr lang="en-US"/>
          </a:p>
        </p:txBody>
      </p:sp>
      <p:sp>
        <p:nvSpPr>
          <p:cNvPr id="5" name="Footer Placeholder 4">
            <a:extLst>
              <a:ext uri="{FF2B5EF4-FFF2-40B4-BE49-F238E27FC236}">
                <a16:creationId xmlns:a16="http://schemas.microsoft.com/office/drawing/2014/main" id="{F1420B59-4953-444C-80B8-29D4C2DB5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1091B2-8F3A-BC44-BD37-1008E7BA55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B74CB-69B8-3E44-B321-705DEB0ED367}" type="slidenum">
              <a:rPr lang="en-US" smtClean="0"/>
              <a:t>‹#›</a:t>
            </a:fld>
            <a:endParaRPr lang="en-US"/>
          </a:p>
        </p:txBody>
      </p:sp>
    </p:spTree>
    <p:extLst>
      <p:ext uri="{BB962C8B-B14F-4D97-AF65-F5344CB8AC3E}">
        <p14:creationId xmlns:p14="http://schemas.microsoft.com/office/powerpoint/2010/main" val="3053242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FD363-85FA-49D3-B594-CB3E4F6FD52B}"/>
              </a:ext>
            </a:extLst>
          </p:cNvPr>
          <p:cNvSpPr txBox="1">
            <a:spLocks noGrp="1"/>
          </p:cNvSpPr>
          <p:nvPr>
            <p:ph type="title"/>
          </p:nvPr>
        </p:nvSpPr>
        <p:spPr>
          <a:xfrm>
            <a:off x="269235" y="289508"/>
            <a:ext cx="11655838" cy="899669"/>
          </a:xfrm>
          <a:prstGeom prst="rect">
            <a:avLst/>
          </a:prstGeom>
          <a:noFill/>
          <a:ln>
            <a:noFill/>
          </a:ln>
        </p:spPr>
        <p:txBody>
          <a:bodyPr vert="horz" wrap="square" lIns="146304" tIns="91440" rIns="146304" bIns="91440" anchor="t" anchorCtr="0" compatLnSpc="1">
            <a:noAutofit/>
          </a:bodyPr>
          <a:lstStyle/>
          <a:p>
            <a:pPr lvl="0"/>
            <a:r>
              <a:rPr lang="en-US"/>
              <a:t>Click to edit Master title style</a:t>
            </a:r>
          </a:p>
        </p:txBody>
      </p:sp>
      <p:sp>
        <p:nvSpPr>
          <p:cNvPr id="3" name="Text Placeholder 3">
            <a:extLst>
              <a:ext uri="{FF2B5EF4-FFF2-40B4-BE49-F238E27FC236}">
                <a16:creationId xmlns:a16="http://schemas.microsoft.com/office/drawing/2014/main" id="{9A09827A-A565-4B04-811C-A4D3D357BFE7}"/>
              </a:ext>
            </a:extLst>
          </p:cNvPr>
          <p:cNvSpPr txBox="1">
            <a:spLocks noGrp="1"/>
          </p:cNvSpPr>
          <p:nvPr>
            <p:ph type="body" idx="1"/>
          </p:nvPr>
        </p:nvSpPr>
        <p:spPr>
          <a:xfrm>
            <a:off x="269245" y="1189177"/>
            <a:ext cx="11653525" cy="2263268"/>
          </a:xfrm>
          <a:prstGeom prst="rect">
            <a:avLst/>
          </a:prstGeom>
          <a:noFill/>
          <a:ln>
            <a:noFill/>
          </a:ln>
        </p:spPr>
        <p:txBody>
          <a:bodyPr vert="horz" wrap="square" lIns="146304" tIns="91440" rIns="146304" bIns="91440" anchor="t" anchorCtr="0" compatLnSpc="1">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a:extLst>
              <a:ext uri="{FF2B5EF4-FFF2-40B4-BE49-F238E27FC236}">
                <a16:creationId xmlns:a16="http://schemas.microsoft.com/office/drawing/2014/main" id="{4D0AF903-9E15-46D0-B726-EEAE24372A18}"/>
              </a:ext>
            </a:extLst>
          </p:cNvPr>
          <p:cNvPicPr>
            <a:picLocks noChangeAspect="1"/>
          </p:cNvPicPr>
          <p:nvPr/>
        </p:nvPicPr>
        <p:blipFill>
          <a:blip r:embed="rId23"/>
          <a:stretch>
            <a:fillRect/>
          </a:stretch>
        </p:blipFill>
        <p:spPr>
          <a:xfrm rot="5400013">
            <a:off x="9187077" y="3012391"/>
            <a:ext cx="6858621" cy="833219"/>
          </a:xfrm>
          <a:prstGeom prst="rect">
            <a:avLst/>
          </a:prstGeom>
          <a:noFill/>
          <a:ln cap="flat">
            <a:noFill/>
          </a:ln>
        </p:spPr>
      </p:pic>
    </p:spTree>
    <p:extLst>
      <p:ext uri="{BB962C8B-B14F-4D97-AF65-F5344CB8AC3E}">
        <p14:creationId xmlns:p14="http://schemas.microsoft.com/office/powerpoint/2010/main" val="247523061"/>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transition>
    <p:fade/>
  </p:transition>
  <p:txStyles>
    <p:titleStyle>
      <a:lvl1pPr marL="0" marR="0" lvl="0" indent="0" algn="l" defTabSz="914363" rtl="0" fontAlgn="auto" hangingPunct="1">
        <a:lnSpc>
          <a:spcPct val="90000"/>
        </a:lnSpc>
        <a:spcBef>
          <a:spcPts val="0"/>
        </a:spcBef>
        <a:spcAft>
          <a:spcPts val="0"/>
        </a:spcAft>
        <a:buNone/>
        <a:tabLst/>
        <a:defRPr lang="en-US" sz="4705" b="0" i="0" u="none" strike="noStrike" kern="1200" cap="none" spc="-100" baseline="0">
          <a:solidFill>
            <a:srgbClr val="000000"/>
          </a:solidFill>
          <a:uFillTx/>
          <a:latin typeface="Segoe UI Light"/>
          <a:cs typeface="Segoe UI" pitchFamily="34"/>
        </a:defRPr>
      </a:lvl1pPr>
    </p:titleStyle>
    <p:bodyStyle>
      <a:lvl1pPr marL="224101" marR="0" lvl="0" indent="-224101" algn="l" defTabSz="914363" rtl="0" fontAlgn="auto" hangingPunct="1">
        <a:lnSpc>
          <a:spcPct val="90000"/>
        </a:lnSpc>
        <a:spcBef>
          <a:spcPts val="800"/>
        </a:spcBef>
        <a:spcAft>
          <a:spcPts val="0"/>
        </a:spcAft>
        <a:buSzPct val="90000"/>
        <a:buFont typeface="Wingdings" pitchFamily="2"/>
        <a:buChar char=""/>
        <a:tabLst/>
        <a:defRPr lang="en-US" sz="3529" b="0" i="0" u="none" strike="noStrike" kern="1200" cap="none" spc="0" baseline="0">
          <a:solidFill>
            <a:srgbClr val="000000"/>
          </a:solidFill>
          <a:uFillTx/>
          <a:latin typeface="Segoe UI Light"/>
        </a:defRPr>
      </a:lvl1pPr>
      <a:lvl2pPr marL="448193" marR="0" lvl="1" indent="-224101" algn="l" defTabSz="914363" rtl="0" fontAlgn="auto" hangingPunct="1">
        <a:lnSpc>
          <a:spcPct val="90000"/>
        </a:lnSpc>
        <a:spcBef>
          <a:spcPts val="700"/>
        </a:spcBef>
        <a:spcAft>
          <a:spcPts val="0"/>
        </a:spcAft>
        <a:buSzPct val="90000"/>
        <a:buFont typeface="Wingdings" pitchFamily="2"/>
        <a:buChar char=""/>
        <a:tabLst/>
        <a:defRPr lang="en-US" sz="2745" b="0" i="0" u="none" strike="noStrike" kern="1200" cap="none" spc="0" baseline="0">
          <a:solidFill>
            <a:srgbClr val="000000"/>
          </a:solidFill>
          <a:uFillTx/>
          <a:latin typeface="Segoe UI Semilight"/>
        </a:defRPr>
      </a:lvl2pPr>
      <a:lvl3pPr marL="672294" marR="0" lvl="2" indent="-224101" algn="l" defTabSz="914363" rtl="0" fontAlgn="auto" hangingPunct="1">
        <a:lnSpc>
          <a:spcPct val="90000"/>
        </a:lnSpc>
        <a:spcBef>
          <a:spcPts val="600"/>
        </a:spcBef>
        <a:spcAft>
          <a:spcPts val="0"/>
        </a:spcAft>
        <a:buSzPct val="90000"/>
        <a:buFont typeface="Wingdings" pitchFamily="2"/>
        <a:buChar char=""/>
        <a:tabLst/>
        <a:defRPr lang="en-US" sz="2353" b="0" i="0" u="none" strike="noStrike" kern="1200" cap="none" spc="0" baseline="0">
          <a:solidFill>
            <a:srgbClr val="000000"/>
          </a:solidFill>
          <a:uFillTx/>
          <a:latin typeface="Segoe UI Semilight"/>
        </a:defRPr>
      </a:lvl3pPr>
      <a:lvl4pPr marL="896386" marR="0" lvl="3" indent="-224101" algn="l" defTabSz="914363" rtl="0" fontAlgn="auto" hangingPunct="1">
        <a:lnSpc>
          <a:spcPct val="90000"/>
        </a:lnSpc>
        <a:spcBef>
          <a:spcPts val="500"/>
        </a:spcBef>
        <a:spcAft>
          <a:spcPts val="0"/>
        </a:spcAft>
        <a:buSzPct val="90000"/>
        <a:buFont typeface="Wingdings" pitchFamily="2"/>
        <a:buChar char=""/>
        <a:tabLst/>
        <a:defRPr lang="en-US" sz="2157" b="0" i="0" u="none" strike="noStrike" kern="1200" cap="none" spc="0" baseline="0">
          <a:solidFill>
            <a:srgbClr val="000000"/>
          </a:solidFill>
          <a:uFillTx/>
          <a:latin typeface="Segoe UI Semilight"/>
        </a:defRPr>
      </a:lvl4pPr>
      <a:lvl5pPr marL="1120487" marR="0" lvl="4" indent="-224101" algn="l" defTabSz="914363" rtl="0" fontAlgn="auto" hangingPunct="1">
        <a:lnSpc>
          <a:spcPct val="90000"/>
        </a:lnSpc>
        <a:spcBef>
          <a:spcPts val="500"/>
        </a:spcBef>
        <a:spcAft>
          <a:spcPts val="0"/>
        </a:spcAft>
        <a:buSzPct val="90000"/>
        <a:buFont typeface="Wingdings" pitchFamily="2"/>
        <a:buChar char=""/>
        <a:tabLst/>
        <a:defRPr lang="en-US" sz="2157" b="0" i="0" u="none" strike="noStrike" kern="1200" cap="none" spc="0" baseline="0">
          <a:solidFill>
            <a:srgbClr val="000000"/>
          </a:solidFill>
          <a:uFillTx/>
          <a:latin typeface="Segoe UI Semi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E28A9D-4C89-4961-99BB-CF6A2665F528}"/>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6F3D6A9-628A-4748-927B-7EB28A5A60E4}"/>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A4ABB8-E862-424A-8090-546E4BD30FA3}"/>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03C9D533-FFC7-4D60-9DEA-67BAC5C6FC9C}" type="datetime1">
              <a:rPr lang="en-GB"/>
              <a:pPr lvl="0"/>
              <a:t>13/08/2018</a:t>
            </a:fld>
            <a:endParaRPr lang="en-GB"/>
          </a:p>
        </p:txBody>
      </p:sp>
      <p:sp>
        <p:nvSpPr>
          <p:cNvPr id="5" name="Footer Placeholder 4">
            <a:extLst>
              <a:ext uri="{FF2B5EF4-FFF2-40B4-BE49-F238E27FC236}">
                <a16:creationId xmlns:a16="http://schemas.microsoft.com/office/drawing/2014/main" id="{1592235B-6E7D-467B-98D9-845F490AD841}"/>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46B56611-C850-46E5-96BB-D13656C6B72F}"/>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453AE4AA-7ABB-4385-ABD7-5E96C14DD4AD}" type="slidenum">
              <a:t>‹#›</a:t>
            </a:fld>
            <a:endParaRPr lang="en-GB"/>
          </a:p>
        </p:txBody>
      </p:sp>
    </p:spTree>
    <p:extLst>
      <p:ext uri="{BB962C8B-B14F-4D97-AF65-F5344CB8AC3E}">
        <p14:creationId xmlns:p14="http://schemas.microsoft.com/office/powerpoint/2010/main" val="608002221"/>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A3BCC-9213-4E73-B3EF-02D8AE7C5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D418C1A-BCA9-436E-A794-EC0BF33A0B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434253-C4C5-4E2B-B544-EF6A2E748E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212D7-7A3D-469E-BD61-D4E9C0486AEB}" type="datetimeFigureOut">
              <a:rPr lang="en-GB" smtClean="0"/>
              <a:t>13/08/2018</a:t>
            </a:fld>
            <a:endParaRPr lang="en-GB"/>
          </a:p>
        </p:txBody>
      </p:sp>
      <p:sp>
        <p:nvSpPr>
          <p:cNvPr id="5" name="Footer Placeholder 4">
            <a:extLst>
              <a:ext uri="{FF2B5EF4-FFF2-40B4-BE49-F238E27FC236}">
                <a16:creationId xmlns:a16="http://schemas.microsoft.com/office/drawing/2014/main" id="{C84F0A71-F2FA-4D2D-8AE3-0C854BB30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8F3C57D-A944-4ABE-9868-222F1ADA28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3CBAB-237D-48A5-A53B-8C846DCEFE76}" type="slidenum">
              <a:rPr lang="en-GB" smtClean="0"/>
              <a:t>‹#›</a:t>
            </a:fld>
            <a:endParaRPr lang="en-GB"/>
          </a:p>
        </p:txBody>
      </p:sp>
    </p:spTree>
    <p:extLst>
      <p:ext uri="{BB962C8B-B14F-4D97-AF65-F5344CB8AC3E}">
        <p14:creationId xmlns:p14="http://schemas.microsoft.com/office/powerpoint/2010/main" val="3631195968"/>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901650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a:latin typeface="Segoe UI Light" panose="020B0502040204020203" pitchFamily="34" charset="0"/>
              <a:cs typeface="Segoe UI Light" panose="020B0502040204020203" pitchFamily="34" charset="0"/>
            </a:endParaRPr>
          </a:p>
        </p:txBody>
      </p:sp>
      <p:sp>
        <p:nvSpPr>
          <p:cNvPr id="2" name="Title Placeholder 1"/>
          <p:cNvSpPr>
            <a:spLocks noGrp="1"/>
          </p:cNvSpPr>
          <p:nvPr>
            <p:ph type="title"/>
          </p:nvPr>
        </p:nvSpPr>
        <p:spPr>
          <a:xfrm>
            <a:off x="266700" y="257996"/>
            <a:ext cx="9784016" cy="1143000"/>
          </a:xfrm>
          <a:prstGeom prst="rect">
            <a:avLst/>
          </a:prstGeom>
        </p:spPr>
        <p:txBody>
          <a:bodyPr vert="horz" lIns="0" tIns="45720" rIns="0" bIns="45720" rtlCol="0" anchor="ctr">
            <a:noAutofit/>
          </a:bodyPr>
          <a:lstStyle/>
          <a:p>
            <a:pPr marL="0" lvl="0" indent="0" algn="l" defTabSz="1219170" rtl="0" eaLnBrk="1" latinLnBrk="0" hangingPunct="1">
              <a:spcBef>
                <a:spcPct val="20000"/>
              </a:spcBef>
              <a:buClr>
                <a:schemeClr val="bg1"/>
              </a:buClr>
              <a:buFont typeface="Arial" panose="020B0604020202020204" pitchFamily="34" charset="0"/>
              <a:buNone/>
            </a:pPr>
            <a:r>
              <a:rPr lang="en-US" dirty="0"/>
              <a:t>TITLE AREA</a:t>
            </a:r>
            <a:endParaRPr lang="en-GB" dirty="0"/>
          </a:p>
        </p:txBody>
      </p:sp>
      <p:sp>
        <p:nvSpPr>
          <p:cNvPr id="3" name="Text Placeholder 2"/>
          <p:cNvSpPr>
            <a:spLocks noGrp="1"/>
          </p:cNvSpPr>
          <p:nvPr>
            <p:ph type="body" idx="1"/>
          </p:nvPr>
        </p:nvSpPr>
        <p:spPr>
          <a:xfrm>
            <a:off x="266702" y="1600199"/>
            <a:ext cx="11664949" cy="473075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7" name="Picture 32"/>
          <p:cNvPicPr>
            <a:picLocks noChangeAspect="1" noChangeArrowheads="1"/>
          </p:cNvPicPr>
          <p:nvPr userDrawn="1"/>
        </p:nvPicPr>
        <p:blipFill>
          <a:blip r:embed="rId75" cstate="print">
            <a:extLst>
              <a:ext uri="{28A0092B-C50C-407E-A947-70E740481C1C}">
                <a14:useLocalDpi xmlns:a14="http://schemas.microsoft.com/office/drawing/2010/main" val="0"/>
              </a:ext>
            </a:extLst>
          </a:blip>
          <a:stretch>
            <a:fillRect/>
          </a:stretch>
        </p:blipFill>
        <p:spPr bwMode="auto">
          <a:xfrm>
            <a:off x="10334750" y="6241639"/>
            <a:ext cx="1795852" cy="57702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userDrawn="1"/>
        </p:nvGrpSpPr>
        <p:grpSpPr>
          <a:xfrm>
            <a:off x="8693071" y="6345479"/>
            <a:ext cx="1653362" cy="352722"/>
            <a:chOff x="6430358" y="4771570"/>
            <a:chExt cx="1240021" cy="264542"/>
          </a:xfrm>
        </p:grpSpPr>
        <p:pic>
          <p:nvPicPr>
            <p:cNvPr id="9" name="Picture 8"/>
            <p:cNvPicPr>
              <a:picLocks noChangeAspect="1"/>
            </p:cNvPicPr>
            <p:nvPr userDrawn="1"/>
          </p:nvPicPr>
          <p:blipFill>
            <a:blip r:embed="rId76" cstate="print">
              <a:extLst>
                <a:ext uri="{28A0092B-C50C-407E-A947-70E740481C1C}">
                  <a14:useLocalDpi xmlns:a14="http://schemas.microsoft.com/office/drawing/2010/main" val="0"/>
                </a:ext>
              </a:extLst>
            </a:blip>
            <a:stretch>
              <a:fillRect/>
            </a:stretch>
          </p:blipFill>
          <p:spPr>
            <a:xfrm>
              <a:off x="6430358" y="4822317"/>
              <a:ext cx="213795" cy="213795"/>
            </a:xfrm>
            <a:prstGeom prst="rect">
              <a:avLst/>
            </a:prstGeom>
          </p:spPr>
        </p:pic>
        <p:sp>
          <p:nvSpPr>
            <p:cNvPr id="10" name="TextBox 9"/>
            <p:cNvSpPr txBox="1"/>
            <p:nvPr userDrawn="1"/>
          </p:nvSpPr>
          <p:spPr>
            <a:xfrm>
              <a:off x="6548726" y="4771570"/>
              <a:ext cx="1121653" cy="253916"/>
            </a:xfrm>
            <a:prstGeom prst="rect">
              <a:avLst/>
            </a:prstGeom>
            <a:noFill/>
          </p:spPr>
          <p:txBody>
            <a:bodyPr wrap="none" rtlCol="0">
              <a:spAutoFit/>
            </a:bodyPr>
            <a:lstStyle/>
            <a:p>
              <a:r>
                <a:rPr lang="en-GB" sz="1600" dirty="0">
                  <a:solidFill>
                    <a:schemeClr val="bg1">
                      <a:lumMod val="85000"/>
                    </a:schemeClr>
                  </a:solidFill>
                </a:rPr>
                <a:t>@MartinKearn</a:t>
              </a:r>
            </a:p>
          </p:txBody>
        </p:sp>
      </p:grpSp>
    </p:spTree>
    <p:extLst>
      <p:ext uri="{BB962C8B-B14F-4D97-AF65-F5344CB8AC3E}">
        <p14:creationId xmlns:p14="http://schemas.microsoft.com/office/powerpoint/2010/main" val="265184297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p:titleStyle>
    <p:bodyStyle>
      <a:lvl1pPr marL="0" indent="0" algn="l" defTabSz="1219170" rtl="0" eaLnBrk="1" latinLnBrk="0" hangingPunct="1">
        <a:spcBef>
          <a:spcPct val="20000"/>
        </a:spcBef>
        <a:buClr>
          <a:schemeClr val="bg1"/>
        </a:buClr>
        <a:buFont typeface="Arial" panose="020B0604020202020204" pitchFamily="34" charset="0"/>
        <a:buNone/>
        <a:defRPr sz="2667" kern="1200">
          <a:solidFill>
            <a:schemeClr val="bg1"/>
          </a:solidFill>
          <a:latin typeface="+mn-lt"/>
          <a:ea typeface="+mn-ea"/>
          <a:cs typeface="+mn-cs"/>
        </a:defRPr>
      </a:lvl1pPr>
      <a:lvl2pPr marL="480472" indent="-480472" algn="l" defTabSz="1219170" rtl="0" eaLnBrk="1" latinLnBrk="0" hangingPunct="1">
        <a:spcBef>
          <a:spcPct val="20000"/>
        </a:spcBef>
        <a:buClr>
          <a:schemeClr val="bg1"/>
        </a:buClr>
        <a:buFont typeface="Arial" panose="020B0604020202020204" pitchFamily="34" charset="0"/>
        <a:buChar char="‒"/>
        <a:defRPr sz="2400" kern="1200">
          <a:solidFill>
            <a:schemeClr val="bg1"/>
          </a:solidFill>
          <a:latin typeface="+mn-lt"/>
          <a:ea typeface="+mn-ea"/>
          <a:cs typeface="+mn-cs"/>
        </a:defRPr>
      </a:lvl2pPr>
      <a:lvl3pPr marL="952476" indent="-472006" algn="l" defTabSz="1219170" rtl="0" eaLnBrk="1" latinLnBrk="0" hangingPunct="1">
        <a:spcBef>
          <a:spcPct val="20000"/>
        </a:spcBef>
        <a:buClr>
          <a:schemeClr val="bg1"/>
        </a:buClr>
        <a:buFont typeface="Arial" panose="020B0604020202020204" pitchFamily="34" charset="0"/>
        <a:buChar char="‒"/>
        <a:defRPr sz="2133" kern="1200">
          <a:solidFill>
            <a:schemeClr val="bg1"/>
          </a:solidFill>
          <a:latin typeface="+mn-lt"/>
          <a:ea typeface="+mn-ea"/>
          <a:cs typeface="+mn-cs"/>
        </a:defRPr>
      </a:lvl3pPr>
      <a:lvl4pPr marL="1435064" indent="-482588" algn="l" defTabSz="1219170"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4pPr>
      <a:lvl5pPr marL="1915536" indent="-480472" algn="l" defTabSz="1219170" rtl="0" eaLnBrk="1" latinLnBrk="0" hangingPunct="1">
        <a:spcBef>
          <a:spcPct val="20000"/>
        </a:spcBef>
        <a:buClr>
          <a:schemeClr val="bg1"/>
        </a:buClr>
        <a:buFont typeface="Arial" panose="020B0604020202020204" pitchFamily="34" charset="0"/>
        <a:buChar char="‒"/>
        <a:defRPr sz="1867" kern="1200">
          <a:solidFill>
            <a:schemeClr val="bg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861104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C91A5D39-6ECD-4D2B-B9FC-2EC261E445C7}"/>
              </a:ext>
            </a:extLst>
          </p:cNvPr>
          <p:cNvSpPr/>
          <p:nvPr/>
        </p:nvSpPr>
        <p:spPr>
          <a:xfrm>
            <a:off x="0" y="0"/>
            <a:ext cx="12191996" cy="6858000"/>
          </a:xfrm>
          <a:prstGeom prst="rect">
            <a:avLst/>
          </a:prstGeom>
          <a:solidFill>
            <a:srgbClr val="32145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67" b="0" i="0" u="none" strike="noStrike" kern="1200" cap="none" spc="0" baseline="0">
              <a:solidFill>
                <a:srgbClr val="FFFFFF"/>
              </a:solidFill>
              <a:uFillTx/>
              <a:latin typeface="Segoe UI Light" pitchFamily="34"/>
              <a:cs typeface="Segoe UI Light" pitchFamily="34"/>
            </a:endParaRPr>
          </a:p>
        </p:txBody>
      </p:sp>
      <p:sp>
        <p:nvSpPr>
          <p:cNvPr id="3" name="Title Placeholder 1">
            <a:extLst>
              <a:ext uri="{FF2B5EF4-FFF2-40B4-BE49-F238E27FC236}">
                <a16:creationId xmlns:a16="http://schemas.microsoft.com/office/drawing/2014/main" id="{5176903B-F5A2-4C22-8C27-E63FB2809136}"/>
              </a:ext>
            </a:extLst>
          </p:cNvPr>
          <p:cNvSpPr txBox="1">
            <a:spLocks noGrp="1"/>
          </p:cNvSpPr>
          <p:nvPr>
            <p:ph type="title"/>
          </p:nvPr>
        </p:nvSpPr>
        <p:spPr>
          <a:xfrm>
            <a:off x="266703" y="257997"/>
            <a:ext cx="9784015" cy="1143000"/>
          </a:xfrm>
          <a:prstGeom prst="rect">
            <a:avLst/>
          </a:prstGeom>
          <a:noFill/>
          <a:ln>
            <a:noFill/>
          </a:ln>
        </p:spPr>
        <p:txBody>
          <a:bodyPr vert="horz" wrap="square" lIns="0" tIns="45720" rIns="0" bIns="45720" anchor="ctr" anchorCtr="0" compatLnSpc="1">
            <a:noAutofit/>
          </a:bodyPr>
          <a:lstStyle/>
          <a:p>
            <a:pPr lvl="0"/>
            <a:r>
              <a:rPr lang="en-US"/>
              <a:t>TITLE AREA</a:t>
            </a:r>
            <a:endParaRPr lang="en-GB"/>
          </a:p>
        </p:txBody>
      </p:sp>
      <p:sp>
        <p:nvSpPr>
          <p:cNvPr id="4" name="Text Placeholder 2">
            <a:extLst>
              <a:ext uri="{FF2B5EF4-FFF2-40B4-BE49-F238E27FC236}">
                <a16:creationId xmlns:a16="http://schemas.microsoft.com/office/drawing/2014/main" id="{A438E43A-C870-456A-AE87-1946A99A1096}"/>
              </a:ext>
            </a:extLst>
          </p:cNvPr>
          <p:cNvSpPr txBox="1">
            <a:spLocks noGrp="1"/>
          </p:cNvSpPr>
          <p:nvPr>
            <p:ph type="body" idx="1"/>
          </p:nvPr>
        </p:nvSpPr>
        <p:spPr>
          <a:xfrm>
            <a:off x="266703" y="1600200"/>
            <a:ext cx="11664945" cy="4730748"/>
          </a:xfrm>
          <a:prstGeom prst="rect">
            <a:avLst/>
          </a:prstGeom>
          <a:noFill/>
          <a:ln>
            <a:noFill/>
          </a:ln>
        </p:spPr>
        <p:txBody>
          <a:bodyPr vert="horz" wrap="square" lIns="0" tIns="45720" rIns="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32">
            <a:extLst>
              <a:ext uri="{FF2B5EF4-FFF2-40B4-BE49-F238E27FC236}">
                <a16:creationId xmlns:a16="http://schemas.microsoft.com/office/drawing/2014/main" id="{47A4780C-5950-41EF-87D8-871D4DC0D1B7}"/>
              </a:ext>
            </a:extLst>
          </p:cNvPr>
          <p:cNvPicPr>
            <a:picLocks noChangeAspect="1"/>
          </p:cNvPicPr>
          <p:nvPr/>
        </p:nvPicPr>
        <p:blipFill>
          <a:blip r:embed="rId77"/>
          <a:stretch>
            <a:fillRect/>
          </a:stretch>
        </p:blipFill>
        <p:spPr>
          <a:xfrm>
            <a:off x="10334749" y="6241639"/>
            <a:ext cx="1795854" cy="577022"/>
          </a:xfrm>
          <a:prstGeom prst="rect">
            <a:avLst/>
          </a:prstGeom>
          <a:noFill/>
          <a:ln cap="flat">
            <a:noFill/>
          </a:ln>
        </p:spPr>
      </p:pic>
      <p:grpSp>
        <p:nvGrpSpPr>
          <p:cNvPr id="6" name="Group 5">
            <a:extLst>
              <a:ext uri="{FF2B5EF4-FFF2-40B4-BE49-F238E27FC236}">
                <a16:creationId xmlns:a16="http://schemas.microsoft.com/office/drawing/2014/main" id="{077B22A8-8441-4B43-B0BB-2C1E80820043}"/>
              </a:ext>
            </a:extLst>
          </p:cNvPr>
          <p:cNvGrpSpPr/>
          <p:nvPr/>
        </p:nvGrpSpPr>
        <p:grpSpPr>
          <a:xfrm>
            <a:off x="8693072" y="6345478"/>
            <a:ext cx="1653363" cy="352721"/>
            <a:chOff x="8693072" y="6345478"/>
            <a:chExt cx="1653363" cy="352721"/>
          </a:xfrm>
        </p:grpSpPr>
        <p:pic>
          <p:nvPicPr>
            <p:cNvPr id="7" name="Picture 8">
              <a:extLst>
                <a:ext uri="{FF2B5EF4-FFF2-40B4-BE49-F238E27FC236}">
                  <a16:creationId xmlns:a16="http://schemas.microsoft.com/office/drawing/2014/main" id="{43EA4597-6071-40AF-B14B-3EAB4A6DD976}"/>
                </a:ext>
              </a:extLst>
            </p:cNvPr>
            <p:cNvPicPr>
              <a:picLocks noChangeAspect="1"/>
            </p:cNvPicPr>
            <p:nvPr/>
          </p:nvPicPr>
          <p:blipFill>
            <a:blip r:embed="rId78"/>
            <a:stretch>
              <a:fillRect/>
            </a:stretch>
          </p:blipFill>
          <p:spPr>
            <a:xfrm>
              <a:off x="8693072" y="6413144"/>
              <a:ext cx="285064" cy="285055"/>
            </a:xfrm>
            <a:prstGeom prst="rect">
              <a:avLst/>
            </a:prstGeom>
            <a:noFill/>
            <a:ln cap="flat">
              <a:noFill/>
            </a:ln>
          </p:spPr>
        </p:pic>
        <p:sp>
          <p:nvSpPr>
            <p:cNvPr id="8" name="TextBox 9">
              <a:extLst>
                <a:ext uri="{FF2B5EF4-FFF2-40B4-BE49-F238E27FC236}">
                  <a16:creationId xmlns:a16="http://schemas.microsoft.com/office/drawing/2014/main" id="{F71AF61C-F775-4639-BFC3-F60A10287F56}"/>
                </a:ext>
              </a:extLst>
            </p:cNvPr>
            <p:cNvSpPr txBox="1"/>
            <p:nvPr/>
          </p:nvSpPr>
          <p:spPr>
            <a:xfrm>
              <a:off x="8850898" y="6345478"/>
              <a:ext cx="1495537" cy="338556"/>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D9D9D9"/>
                  </a:solidFill>
                  <a:uFillTx/>
                  <a:latin typeface="Segoe UI"/>
                </a:rPr>
                <a:t>@MartinKearn</a:t>
              </a:r>
            </a:p>
          </p:txBody>
        </p:sp>
      </p:grpSp>
    </p:spTree>
    <p:extLst>
      <p:ext uri="{BB962C8B-B14F-4D97-AF65-F5344CB8AC3E}">
        <p14:creationId xmlns:p14="http://schemas.microsoft.com/office/powerpoint/2010/main" val="413142685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33" r:id="rId56"/>
    <p:sldLayoutId id="2147483834" r:id="rId57"/>
    <p:sldLayoutId id="2147483835" r:id="rId58"/>
    <p:sldLayoutId id="2147483836" r:id="rId59"/>
    <p:sldLayoutId id="2147483837" r:id="rId60"/>
    <p:sldLayoutId id="2147483838" r:id="rId61"/>
    <p:sldLayoutId id="2147483839" r:id="rId62"/>
    <p:sldLayoutId id="2147483840" r:id="rId63"/>
    <p:sldLayoutId id="2147483841" r:id="rId64"/>
    <p:sldLayoutId id="2147483842" r:id="rId65"/>
    <p:sldLayoutId id="2147483843" r:id="rId66"/>
    <p:sldLayoutId id="2147483844" r:id="rId67"/>
    <p:sldLayoutId id="2147483845" r:id="rId68"/>
    <p:sldLayoutId id="2147483846" r:id="rId69"/>
    <p:sldLayoutId id="2147483847" r:id="rId70"/>
    <p:sldLayoutId id="2147483848" r:id="rId71"/>
    <p:sldLayoutId id="2147483849" r:id="rId72"/>
    <p:sldLayoutId id="2147483850" r:id="rId73"/>
    <p:sldLayoutId id="2147483851" r:id="rId74"/>
    <p:sldLayoutId id="2147483852" r:id="rId75"/>
  </p:sldLayoutIdLst>
  <p:transition spd="med">
    <p:fade/>
  </p:transition>
  <p:txStyles>
    <p:titleStyle>
      <a:lvl1pPr marL="0" marR="0" lvl="0" indent="0" algn="l" defTabSz="1219169" rtl="0" fontAlgn="auto" hangingPunct="1">
        <a:lnSpc>
          <a:spcPct val="100000"/>
        </a:lnSpc>
        <a:spcBef>
          <a:spcPts val="1500"/>
        </a:spcBef>
        <a:spcAft>
          <a:spcPts val="0"/>
        </a:spcAft>
        <a:buNone/>
        <a:tabLst/>
        <a:defRPr lang="en-US" sz="6400" b="0" i="0" u="none" strike="noStrike" kern="1200" cap="all" spc="0" baseline="0">
          <a:solidFill>
            <a:srgbClr val="FFFFFF"/>
          </a:solidFill>
          <a:uFillTx/>
          <a:latin typeface="Eurostile LT Std Ext Two" pitchFamily="34"/>
          <a:cs typeface="Segoe UI Semibold" pitchFamily="34"/>
        </a:defRPr>
      </a:lvl1pPr>
    </p:titleStyle>
    <p:bodyStyle>
      <a:lvl1pPr marL="0" marR="0" lvl="0" indent="0" algn="l" defTabSz="1219169" rtl="0" fontAlgn="auto" hangingPunct="1">
        <a:lnSpc>
          <a:spcPct val="100000"/>
        </a:lnSpc>
        <a:spcBef>
          <a:spcPts val="600"/>
        </a:spcBef>
        <a:spcAft>
          <a:spcPts val="0"/>
        </a:spcAft>
        <a:buNone/>
        <a:tabLst/>
        <a:defRPr lang="en-US" sz="2667" b="0" i="0" u="none" strike="noStrike" kern="1200" cap="none" spc="0" baseline="0">
          <a:solidFill>
            <a:srgbClr val="FFFFFF"/>
          </a:solidFill>
          <a:uFillTx/>
          <a:latin typeface="Segoe UI"/>
        </a:defRPr>
      </a:lvl1pPr>
      <a:lvl2pPr marL="480471" marR="0" lvl="1" indent="-480471" algn="l" defTabSz="1219169" rtl="0" fontAlgn="auto" hangingPunct="1">
        <a:lnSpc>
          <a:spcPct val="100000"/>
        </a:lnSpc>
        <a:spcBef>
          <a:spcPts val="600"/>
        </a:spcBef>
        <a:spcAft>
          <a:spcPts val="0"/>
        </a:spcAft>
        <a:buClr>
          <a:srgbClr val="FFFFFF"/>
        </a:buClr>
        <a:buSzPct val="100000"/>
        <a:buFont typeface="Arial" pitchFamily="34"/>
        <a:buChar char="‒"/>
        <a:tabLst/>
        <a:defRPr lang="en-US" sz="2400" b="0" i="0" u="none" strike="noStrike" kern="1200" cap="none" spc="0" baseline="0">
          <a:solidFill>
            <a:srgbClr val="FFFFFF"/>
          </a:solidFill>
          <a:uFillTx/>
          <a:latin typeface="Segoe UI"/>
        </a:defRPr>
      </a:lvl2pPr>
      <a:lvl3pPr marL="952475" marR="0" lvl="2" indent="-472004" algn="l" defTabSz="1219169" rtl="0" fontAlgn="auto" hangingPunct="1">
        <a:lnSpc>
          <a:spcPct val="100000"/>
        </a:lnSpc>
        <a:spcBef>
          <a:spcPts val="500"/>
        </a:spcBef>
        <a:spcAft>
          <a:spcPts val="0"/>
        </a:spcAft>
        <a:buClr>
          <a:srgbClr val="FFFFFF"/>
        </a:buClr>
        <a:buSzPct val="100000"/>
        <a:buFont typeface="Arial" pitchFamily="34"/>
        <a:buChar char="‒"/>
        <a:tabLst/>
        <a:defRPr lang="en-US" sz="2133" b="0" i="0" u="none" strike="noStrike" kern="1200" cap="none" spc="0" baseline="0">
          <a:solidFill>
            <a:srgbClr val="FFFFFF"/>
          </a:solidFill>
          <a:uFillTx/>
          <a:latin typeface="Segoe UI"/>
        </a:defRPr>
      </a:lvl3pPr>
      <a:lvl4pPr marL="1435068" marR="0" lvl="3" indent="-482583" algn="l" defTabSz="1219169" rtl="0" fontAlgn="auto" hangingPunct="1">
        <a:lnSpc>
          <a:spcPct val="100000"/>
        </a:lnSpc>
        <a:spcBef>
          <a:spcPts val="400"/>
        </a:spcBef>
        <a:spcAft>
          <a:spcPts val="0"/>
        </a:spcAft>
        <a:buClr>
          <a:srgbClr val="FFFFFF"/>
        </a:buClr>
        <a:buSzPct val="100000"/>
        <a:buFont typeface="Arial" pitchFamily="34"/>
        <a:buChar char="‒"/>
        <a:tabLst/>
        <a:defRPr lang="en-US" sz="1867" b="0" i="0" u="none" strike="noStrike" kern="1200" cap="none" spc="0" baseline="0">
          <a:solidFill>
            <a:srgbClr val="FFFFFF"/>
          </a:solidFill>
          <a:uFillTx/>
          <a:latin typeface="Segoe UI"/>
        </a:defRPr>
      </a:lvl4pPr>
      <a:lvl5pPr marL="1915539" marR="0" lvl="4" indent="-480471" algn="l" defTabSz="1219169" rtl="0" fontAlgn="auto" hangingPunct="1">
        <a:lnSpc>
          <a:spcPct val="100000"/>
        </a:lnSpc>
        <a:spcBef>
          <a:spcPts val="400"/>
        </a:spcBef>
        <a:spcAft>
          <a:spcPts val="0"/>
        </a:spcAft>
        <a:buClr>
          <a:srgbClr val="FFFFFF"/>
        </a:buClr>
        <a:buSzPct val="100000"/>
        <a:buFont typeface="Arial" pitchFamily="34"/>
        <a:buChar char="‒"/>
        <a:tabLst/>
        <a:defRPr lang="en-US" sz="1867" b="0" i="0" u="none" strike="noStrike" kern="1200" cap="none" spc="0" baseline="0">
          <a:solidFill>
            <a:srgbClr val="FFFFFF"/>
          </a:solidFill>
          <a:uFillTx/>
          <a:latin typeface="Segoe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8CC50F-723F-49C7-838C-6FC7260DC108}"/>
              </a:ext>
            </a:extLst>
          </p:cNvPr>
          <p:cNvSpPr txBox="1">
            <a:spLocks noGrp="1"/>
          </p:cNvSpPr>
          <p:nvPr>
            <p:ph type="title"/>
          </p:nvPr>
        </p:nvSpPr>
        <p:spPr>
          <a:xfrm>
            <a:off x="269235" y="289508"/>
            <a:ext cx="11655838" cy="899669"/>
          </a:xfrm>
          <a:prstGeom prst="rect">
            <a:avLst/>
          </a:prstGeom>
          <a:noFill/>
          <a:ln>
            <a:noFill/>
          </a:ln>
        </p:spPr>
        <p:txBody>
          <a:bodyPr vert="horz" wrap="square" lIns="146304" tIns="91440" rIns="146304" bIns="91440" anchor="t" anchorCtr="0" compatLnSpc="1">
            <a:noAutofit/>
          </a:bodyPr>
          <a:lstStyle/>
          <a:p>
            <a:pPr lvl="0"/>
            <a:r>
              <a:rPr lang="en-US"/>
              <a:t>Click to edit Master title style</a:t>
            </a:r>
          </a:p>
        </p:txBody>
      </p:sp>
      <p:sp>
        <p:nvSpPr>
          <p:cNvPr id="3" name="Text Placeholder 3">
            <a:extLst>
              <a:ext uri="{FF2B5EF4-FFF2-40B4-BE49-F238E27FC236}">
                <a16:creationId xmlns:a16="http://schemas.microsoft.com/office/drawing/2014/main" id="{27727BA2-3B53-447B-93D2-577EA727DF1C}"/>
              </a:ext>
            </a:extLst>
          </p:cNvPr>
          <p:cNvSpPr txBox="1">
            <a:spLocks noGrp="1"/>
          </p:cNvSpPr>
          <p:nvPr>
            <p:ph type="body" idx="1"/>
          </p:nvPr>
        </p:nvSpPr>
        <p:spPr>
          <a:xfrm>
            <a:off x="269245" y="1189177"/>
            <a:ext cx="11653525" cy="2184812"/>
          </a:xfrm>
          <a:prstGeom prst="rect">
            <a:avLst/>
          </a:prstGeom>
          <a:noFill/>
          <a:ln>
            <a:noFill/>
          </a:ln>
        </p:spPr>
        <p:txBody>
          <a:bodyPr vert="horz" wrap="square" lIns="146304" tIns="91440" rIns="146304" bIns="91440" anchor="t" anchorCtr="0" compatLnSpc="1">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a:extLst>
              <a:ext uri="{FF2B5EF4-FFF2-40B4-BE49-F238E27FC236}">
                <a16:creationId xmlns:a16="http://schemas.microsoft.com/office/drawing/2014/main" id="{ED07B74E-B961-472A-A928-F94E7C94EB34}"/>
              </a:ext>
            </a:extLst>
          </p:cNvPr>
          <p:cNvPicPr>
            <a:picLocks noChangeAspect="1"/>
          </p:cNvPicPr>
          <p:nvPr/>
        </p:nvPicPr>
        <p:blipFill>
          <a:blip r:embed="rId16"/>
          <a:stretch>
            <a:fillRect/>
          </a:stretch>
        </p:blipFill>
        <p:spPr>
          <a:xfrm rot="5400013">
            <a:off x="10325057" y="1906415"/>
            <a:ext cx="4214131" cy="401302"/>
          </a:xfrm>
          <a:prstGeom prst="rect">
            <a:avLst/>
          </a:prstGeom>
          <a:noFill/>
          <a:ln cap="flat">
            <a:noFill/>
          </a:ln>
        </p:spPr>
      </p:pic>
    </p:spTree>
    <p:extLst>
      <p:ext uri="{BB962C8B-B14F-4D97-AF65-F5344CB8AC3E}">
        <p14:creationId xmlns:p14="http://schemas.microsoft.com/office/powerpoint/2010/main" val="1296981689"/>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Lst>
  <p:transition>
    <p:fade/>
  </p:transition>
  <p:txStyles>
    <p:titleStyle>
      <a:lvl1pPr marL="0" marR="0" lvl="0" indent="0" algn="l" defTabSz="914363" rtl="0" fontAlgn="auto" hangingPunct="1">
        <a:lnSpc>
          <a:spcPct val="90000"/>
        </a:lnSpc>
        <a:spcBef>
          <a:spcPts val="0"/>
        </a:spcBef>
        <a:spcAft>
          <a:spcPts val="0"/>
        </a:spcAft>
        <a:buNone/>
        <a:tabLst/>
        <a:defRPr lang="en-US" sz="4705" b="0" i="0" u="none" strike="noStrike" kern="1200" cap="none" spc="-100" baseline="0">
          <a:solidFill>
            <a:srgbClr val="000000"/>
          </a:solidFill>
          <a:uFillTx/>
          <a:latin typeface="Segoe UI Light"/>
          <a:cs typeface="Segoe UI" pitchFamily="34"/>
        </a:defRPr>
      </a:lvl1pPr>
    </p:titleStyle>
    <p:bodyStyle>
      <a:lvl1pPr marL="336142" marR="0" lvl="0" indent="-336142" algn="l" defTabSz="914363" rtl="0" fontAlgn="auto" hangingPunct="1">
        <a:lnSpc>
          <a:spcPct val="90000"/>
        </a:lnSpc>
        <a:spcBef>
          <a:spcPts val="900"/>
        </a:spcBef>
        <a:spcAft>
          <a:spcPts val="0"/>
        </a:spcAft>
        <a:buClr>
          <a:srgbClr val="404040"/>
        </a:buClr>
        <a:buSzPct val="90000"/>
        <a:buFont typeface="Wingdings" pitchFamily="2"/>
        <a:buChar char="§"/>
        <a:tabLst/>
        <a:defRPr lang="en-US" sz="3921" b="0" i="0" u="none" strike="noStrike" kern="1200" cap="none" spc="0" baseline="0">
          <a:solidFill>
            <a:srgbClr val="000000"/>
          </a:solidFill>
          <a:uFillTx/>
          <a:latin typeface="Segoe UI Light"/>
        </a:defRPr>
      </a:lvl1pPr>
      <a:lvl2pPr marL="572688" marR="0" lvl="1" indent="-236546" algn="l" defTabSz="914363" rtl="0" fontAlgn="auto" hangingPunct="1">
        <a:lnSpc>
          <a:spcPct val="90000"/>
        </a:lnSpc>
        <a:spcBef>
          <a:spcPts val="600"/>
        </a:spcBef>
        <a:spcAft>
          <a:spcPts val="0"/>
        </a:spcAft>
        <a:buClr>
          <a:srgbClr val="404040"/>
        </a:buClr>
        <a:buSzPct val="90000"/>
        <a:buFont typeface="Wingdings" pitchFamily="2"/>
        <a:buChar char="§"/>
        <a:tabLst/>
        <a:defRPr lang="en-US" sz="2353" b="0" i="0" u="none" strike="noStrike" kern="1200" cap="none" spc="0" baseline="0">
          <a:solidFill>
            <a:srgbClr val="000000"/>
          </a:solidFill>
          <a:uFillTx/>
          <a:latin typeface="Segoe UI"/>
        </a:defRPr>
      </a:lvl2pPr>
      <a:lvl3pPr marL="784335" marR="0" lvl="2" indent="-224101" algn="l" defTabSz="914363" rtl="0" fontAlgn="auto" hangingPunct="1">
        <a:lnSpc>
          <a:spcPct val="90000"/>
        </a:lnSpc>
        <a:spcBef>
          <a:spcPts val="600"/>
        </a:spcBef>
        <a:spcAft>
          <a:spcPts val="0"/>
        </a:spcAft>
        <a:buClr>
          <a:srgbClr val="404040"/>
        </a:buClr>
        <a:buSzPct val="90000"/>
        <a:buFont typeface="Wingdings" pitchFamily="2"/>
        <a:buChar char="§"/>
        <a:tabLst/>
        <a:defRPr lang="en-US" sz="2353" b="0" i="0" u="none" strike="noStrike" kern="1200" cap="none" spc="0" baseline="0">
          <a:solidFill>
            <a:srgbClr val="000000"/>
          </a:solidFill>
          <a:uFillTx/>
          <a:latin typeface="Segoe UI"/>
        </a:defRPr>
      </a:lvl3pPr>
      <a:lvl4pPr marL="1008436" marR="0" lvl="3" indent="-224101" algn="l" defTabSz="914363" rtl="0" fontAlgn="auto" hangingPunct="1">
        <a:lnSpc>
          <a:spcPct val="90000"/>
        </a:lnSpc>
        <a:spcBef>
          <a:spcPts val="500"/>
        </a:spcBef>
        <a:spcAft>
          <a:spcPts val="0"/>
        </a:spcAft>
        <a:buClr>
          <a:srgbClr val="404040"/>
        </a:buClr>
        <a:buSzPct val="90000"/>
        <a:buFont typeface="Wingdings" pitchFamily="2"/>
        <a:buChar char="§"/>
        <a:tabLst/>
        <a:defRPr lang="en-US" sz="1961" b="0" i="0" u="none" strike="noStrike" kern="1200" cap="none" spc="0" baseline="0">
          <a:solidFill>
            <a:srgbClr val="000000"/>
          </a:solidFill>
          <a:uFillTx/>
          <a:latin typeface="Segoe UI"/>
        </a:defRPr>
      </a:lvl4pPr>
      <a:lvl5pPr marL="1232528" marR="0" lvl="4" indent="-224101" algn="l" defTabSz="914363" rtl="0" fontAlgn="auto" hangingPunct="1">
        <a:lnSpc>
          <a:spcPct val="90000"/>
        </a:lnSpc>
        <a:spcBef>
          <a:spcPts val="500"/>
        </a:spcBef>
        <a:spcAft>
          <a:spcPts val="0"/>
        </a:spcAft>
        <a:buClr>
          <a:srgbClr val="404040"/>
        </a:buClr>
        <a:buSzPct val="90000"/>
        <a:buFont typeface="Wingdings" pitchFamily="2"/>
        <a:buChar char="§"/>
        <a:tabLst/>
        <a:defRPr lang="en-US" sz="1961" b="0" i="0" u="none" strike="noStrike" kern="1200" cap="none" spc="0" baseline="0">
          <a:solidFill>
            <a:srgbClr val="000000"/>
          </a:solidFill>
          <a:uFillTx/>
          <a:latin typeface="Segoe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99EF2-D0DA-4772-AE64-7C4920D6FD55}"/>
              </a:ext>
            </a:extLst>
          </p:cNvPr>
          <p:cNvSpPr txBox="1">
            <a:spLocks noGrp="1"/>
          </p:cNvSpPr>
          <p:nvPr>
            <p:ph type="title"/>
          </p:nvPr>
        </p:nvSpPr>
        <p:spPr>
          <a:xfrm>
            <a:off x="269235" y="289508"/>
            <a:ext cx="11655838" cy="899669"/>
          </a:xfrm>
          <a:prstGeom prst="rect">
            <a:avLst/>
          </a:prstGeom>
          <a:noFill/>
          <a:ln>
            <a:noFill/>
          </a:ln>
        </p:spPr>
        <p:txBody>
          <a:bodyPr vert="horz" wrap="square" lIns="146304" tIns="91440" rIns="146304" bIns="91440" anchor="t" anchorCtr="0" compatLnSpc="1">
            <a:noAutofit/>
          </a:bodyPr>
          <a:lstStyle/>
          <a:p>
            <a:pPr lvl="0"/>
            <a:r>
              <a:rPr lang="en-US"/>
              <a:t>Click to edit Master title style</a:t>
            </a:r>
          </a:p>
        </p:txBody>
      </p:sp>
      <p:sp>
        <p:nvSpPr>
          <p:cNvPr id="3" name="Text Placeholder 3">
            <a:extLst>
              <a:ext uri="{FF2B5EF4-FFF2-40B4-BE49-F238E27FC236}">
                <a16:creationId xmlns:a16="http://schemas.microsoft.com/office/drawing/2014/main" id="{3A4C1FF4-C15F-4E2A-A0C3-F4A594B7AAF8}"/>
              </a:ext>
            </a:extLst>
          </p:cNvPr>
          <p:cNvSpPr txBox="1">
            <a:spLocks noGrp="1"/>
          </p:cNvSpPr>
          <p:nvPr>
            <p:ph type="body" idx="1"/>
          </p:nvPr>
        </p:nvSpPr>
        <p:spPr>
          <a:xfrm>
            <a:off x="269245" y="1189177"/>
            <a:ext cx="11653525" cy="1868201"/>
          </a:xfrm>
          <a:prstGeom prst="rect">
            <a:avLst/>
          </a:prstGeom>
          <a:noFill/>
          <a:ln>
            <a:noFill/>
          </a:ln>
        </p:spPr>
        <p:txBody>
          <a:bodyPr vert="horz" wrap="square" lIns="146304" tIns="91440" rIns="146304" bIns="91440" anchor="t" anchorCtr="0" compatLnSpc="1">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6">
            <a:extLst>
              <a:ext uri="{FF2B5EF4-FFF2-40B4-BE49-F238E27FC236}">
                <a16:creationId xmlns:a16="http://schemas.microsoft.com/office/drawing/2014/main" id="{74AAB8A7-26CF-4EFD-A793-76016BF8EDB9}"/>
              </a:ext>
            </a:extLst>
          </p:cNvPr>
          <p:cNvPicPr>
            <a:picLocks noChangeAspect="1"/>
          </p:cNvPicPr>
          <p:nvPr/>
        </p:nvPicPr>
        <p:blipFill>
          <a:blip r:embed="rId28"/>
          <a:stretch>
            <a:fillRect/>
          </a:stretch>
        </p:blipFill>
        <p:spPr>
          <a:xfrm rot="5400013">
            <a:off x="9208754" y="2991035"/>
            <a:ext cx="6858621" cy="876552"/>
          </a:xfrm>
          <a:prstGeom prst="rect">
            <a:avLst/>
          </a:prstGeom>
          <a:noFill/>
          <a:ln cap="flat">
            <a:noFill/>
          </a:ln>
        </p:spPr>
      </p:pic>
    </p:spTree>
    <p:extLst>
      <p:ext uri="{BB962C8B-B14F-4D97-AF65-F5344CB8AC3E}">
        <p14:creationId xmlns:p14="http://schemas.microsoft.com/office/powerpoint/2010/main" val="272566796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Lst>
  <p:transition>
    <p:fade/>
  </p:transition>
  <p:txStyles>
    <p:titleStyle>
      <a:lvl1pPr marL="0" marR="0" lvl="0" indent="0" algn="l" defTabSz="914363" rtl="0" fontAlgn="auto" hangingPunct="1">
        <a:lnSpc>
          <a:spcPct val="90000"/>
        </a:lnSpc>
        <a:spcBef>
          <a:spcPts val="0"/>
        </a:spcBef>
        <a:spcAft>
          <a:spcPts val="0"/>
        </a:spcAft>
        <a:buNone/>
        <a:tabLst/>
        <a:defRPr lang="en-US" sz="4400" b="0" i="0" u="none" strike="noStrike" kern="1200" cap="none" spc="-100" baseline="0">
          <a:solidFill>
            <a:srgbClr val="000000"/>
          </a:solidFill>
          <a:uFillTx/>
          <a:latin typeface="Segoe UI Light"/>
          <a:cs typeface="Segoe UI" pitchFamily="34"/>
        </a:defRPr>
      </a:lvl1pPr>
    </p:titleStyle>
    <p:bodyStyle>
      <a:lvl1pPr marL="336142" marR="0" lvl="0" indent="-336142" algn="l" defTabSz="914363" rtl="0" fontAlgn="auto" hangingPunct="1">
        <a:lnSpc>
          <a:spcPct val="90000"/>
        </a:lnSpc>
        <a:spcBef>
          <a:spcPts val="900"/>
        </a:spcBef>
        <a:spcAft>
          <a:spcPts val="0"/>
        </a:spcAft>
        <a:buSzPct val="90000"/>
        <a:buFont typeface="Arial" pitchFamily="34"/>
        <a:buChar char="•"/>
        <a:tabLst/>
        <a:defRPr lang="en-US" sz="3600" b="0" i="0" u="none" strike="noStrike" kern="1200" cap="none" spc="0" baseline="0">
          <a:solidFill>
            <a:srgbClr val="000000"/>
          </a:solidFill>
          <a:uFillTx/>
          <a:latin typeface="Segoe UI Light"/>
        </a:defRPr>
      </a:lvl1pPr>
      <a:lvl2pPr marL="572688" marR="0" lvl="1" indent="-236546" algn="l" defTabSz="914363" rtl="0" fontAlgn="auto" hangingPunct="1">
        <a:lnSpc>
          <a:spcPct val="90000"/>
        </a:lnSpc>
        <a:spcBef>
          <a:spcPts val="500"/>
        </a:spcBef>
        <a:spcAft>
          <a:spcPts val="0"/>
        </a:spcAft>
        <a:buSzPct val="90000"/>
        <a:buFont typeface="Arial" pitchFamily="34"/>
        <a:buChar char="•"/>
        <a:tabLst/>
        <a:defRPr lang="en-US" sz="2000" b="0" i="0" u="none" strike="noStrike" kern="1200" cap="none" spc="0" baseline="0">
          <a:solidFill>
            <a:srgbClr val="000000"/>
          </a:solidFill>
          <a:uFillTx/>
          <a:latin typeface="Segoe UI"/>
        </a:defRPr>
      </a:lvl2pPr>
      <a:lvl3pPr marL="784335" marR="0" lvl="2" indent="-224101" algn="l" defTabSz="914363" rtl="0" fontAlgn="auto" hangingPunct="1">
        <a:lnSpc>
          <a:spcPct val="90000"/>
        </a:lnSpc>
        <a:spcBef>
          <a:spcPts val="400"/>
        </a:spcBef>
        <a:spcAft>
          <a:spcPts val="0"/>
        </a:spcAft>
        <a:buSzPct val="90000"/>
        <a:buFont typeface="Arial" pitchFamily="34"/>
        <a:buChar char="•"/>
        <a:tabLst/>
        <a:defRPr lang="en-US" sz="1800" b="0" i="0" u="none" strike="noStrike" kern="1200" cap="none" spc="0" baseline="0">
          <a:solidFill>
            <a:srgbClr val="000000"/>
          </a:solidFill>
          <a:uFillTx/>
          <a:latin typeface="Segoe UI"/>
        </a:defRPr>
      </a:lvl3pPr>
      <a:lvl4pPr marL="1008436" marR="0" lvl="3" indent="-224101" algn="l" defTabSz="914363" rtl="0" fontAlgn="auto" hangingPunct="1">
        <a:lnSpc>
          <a:spcPct val="90000"/>
        </a:lnSpc>
        <a:spcBef>
          <a:spcPts val="400"/>
        </a:spcBef>
        <a:spcAft>
          <a:spcPts val="0"/>
        </a:spcAft>
        <a:buSzPct val="90000"/>
        <a:buFont typeface="Arial" pitchFamily="34"/>
        <a:buChar char="•"/>
        <a:tabLst/>
        <a:defRPr lang="en-US" sz="1600" b="0" i="0" u="none" strike="noStrike" kern="1200" cap="none" spc="0" baseline="0">
          <a:solidFill>
            <a:srgbClr val="000000"/>
          </a:solidFill>
          <a:uFillTx/>
          <a:latin typeface="Segoe UI"/>
        </a:defRPr>
      </a:lvl4pPr>
      <a:lvl5pPr marL="1232528" marR="0" lvl="4" indent="-224101" algn="l" defTabSz="914363" rtl="0" fontAlgn="auto" hangingPunct="1">
        <a:lnSpc>
          <a:spcPct val="90000"/>
        </a:lnSpc>
        <a:spcBef>
          <a:spcPts val="400"/>
        </a:spcBef>
        <a:spcAft>
          <a:spcPts val="0"/>
        </a:spcAft>
        <a:buSzPct val="90000"/>
        <a:buFont typeface="Arial" pitchFamily="34"/>
        <a:buChar char="•"/>
        <a:tabLst/>
        <a:defRPr lang="en-US" sz="1600" b="0" i="0" u="none" strike="noStrike" kern="1200" cap="none" spc="0" baseline="0">
          <a:solidFill>
            <a:srgbClr val="000000"/>
          </a:solidFill>
          <a:uFillTx/>
          <a:latin typeface="Segoe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0A864-1079-4663-BFCC-8B0738C13FA3}"/>
              </a:ext>
            </a:extLst>
          </p:cNvPr>
          <p:cNvSpPr txBox="1">
            <a:spLocks noGrp="1"/>
          </p:cNvSpPr>
          <p:nvPr>
            <p:ph type="title"/>
          </p:nvPr>
        </p:nvSpPr>
        <p:spPr>
          <a:xfrm>
            <a:off x="269235" y="289508"/>
            <a:ext cx="11655838" cy="899669"/>
          </a:xfrm>
          <a:prstGeom prst="rect">
            <a:avLst/>
          </a:prstGeom>
          <a:noFill/>
          <a:ln>
            <a:noFill/>
          </a:ln>
        </p:spPr>
        <p:txBody>
          <a:bodyPr vert="horz" wrap="square" lIns="146304" tIns="91440" rIns="146304" bIns="91440" anchor="t" anchorCtr="0" compatLnSpc="1">
            <a:noAutofit/>
          </a:bodyPr>
          <a:lstStyle/>
          <a:p>
            <a:pPr lvl="0"/>
            <a:r>
              <a:rPr lang="en-US"/>
              <a:t>Click to edit Master title style</a:t>
            </a:r>
          </a:p>
        </p:txBody>
      </p:sp>
      <p:sp>
        <p:nvSpPr>
          <p:cNvPr id="3" name="Text Placeholder 3">
            <a:extLst>
              <a:ext uri="{FF2B5EF4-FFF2-40B4-BE49-F238E27FC236}">
                <a16:creationId xmlns:a16="http://schemas.microsoft.com/office/drawing/2014/main" id="{1FA3F76A-9069-4742-9395-841F4804FFD7}"/>
              </a:ext>
            </a:extLst>
          </p:cNvPr>
          <p:cNvSpPr txBox="1">
            <a:spLocks noGrp="1"/>
          </p:cNvSpPr>
          <p:nvPr>
            <p:ph type="body" idx="1"/>
          </p:nvPr>
        </p:nvSpPr>
        <p:spPr>
          <a:xfrm>
            <a:off x="269245" y="1189177"/>
            <a:ext cx="11653525" cy="2052032"/>
          </a:xfrm>
          <a:prstGeom prst="rect">
            <a:avLst/>
          </a:prstGeom>
          <a:noFill/>
          <a:ln>
            <a:noFill/>
          </a:ln>
        </p:spPr>
        <p:txBody>
          <a:bodyPr vert="horz" wrap="square" lIns="146304" tIns="91440" rIns="146304" bIns="91440" anchor="t" anchorCtr="0" compatLnSpc="1">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6">
            <a:extLst>
              <a:ext uri="{FF2B5EF4-FFF2-40B4-BE49-F238E27FC236}">
                <a16:creationId xmlns:a16="http://schemas.microsoft.com/office/drawing/2014/main" id="{1DD5ED5F-DCD3-4460-9968-B0DF22CB481D}"/>
              </a:ext>
            </a:extLst>
          </p:cNvPr>
          <p:cNvPicPr>
            <a:picLocks noChangeAspect="1"/>
          </p:cNvPicPr>
          <p:nvPr/>
        </p:nvPicPr>
        <p:blipFill>
          <a:blip r:embed="rId32"/>
          <a:stretch>
            <a:fillRect/>
          </a:stretch>
        </p:blipFill>
        <p:spPr>
          <a:xfrm rot="5400013">
            <a:off x="9208754" y="2991035"/>
            <a:ext cx="6858621" cy="876552"/>
          </a:xfrm>
          <a:prstGeom prst="rect">
            <a:avLst/>
          </a:prstGeom>
          <a:noFill/>
          <a:ln cap="flat">
            <a:noFill/>
          </a:ln>
        </p:spPr>
      </p:pic>
    </p:spTree>
    <p:extLst>
      <p:ext uri="{BB962C8B-B14F-4D97-AF65-F5344CB8AC3E}">
        <p14:creationId xmlns:p14="http://schemas.microsoft.com/office/powerpoint/2010/main" val="348886078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 id="2147483925" r:id="rId30"/>
  </p:sldLayoutIdLst>
  <p:transition>
    <p:fade/>
  </p:transition>
  <p:txStyles>
    <p:titleStyle>
      <a:lvl1pPr marL="0" marR="0" lvl="0" indent="0" algn="l" defTabSz="914363" rtl="0" fontAlgn="auto" hangingPunct="1">
        <a:lnSpc>
          <a:spcPct val="90000"/>
        </a:lnSpc>
        <a:spcBef>
          <a:spcPts val="0"/>
        </a:spcBef>
        <a:spcAft>
          <a:spcPts val="0"/>
        </a:spcAft>
        <a:buNone/>
        <a:tabLst/>
        <a:defRPr lang="en-US" sz="4705" b="0" i="0" u="none" strike="noStrike" kern="1200" cap="none" spc="-100" baseline="0">
          <a:solidFill>
            <a:srgbClr val="000000"/>
          </a:solidFill>
          <a:uFillTx/>
          <a:latin typeface="Segoe UI Light"/>
          <a:cs typeface="Segoe UI" pitchFamily="34"/>
        </a:defRPr>
      </a:lvl1pPr>
    </p:titleStyle>
    <p:bodyStyle>
      <a:lvl1pPr marL="336142" marR="0" lvl="0" indent="-336142" algn="l" defTabSz="914363" rtl="0" fontAlgn="auto" hangingPunct="1">
        <a:lnSpc>
          <a:spcPct val="90000"/>
        </a:lnSpc>
        <a:spcBef>
          <a:spcPts val="900"/>
        </a:spcBef>
        <a:spcAft>
          <a:spcPts val="0"/>
        </a:spcAft>
        <a:buSzPct val="90000"/>
        <a:buFont typeface="Arial" pitchFamily="34"/>
        <a:buChar char="•"/>
        <a:tabLst/>
        <a:defRPr lang="en-US" sz="3921" b="0" i="0" u="none" strike="noStrike" kern="1200" cap="none" spc="0" baseline="0">
          <a:solidFill>
            <a:srgbClr val="000000"/>
          </a:solidFill>
          <a:uFillTx/>
          <a:latin typeface="Segoe UI Light"/>
        </a:defRPr>
      </a:lvl1pPr>
      <a:lvl2pPr marL="572688" marR="0" lvl="1" indent="-236546" algn="l" defTabSz="914363" rtl="0" fontAlgn="auto" hangingPunct="1">
        <a:lnSpc>
          <a:spcPct val="90000"/>
        </a:lnSpc>
        <a:spcBef>
          <a:spcPts val="600"/>
        </a:spcBef>
        <a:spcAft>
          <a:spcPts val="0"/>
        </a:spcAft>
        <a:buSzPct val="90000"/>
        <a:buFont typeface="Arial" pitchFamily="34"/>
        <a:buChar char="•"/>
        <a:tabLst/>
        <a:defRPr lang="en-US" sz="2353" b="0" i="0" u="none" strike="noStrike" kern="1200" cap="none" spc="0" baseline="0">
          <a:solidFill>
            <a:srgbClr val="000000"/>
          </a:solidFill>
          <a:uFillTx/>
          <a:latin typeface="Segoe UI"/>
        </a:defRPr>
      </a:lvl2pPr>
      <a:lvl3pPr marL="784335" marR="0" lvl="2" indent="-224101" algn="l" defTabSz="914363" rtl="0" fontAlgn="auto" hangingPunct="1">
        <a:lnSpc>
          <a:spcPct val="90000"/>
        </a:lnSpc>
        <a:spcBef>
          <a:spcPts val="500"/>
        </a:spcBef>
        <a:spcAft>
          <a:spcPts val="0"/>
        </a:spcAft>
        <a:buSzPct val="90000"/>
        <a:buFont typeface="Arial" pitchFamily="34"/>
        <a:buChar char="•"/>
        <a:tabLst/>
        <a:defRPr lang="en-US" sz="1961" b="0" i="0" u="none" strike="noStrike" kern="1200" cap="none" spc="0" baseline="0">
          <a:solidFill>
            <a:srgbClr val="000000"/>
          </a:solidFill>
          <a:uFillTx/>
          <a:latin typeface="Segoe UI"/>
        </a:defRPr>
      </a:lvl3pPr>
      <a:lvl4pPr marL="1008436" marR="0" lvl="3" indent="-224101" algn="l" defTabSz="914363" rtl="0" fontAlgn="auto" hangingPunct="1">
        <a:lnSpc>
          <a:spcPct val="90000"/>
        </a:lnSpc>
        <a:spcBef>
          <a:spcPts val="400"/>
        </a:spcBef>
        <a:spcAft>
          <a:spcPts val="0"/>
        </a:spcAft>
        <a:buSzPct val="90000"/>
        <a:buFont typeface="Arial" pitchFamily="34"/>
        <a:buChar char="•"/>
        <a:tabLst/>
        <a:defRPr lang="en-US" sz="1765" b="0" i="0" u="none" strike="noStrike" kern="1200" cap="none" spc="0" baseline="0">
          <a:solidFill>
            <a:srgbClr val="000000"/>
          </a:solidFill>
          <a:uFillTx/>
          <a:latin typeface="Segoe UI"/>
        </a:defRPr>
      </a:lvl4pPr>
      <a:lvl5pPr marL="1232528" marR="0" lvl="4" indent="-224101" algn="l" defTabSz="914363" rtl="0" fontAlgn="auto" hangingPunct="1">
        <a:lnSpc>
          <a:spcPct val="90000"/>
        </a:lnSpc>
        <a:spcBef>
          <a:spcPts val="400"/>
        </a:spcBef>
        <a:spcAft>
          <a:spcPts val="0"/>
        </a:spcAft>
        <a:buSzPct val="90000"/>
        <a:buFont typeface="Arial" pitchFamily="34"/>
        <a:buChar char="•"/>
        <a:tabLst/>
        <a:defRPr lang="en-US" sz="1765" b="0" i="0" u="none" strike="noStrike" kern="1200" cap="none" spc="0" baseline="0">
          <a:solidFill>
            <a:srgbClr val="000000"/>
          </a:solidFill>
          <a:uFillTx/>
          <a:latin typeface="Segoe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E106A0-2E8B-49D1-8CC4-A74EF6C3E9C8}"/>
              </a:ext>
            </a:extLst>
          </p:cNvPr>
          <p:cNvSpPr txBox="1">
            <a:spLocks noGrp="1"/>
          </p:cNvSpPr>
          <p:nvPr>
            <p:ph type="title"/>
          </p:nvPr>
        </p:nvSpPr>
        <p:spPr>
          <a:xfrm>
            <a:off x="269235" y="289508"/>
            <a:ext cx="11655838" cy="899669"/>
          </a:xfrm>
          <a:prstGeom prst="rect">
            <a:avLst/>
          </a:prstGeom>
          <a:noFill/>
          <a:ln>
            <a:noFill/>
          </a:ln>
        </p:spPr>
        <p:txBody>
          <a:bodyPr vert="horz" wrap="square" lIns="146304" tIns="91440" rIns="146304" bIns="91440" anchor="t" anchorCtr="0" compatLnSpc="1">
            <a:noAutofit/>
          </a:bodyPr>
          <a:lstStyle/>
          <a:p>
            <a:pPr lvl="0"/>
            <a:r>
              <a:rPr lang="en-US"/>
              <a:t>Click to edit Master title style</a:t>
            </a:r>
          </a:p>
        </p:txBody>
      </p:sp>
      <p:sp>
        <p:nvSpPr>
          <p:cNvPr id="3" name="Text Placeholder 3">
            <a:extLst>
              <a:ext uri="{FF2B5EF4-FFF2-40B4-BE49-F238E27FC236}">
                <a16:creationId xmlns:a16="http://schemas.microsoft.com/office/drawing/2014/main" id="{8BB4200B-DB1D-44CE-8B62-6BCD53199EB3}"/>
              </a:ext>
            </a:extLst>
          </p:cNvPr>
          <p:cNvSpPr txBox="1">
            <a:spLocks noGrp="1"/>
          </p:cNvSpPr>
          <p:nvPr>
            <p:ph type="body" idx="1"/>
          </p:nvPr>
        </p:nvSpPr>
        <p:spPr>
          <a:xfrm>
            <a:off x="269245" y="1189177"/>
            <a:ext cx="11653525" cy="2052032"/>
          </a:xfrm>
          <a:prstGeom prst="rect">
            <a:avLst/>
          </a:prstGeom>
          <a:noFill/>
          <a:ln>
            <a:noFill/>
          </a:ln>
        </p:spPr>
        <p:txBody>
          <a:bodyPr vert="horz" wrap="square" lIns="146304" tIns="91440" rIns="146304" bIns="91440" anchor="t" anchorCtr="0" compatLnSpc="1">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6">
            <a:extLst>
              <a:ext uri="{FF2B5EF4-FFF2-40B4-BE49-F238E27FC236}">
                <a16:creationId xmlns:a16="http://schemas.microsoft.com/office/drawing/2014/main" id="{3AC3A498-215D-41E5-81BF-60CA04F60FD2}"/>
              </a:ext>
            </a:extLst>
          </p:cNvPr>
          <p:cNvPicPr>
            <a:picLocks noChangeAspect="1"/>
          </p:cNvPicPr>
          <p:nvPr/>
        </p:nvPicPr>
        <p:blipFill>
          <a:blip r:embed="rId10"/>
          <a:stretch>
            <a:fillRect/>
          </a:stretch>
        </p:blipFill>
        <p:spPr>
          <a:xfrm rot="5400013">
            <a:off x="9208754" y="2991035"/>
            <a:ext cx="6858621" cy="876552"/>
          </a:xfrm>
          <a:prstGeom prst="rect">
            <a:avLst/>
          </a:prstGeom>
          <a:noFill/>
          <a:ln cap="flat">
            <a:noFill/>
          </a:ln>
        </p:spPr>
      </p:pic>
    </p:spTree>
    <p:extLst>
      <p:ext uri="{BB962C8B-B14F-4D97-AF65-F5344CB8AC3E}">
        <p14:creationId xmlns:p14="http://schemas.microsoft.com/office/powerpoint/2010/main" val="319663587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Lst>
  <p:transition>
    <p:fade/>
  </p:transition>
  <p:txStyles>
    <p:titleStyle>
      <a:lvl1pPr marL="0" marR="0" lvl="0" indent="0" algn="l" defTabSz="914363" rtl="0" fontAlgn="auto" hangingPunct="1">
        <a:lnSpc>
          <a:spcPct val="90000"/>
        </a:lnSpc>
        <a:spcBef>
          <a:spcPts val="0"/>
        </a:spcBef>
        <a:spcAft>
          <a:spcPts val="0"/>
        </a:spcAft>
        <a:buNone/>
        <a:tabLst/>
        <a:defRPr lang="en-US" sz="4705" b="0" i="0" u="none" strike="noStrike" kern="1200" cap="none" spc="-100" baseline="0">
          <a:solidFill>
            <a:srgbClr val="000000"/>
          </a:solidFill>
          <a:uFillTx/>
          <a:latin typeface="Segoe UI Light"/>
          <a:cs typeface="Segoe UI" pitchFamily="34"/>
        </a:defRPr>
      </a:lvl1pPr>
    </p:titleStyle>
    <p:bodyStyle>
      <a:lvl1pPr marL="336142" marR="0" lvl="0" indent="-336142" algn="l" defTabSz="914363" rtl="0" fontAlgn="auto" hangingPunct="1">
        <a:lnSpc>
          <a:spcPct val="90000"/>
        </a:lnSpc>
        <a:spcBef>
          <a:spcPts val="900"/>
        </a:spcBef>
        <a:spcAft>
          <a:spcPts val="0"/>
        </a:spcAft>
        <a:buSzPct val="90000"/>
        <a:buFont typeface="Arial" pitchFamily="34"/>
        <a:buChar char="•"/>
        <a:tabLst/>
        <a:defRPr lang="en-US" sz="3921" b="0" i="0" u="none" strike="noStrike" kern="1200" cap="none" spc="0" baseline="0">
          <a:solidFill>
            <a:srgbClr val="000000"/>
          </a:solidFill>
          <a:uFillTx/>
          <a:latin typeface="Segoe UI Light"/>
        </a:defRPr>
      </a:lvl1pPr>
      <a:lvl2pPr marL="572688" marR="0" lvl="1" indent="-236546" algn="l" defTabSz="914363" rtl="0" fontAlgn="auto" hangingPunct="1">
        <a:lnSpc>
          <a:spcPct val="90000"/>
        </a:lnSpc>
        <a:spcBef>
          <a:spcPts val="600"/>
        </a:spcBef>
        <a:spcAft>
          <a:spcPts val="0"/>
        </a:spcAft>
        <a:buSzPct val="90000"/>
        <a:buFont typeface="Arial" pitchFamily="34"/>
        <a:buChar char="•"/>
        <a:tabLst/>
        <a:defRPr lang="en-US" sz="2353" b="0" i="0" u="none" strike="noStrike" kern="1200" cap="none" spc="0" baseline="0">
          <a:solidFill>
            <a:srgbClr val="000000"/>
          </a:solidFill>
          <a:uFillTx/>
          <a:latin typeface="Segoe UI"/>
        </a:defRPr>
      </a:lvl2pPr>
      <a:lvl3pPr marL="784335" marR="0" lvl="2" indent="-224101" algn="l" defTabSz="914363" rtl="0" fontAlgn="auto" hangingPunct="1">
        <a:lnSpc>
          <a:spcPct val="90000"/>
        </a:lnSpc>
        <a:spcBef>
          <a:spcPts val="500"/>
        </a:spcBef>
        <a:spcAft>
          <a:spcPts val="0"/>
        </a:spcAft>
        <a:buSzPct val="90000"/>
        <a:buFont typeface="Arial" pitchFamily="34"/>
        <a:buChar char="•"/>
        <a:tabLst/>
        <a:defRPr lang="en-US" sz="1961" b="0" i="0" u="none" strike="noStrike" kern="1200" cap="none" spc="0" baseline="0">
          <a:solidFill>
            <a:srgbClr val="000000"/>
          </a:solidFill>
          <a:uFillTx/>
          <a:latin typeface="Segoe UI"/>
        </a:defRPr>
      </a:lvl3pPr>
      <a:lvl4pPr marL="1008436" marR="0" lvl="3" indent="-224101" algn="l" defTabSz="914363" rtl="0" fontAlgn="auto" hangingPunct="1">
        <a:lnSpc>
          <a:spcPct val="90000"/>
        </a:lnSpc>
        <a:spcBef>
          <a:spcPts val="400"/>
        </a:spcBef>
        <a:spcAft>
          <a:spcPts val="0"/>
        </a:spcAft>
        <a:buSzPct val="90000"/>
        <a:buFont typeface="Arial" pitchFamily="34"/>
        <a:buChar char="•"/>
        <a:tabLst/>
        <a:defRPr lang="en-US" sz="1765" b="0" i="0" u="none" strike="noStrike" kern="1200" cap="none" spc="0" baseline="0">
          <a:solidFill>
            <a:srgbClr val="000000"/>
          </a:solidFill>
          <a:uFillTx/>
          <a:latin typeface="Segoe UI"/>
        </a:defRPr>
      </a:lvl4pPr>
      <a:lvl5pPr marL="1232528" marR="0" lvl="4" indent="-224101" algn="l" defTabSz="914363" rtl="0" fontAlgn="auto" hangingPunct="1">
        <a:lnSpc>
          <a:spcPct val="90000"/>
        </a:lnSpc>
        <a:spcBef>
          <a:spcPts val="400"/>
        </a:spcBef>
        <a:spcAft>
          <a:spcPts val="0"/>
        </a:spcAft>
        <a:buSzPct val="90000"/>
        <a:buFont typeface="Arial" pitchFamily="34"/>
        <a:buChar char="•"/>
        <a:tabLst/>
        <a:defRPr lang="en-US" sz="1765" b="0" i="0" u="none" strike="noStrike" kern="1200" cap="none" spc="0" baseline="0">
          <a:solidFill>
            <a:srgbClr val="000000"/>
          </a:solidFill>
          <a:uFillTx/>
          <a:latin typeface="Segoe U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275.xml"/><Relationship Id="rId6" Type="http://schemas.openxmlformats.org/officeDocument/2006/relationships/image" Target="../media/image48.emf"/><Relationship Id="rId5" Type="http://schemas.openxmlformats.org/officeDocument/2006/relationships/image" Target="../media/image47.emf"/><Relationship Id="rId10" Type="http://schemas.openxmlformats.org/officeDocument/2006/relationships/image" Target="../media/image51.png"/><Relationship Id="rId4" Type="http://schemas.openxmlformats.org/officeDocument/2006/relationships/image" Target="../media/image46.emf"/><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98.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9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84.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0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01.xml"/><Relationship Id="rId5" Type="http://schemas.openxmlformats.org/officeDocument/2006/relationships/image" Target="../media/image6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31.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11.xml"/><Relationship Id="rId5" Type="http://schemas.openxmlformats.org/officeDocument/2006/relationships/image" Target="../media/image33.pn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19.xml"/><Relationship Id="rId6" Type="http://schemas.openxmlformats.org/officeDocument/2006/relationships/image" Target="../media/image67.png"/><Relationship Id="rId5" Type="http://schemas.openxmlformats.org/officeDocument/2006/relationships/image" Target="../media/image42.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11.xml"/><Relationship Id="rId6" Type="http://schemas.openxmlformats.org/officeDocument/2006/relationships/image" Target="../media/image68.png"/><Relationship Id="rId5" Type="http://schemas.openxmlformats.org/officeDocument/2006/relationships/image" Target="../media/image4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11.xml"/><Relationship Id="rId6" Type="http://schemas.openxmlformats.org/officeDocument/2006/relationships/image" Target="../media/image69.png"/><Relationship Id="rId5" Type="http://schemas.openxmlformats.org/officeDocument/2006/relationships/image" Target="../media/image4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62.xml"/><Relationship Id="rId5" Type="http://schemas.openxmlformats.org/officeDocument/2006/relationships/image" Target="../media/image4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4.xml"/><Relationship Id="rId1" Type="http://schemas.openxmlformats.org/officeDocument/2006/relationships/slideLayout" Target="../slideLayouts/slideLayout62.xml"/><Relationship Id="rId5" Type="http://schemas.openxmlformats.org/officeDocument/2006/relationships/image" Target="../media/image42.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62.xml"/><Relationship Id="rId6" Type="http://schemas.openxmlformats.org/officeDocument/2006/relationships/image" Target="../media/image42.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11.xml"/><Relationship Id="rId6" Type="http://schemas.openxmlformats.org/officeDocument/2006/relationships/image" Target="../media/image79.png"/><Relationship Id="rId5" Type="http://schemas.openxmlformats.org/officeDocument/2006/relationships/image" Target="../media/image42.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11.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11.xml"/><Relationship Id="rId5" Type="http://schemas.openxmlformats.org/officeDocument/2006/relationships/image" Target="../media/image4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2.xml"/><Relationship Id="rId1" Type="http://schemas.openxmlformats.org/officeDocument/2006/relationships/themeOverride" Target="../theme/themeOverride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2.xml"/><Relationship Id="rId1" Type="http://schemas.openxmlformats.org/officeDocument/2006/relationships/themeOverride" Target="../theme/themeOverride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2.xml"/><Relationship Id="rId1" Type="http://schemas.openxmlformats.org/officeDocument/2006/relationships/themeOverride" Target="../theme/themeOverride3.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1.png"/><Relationship Id="rId2" Type="http://schemas.openxmlformats.org/officeDocument/2006/relationships/slideLayout" Target="../slideLayouts/slideLayout112.xml"/><Relationship Id="rId1" Type="http://schemas.openxmlformats.org/officeDocument/2006/relationships/themeOverride" Target="../theme/themeOverride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2.xml"/><Relationship Id="rId1" Type="http://schemas.openxmlformats.org/officeDocument/2006/relationships/themeOverride" Target="../theme/themeOverride5.xml"/><Relationship Id="rId5" Type="http://schemas.openxmlformats.org/officeDocument/2006/relationships/image" Target="../media/image32.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48.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47.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2.xml"/><Relationship Id="rId1" Type="http://schemas.openxmlformats.org/officeDocument/2006/relationships/themeOverride" Target="../theme/themeOverride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2.xml"/><Relationship Id="rId1" Type="http://schemas.openxmlformats.org/officeDocument/2006/relationships/themeOverride" Target="../theme/themeOverride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2.png"/><Relationship Id="rId2" Type="http://schemas.openxmlformats.org/officeDocument/2006/relationships/slideLayout" Target="../slideLayouts/slideLayout112.xml"/><Relationship Id="rId1" Type="http://schemas.openxmlformats.org/officeDocument/2006/relationships/themeOverride" Target="../theme/themeOverride8.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01.xml"/><Relationship Id="rId6" Type="http://schemas.openxmlformats.org/officeDocument/2006/relationships/image" Target="../media/image93.png"/><Relationship Id="rId5" Type="http://schemas.openxmlformats.org/officeDocument/2006/relationships/image" Target="../media/image42.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311.xml"/></Relationships>
</file>

<file path=ppt/slides/_rels/slide4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8.xml"/><Relationship Id="rId1" Type="http://schemas.openxmlformats.org/officeDocument/2006/relationships/slideLayout" Target="../slideLayouts/slideLayout317.xml"/><Relationship Id="rId4" Type="http://schemas.openxmlformats.org/officeDocument/2006/relationships/image" Target="../media/image100.emf"/></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31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53.xml"/></Relationships>
</file>

<file path=ppt/slides/_rels/slide5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97.png"/><Relationship Id="rId7" Type="http://schemas.openxmlformats.org/officeDocument/2006/relationships/image" Target="../media/image126.emf"/><Relationship Id="rId2" Type="http://schemas.openxmlformats.org/officeDocument/2006/relationships/notesSlide" Target="../notesSlides/notesSlide50.xml"/><Relationship Id="rId1" Type="http://schemas.openxmlformats.org/officeDocument/2006/relationships/slideLayout" Target="../slideLayouts/slideLayout317.xml"/><Relationship Id="rId6" Type="http://schemas.openxmlformats.org/officeDocument/2006/relationships/customXml" Target="../ink/ink3.xml"/><Relationship Id="rId5" Type="http://schemas.openxmlformats.org/officeDocument/2006/relationships/image" Target="../media/image125.emf"/><Relationship Id="rId4" Type="http://schemas.openxmlformats.org/officeDocument/2006/relationships/customXml" Target="../ink/ink2.xml"/><Relationship Id="rId9" Type="http://schemas.openxmlformats.org/officeDocument/2006/relationships/image" Target="../media/image127.emf"/></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317.xml"/></Relationships>
</file>

<file path=ppt/slides/_rels/slide52.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37.emf"/><Relationship Id="rId3" Type="http://schemas.openxmlformats.org/officeDocument/2006/relationships/image" Target="../media/image99.png"/><Relationship Id="rId7" Type="http://schemas.openxmlformats.org/officeDocument/2006/relationships/image" Target="../media/image134.emf"/><Relationship Id="rId12" Type="http://schemas.openxmlformats.org/officeDocument/2006/relationships/customXml" Target="../ink/ink9.xml"/><Relationship Id="rId17" Type="http://schemas.openxmlformats.org/officeDocument/2006/relationships/image" Target="../media/image139.emf"/><Relationship Id="rId2" Type="http://schemas.openxmlformats.org/officeDocument/2006/relationships/notesSlide" Target="../notesSlides/notesSlide52.xml"/><Relationship Id="rId16" Type="http://schemas.openxmlformats.org/officeDocument/2006/relationships/customXml" Target="../ink/ink11.xml"/><Relationship Id="rId1" Type="http://schemas.openxmlformats.org/officeDocument/2006/relationships/slideLayout" Target="../slideLayouts/slideLayout317.xml"/><Relationship Id="rId6" Type="http://schemas.openxmlformats.org/officeDocument/2006/relationships/customXml" Target="../ink/ink6.xml"/><Relationship Id="rId11" Type="http://schemas.openxmlformats.org/officeDocument/2006/relationships/image" Target="../media/image136.emf"/><Relationship Id="rId5" Type="http://schemas.openxmlformats.org/officeDocument/2006/relationships/image" Target="../media/image133.emf"/><Relationship Id="rId15" Type="http://schemas.openxmlformats.org/officeDocument/2006/relationships/image" Target="../media/image138.emf"/><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135.emf"/><Relationship Id="rId14" Type="http://schemas.openxmlformats.org/officeDocument/2006/relationships/customXml" Target="../ink/ink10.xml"/></Relationships>
</file>

<file path=ppt/slides/_rels/slide5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3.xml"/><Relationship Id="rId1" Type="http://schemas.openxmlformats.org/officeDocument/2006/relationships/slideLayout" Target="../slideLayouts/slideLayout317.xml"/><Relationship Id="rId6" Type="http://schemas.openxmlformats.org/officeDocument/2006/relationships/image" Target="../media/image102.jpeg"/><Relationship Id="rId5" Type="http://schemas.openxmlformats.org/officeDocument/2006/relationships/image" Target="cid:image001.jpg@01D42158.7D3A5300" TargetMode="External"/><Relationship Id="rId4" Type="http://schemas.openxmlformats.org/officeDocument/2006/relationships/image" Target="../media/image101.jpe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09.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31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62.xml"/><Relationship Id="rId6" Type="http://schemas.openxmlformats.org/officeDocument/2006/relationships/image" Target="../media/image107.png"/><Relationship Id="rId5" Type="http://schemas.openxmlformats.org/officeDocument/2006/relationships/image" Target="../media/image42.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62.xml"/><Relationship Id="rId5" Type="http://schemas.openxmlformats.org/officeDocument/2006/relationships/image" Target="../media/image42.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62.xml"/><Relationship Id="rId6" Type="http://schemas.openxmlformats.org/officeDocument/2006/relationships/image" Target="../media/image42.png"/><Relationship Id="rId5" Type="http://schemas.openxmlformats.org/officeDocument/2006/relationships/image" Target="../media/image112.png"/><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1.xml"/><Relationship Id="rId1" Type="http://schemas.openxmlformats.org/officeDocument/2006/relationships/slideLayout" Target="../slideLayouts/slideLayout6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149.xml"/><Relationship Id="rId6" Type="http://schemas.openxmlformats.org/officeDocument/2006/relationships/image" Target="../media/image42.png"/><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301.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4.xml"/><Relationship Id="rId1" Type="http://schemas.openxmlformats.org/officeDocument/2006/relationships/slideLayout" Target="../slideLayouts/slideLayout135.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194.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194.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09.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8.xml"/><Relationship Id="rId1" Type="http://schemas.openxmlformats.org/officeDocument/2006/relationships/slideLayout" Target="../slideLayouts/slideLayout111.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111.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111.xml"/><Relationship Id="rId5" Type="http://schemas.openxmlformats.org/officeDocument/2006/relationships/image" Target="../media/image33.pn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111.xml"/><Relationship Id="rId6" Type="http://schemas.openxmlformats.org/officeDocument/2006/relationships/image" Target="../media/image31.png"/><Relationship Id="rId5" Type="http://schemas.openxmlformats.org/officeDocument/2006/relationships/image" Target="../media/image124.png"/><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2.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111.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111.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8.xml"/><Relationship Id="rId1" Type="http://schemas.openxmlformats.org/officeDocument/2006/relationships/slideLayout" Target="../slideLayouts/slideLayout111.xml"/><Relationship Id="rId6" Type="http://schemas.openxmlformats.org/officeDocument/2006/relationships/image" Target="../media/image35.png"/><Relationship Id="rId5" Type="http://schemas.openxmlformats.org/officeDocument/2006/relationships/image" Target="../media/image133.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111.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111.xml"/><Relationship Id="rId5" Type="http://schemas.openxmlformats.org/officeDocument/2006/relationships/image" Target="../media/image135.png"/><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111.xml"/><Relationship Id="rId5" Type="http://schemas.openxmlformats.org/officeDocument/2006/relationships/image" Target="../media/image35.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3.png"/><Relationship Id="rId7"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12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111.xml"/><Relationship Id="rId5" Type="http://schemas.openxmlformats.org/officeDocument/2006/relationships/image" Target="../media/image35.png"/><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109.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11.xml"/><Relationship Id="rId5" Type="http://schemas.openxmlformats.org/officeDocument/2006/relationships/image" Target="../media/image31.png"/><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39"/>
          <p:cNvSpPr>
            <a:spLocks noChangeAspect="1"/>
          </p:cNvSpPr>
          <p:nvPr/>
        </p:nvSpPr>
        <p:spPr bwMode="auto">
          <a:xfrm>
            <a:off x="5774257" y="1902137"/>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grpSp>
        <p:nvGrpSpPr>
          <p:cNvPr id="16" name="Group 15"/>
          <p:cNvGrpSpPr/>
          <p:nvPr/>
        </p:nvGrpSpPr>
        <p:grpSpPr>
          <a:xfrm>
            <a:off x="6174338" y="2877434"/>
            <a:ext cx="4770510" cy="2022911"/>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p:cNvGrpSpPr/>
          <p:nvPr/>
        </p:nvGrpSpPr>
        <p:grpSpPr>
          <a:xfrm>
            <a:off x="9572473" y="0"/>
            <a:ext cx="952450" cy="3145132"/>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Bent Arrow 51"/>
          <p:cNvSpPr/>
          <p:nvPr/>
        </p:nvSpPr>
        <p:spPr bwMode="auto">
          <a:xfrm>
            <a:off x="5221122" y="4114848"/>
            <a:ext cx="1093716" cy="2743151"/>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p:cNvGrpSpPr/>
          <p:nvPr/>
        </p:nvGrpSpPr>
        <p:grpSpPr>
          <a:xfrm flipH="1">
            <a:off x="8755072" y="4631852"/>
            <a:ext cx="1233754" cy="2226147"/>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p:cNvGrpSpPr/>
          <p:nvPr/>
        </p:nvGrpSpPr>
        <p:grpSpPr>
          <a:xfrm>
            <a:off x="7213410" y="4740639"/>
            <a:ext cx="1260794" cy="2117360"/>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3" name="Picture 2" descr="C:\Users\rfraser\Pictures\microsoft_logo_202x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416" y="6165304"/>
            <a:ext cx="2565400" cy="4191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37028" y="368274"/>
            <a:ext cx="10131692" cy="3365537"/>
          </a:xfrm>
          <a:noFill/>
        </p:spPr>
        <p:txBody>
          <a:bodyPr lIns="0" tIns="0" rIns="0" bIns="0"/>
          <a:lstStyle/>
          <a:p>
            <a:r>
              <a:rPr lang="en-US" sz="8800" b="1" dirty="0">
                <a:latin typeface="Eurostile LT Std Condensed"/>
              </a:rPr>
              <a:t>DEEP LEARNING</a:t>
            </a:r>
            <a:br>
              <a:rPr lang="en-US" sz="11500" dirty="0">
                <a:latin typeface="Eurostile LT Std Condensed"/>
              </a:rPr>
            </a:br>
            <a:r>
              <a:rPr lang="en-US" sz="4000" dirty="0">
                <a:solidFill>
                  <a:schemeClr val="tx2"/>
                </a:solidFill>
                <a:latin typeface="Eurostile LT Std Condensed"/>
              </a:rPr>
              <a:t>S2DS @ Westminster University</a:t>
            </a:r>
            <a:br>
              <a:rPr lang="en-US" sz="11500" dirty="0">
                <a:latin typeface="Eurostile LT Std Condensed"/>
              </a:rPr>
            </a:br>
            <a:endParaRPr lang="en-US" sz="11500" dirty="0">
              <a:latin typeface="Eurostile LT Std Condensed"/>
            </a:endParaRPr>
          </a:p>
        </p:txBody>
      </p:sp>
      <p:pic>
        <p:nvPicPr>
          <p:cNvPr id="36" name="Picture 35">
            <a:extLst>
              <a:ext uri="{FF2B5EF4-FFF2-40B4-BE49-F238E27FC236}">
                <a16:creationId xmlns:a16="http://schemas.microsoft.com/office/drawing/2014/main" id="{1A3F9775-B3B0-4175-AD2E-E042D7387085}"/>
              </a:ext>
            </a:extLst>
          </p:cNvPr>
          <p:cNvPicPr>
            <a:picLocks noChangeAspect="1"/>
          </p:cNvPicPr>
          <p:nvPr/>
        </p:nvPicPr>
        <p:blipFill>
          <a:blip r:embed="rId4"/>
          <a:stretch>
            <a:fillRect/>
          </a:stretch>
        </p:blipFill>
        <p:spPr>
          <a:xfrm>
            <a:off x="9840416" y="312839"/>
            <a:ext cx="1918065" cy="596100"/>
          </a:xfrm>
          <a:prstGeom prst="rect">
            <a:avLst/>
          </a:prstGeom>
        </p:spPr>
      </p:pic>
      <p:sp>
        <p:nvSpPr>
          <p:cNvPr id="39" name="Footer Placeholder 3">
            <a:extLst>
              <a:ext uri="{FF2B5EF4-FFF2-40B4-BE49-F238E27FC236}">
                <a16:creationId xmlns:a16="http://schemas.microsoft.com/office/drawing/2014/main" id="{191CA521-6AA6-4DCF-A687-E7D144732691}"/>
              </a:ext>
            </a:extLst>
          </p:cNvPr>
          <p:cNvSpPr txBox="1">
            <a:spLocks/>
          </p:cNvSpPr>
          <p:nvPr/>
        </p:nvSpPr>
        <p:spPr>
          <a:xfrm>
            <a:off x="220224" y="2869950"/>
            <a:ext cx="7681480" cy="8910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srgbClr val="FFFFFF"/>
                </a:solidFill>
                <a:effectLst/>
                <a:uLnTx/>
                <a:uFillTx/>
                <a:latin typeface="Eurostile LT Std Condensed"/>
                <a:ea typeface="+mn-ea"/>
                <a:cs typeface="+mn-cs"/>
              </a:rPr>
              <a:t>Tim Scarfe, </a:t>
            </a:r>
            <a:r>
              <a:rPr kumimoji="0" lang="en-GB" sz="4800" b="1" i="0" u="none" strike="noStrike" kern="1200" cap="none" spc="0" normalizeH="0" baseline="0" noProof="0" dirty="0" err="1">
                <a:ln>
                  <a:noFill/>
                </a:ln>
                <a:solidFill>
                  <a:srgbClr val="FFFFFF"/>
                </a:solidFill>
                <a:effectLst/>
                <a:uLnTx/>
                <a:uFillTx/>
                <a:latin typeface="Eurostile LT Std Condensed"/>
                <a:ea typeface="+mn-ea"/>
                <a:cs typeface="+mn-cs"/>
              </a:rPr>
              <a:t>Ph.D</a:t>
            </a:r>
            <a:endParaRPr kumimoji="0" lang="en-GB" sz="4800" b="1" i="0" u="none" strike="noStrike" kern="1200" cap="none" spc="0" normalizeH="0" baseline="0" noProof="0" dirty="0">
              <a:ln>
                <a:noFill/>
              </a:ln>
              <a:solidFill>
                <a:srgbClr val="FFFFFF"/>
              </a:solidFill>
              <a:effectLst/>
              <a:uLnTx/>
              <a:uFillTx/>
              <a:latin typeface="Eurostile LT Std Condense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CDF4FF"/>
                </a:solidFill>
                <a:effectLst/>
                <a:uLnTx/>
                <a:uFillTx/>
                <a:latin typeface="Eurostile LT Std Condensed (Headings)"/>
                <a:ea typeface="+mn-ea"/>
                <a:cs typeface="+mn-cs"/>
              </a:rPr>
              <a:t>Principal Software Engineer @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rgbClr val="CDF4FF"/>
                </a:solidFill>
                <a:latin typeface="Eurostile LT Std Condensed (Headings)"/>
              </a:rPr>
              <a:t>Commercial Software Engineering (CSE)</a:t>
            </a:r>
            <a:endParaRPr kumimoji="0" lang="en-GB" sz="2800" b="0" i="0" u="none" strike="noStrike" kern="1200" cap="none" spc="0" normalizeH="0" baseline="0" noProof="0" dirty="0">
              <a:ln>
                <a:noFill/>
              </a:ln>
              <a:solidFill>
                <a:srgbClr val="CDF4FF"/>
              </a:solidFill>
              <a:effectLst/>
              <a:uLnTx/>
              <a:uFillTx/>
              <a:latin typeface="Eurostile LT Std Condensed (Heading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800" dirty="0">
                <a:solidFill>
                  <a:srgbClr val="CDF4FF"/>
                </a:solidFill>
                <a:latin typeface="Eurostile LT Std Condensed (Headings)"/>
              </a:rPr>
              <a:t>@</a:t>
            </a:r>
            <a:r>
              <a:rPr lang="en-GB" sz="2800" dirty="0" err="1">
                <a:solidFill>
                  <a:srgbClr val="CDF4FF"/>
                </a:solidFill>
                <a:latin typeface="Eurostile LT Std Condensed (Headings)"/>
              </a:rPr>
              <a:t>ecsquendor</a:t>
            </a:r>
            <a:endParaRPr kumimoji="0" lang="en-GB" sz="2800" b="0" i="0" u="none" strike="noStrike" kern="1200" cap="none" spc="0" normalizeH="0" baseline="0" noProof="0" dirty="0">
              <a:ln>
                <a:noFill/>
              </a:ln>
              <a:solidFill>
                <a:srgbClr val="CDF4FF"/>
              </a:solidFill>
              <a:effectLst/>
              <a:uLnTx/>
              <a:uFillTx/>
              <a:latin typeface="Eurostile LT Std Condensed (Headings)"/>
              <a:ea typeface="+mn-ea"/>
              <a:cs typeface="+mn-cs"/>
            </a:endParaRPr>
          </a:p>
          <a:p>
            <a:pPr lvl="0">
              <a:defRPr/>
            </a:pPr>
            <a:r>
              <a:rPr lang="en-GB" sz="2800" dirty="0" err="1">
                <a:solidFill>
                  <a:srgbClr val="CDF4FF"/>
                </a:solidFill>
                <a:latin typeface="Eurostile LT Std Condensed (Headings)"/>
              </a:rPr>
              <a:t>youtube.com</a:t>
            </a:r>
            <a:r>
              <a:rPr lang="en-GB" sz="2800" dirty="0">
                <a:solidFill>
                  <a:srgbClr val="CDF4FF"/>
                </a:solidFill>
                <a:latin typeface="Eurostile LT Std Condensed (Headings)"/>
              </a:rPr>
              <a:t>/</a:t>
            </a:r>
            <a:r>
              <a:rPr lang="en-GB" sz="2800" dirty="0" err="1">
                <a:solidFill>
                  <a:srgbClr val="CDF4FF"/>
                </a:solidFill>
                <a:latin typeface="Eurostile LT Std Condensed (Headings)"/>
              </a:rPr>
              <a:t>machinelearningatmicrosoft</a:t>
            </a:r>
            <a:endParaRPr kumimoji="0" lang="en-GB" sz="2800" b="0" i="0" u="none" strike="noStrike" kern="1200" cap="none" spc="0" normalizeH="0" baseline="0" noProof="0" dirty="0">
              <a:ln>
                <a:noFill/>
              </a:ln>
              <a:solidFill>
                <a:srgbClr val="CDF4FF"/>
              </a:solidFill>
              <a:effectLst/>
              <a:uLnTx/>
              <a:uFillTx/>
              <a:latin typeface="Eurostile LT Std Condensed (Heading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Eurostile LT Std Condensed (Heading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Oval 3">
            <a:extLst>
              <a:ext uri="{FF2B5EF4-FFF2-40B4-BE49-F238E27FC236}">
                <a16:creationId xmlns:a16="http://schemas.microsoft.com/office/drawing/2014/main" id="{946C6C2D-01B6-4DC7-A273-E50F880B0109}"/>
              </a:ext>
            </a:extLst>
          </p:cNvPr>
          <p:cNvSpPr/>
          <p:nvPr/>
        </p:nvSpPr>
        <p:spPr bwMode="auto">
          <a:xfrm>
            <a:off x="7646438" y="2928234"/>
            <a:ext cx="1863322" cy="1857422"/>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41D8973-EB36-4A29-BC89-9774B06F8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305" y="3257734"/>
            <a:ext cx="961601" cy="1026016"/>
          </a:xfrm>
          <a:prstGeom prst="rect">
            <a:avLst/>
          </a:prstGeom>
          <a:ln>
            <a:noFill/>
          </a:ln>
          <a:effectLst>
            <a:outerShdw blurRad="177800" dist="38100" dir="16200000" sx="120000" sy="120000" rotWithShape="0">
              <a:schemeClr val="tx1">
                <a:alpha val="15000"/>
              </a:schemeClr>
            </a:outerShdw>
          </a:effectLst>
        </p:spPr>
      </p:pic>
      <p:sp>
        <p:nvSpPr>
          <p:cNvPr id="41" name="Title 2">
            <a:extLst>
              <a:ext uri="{FF2B5EF4-FFF2-40B4-BE49-F238E27FC236}">
                <a16:creationId xmlns:a16="http://schemas.microsoft.com/office/drawing/2014/main" id="{844D1B3A-49AF-4199-835A-DE5AFBE5965E}"/>
              </a:ext>
            </a:extLst>
          </p:cNvPr>
          <p:cNvSpPr txBox="1">
            <a:spLocks/>
          </p:cNvSpPr>
          <p:nvPr/>
        </p:nvSpPr>
        <p:spPr>
          <a:xfrm>
            <a:off x="220224" y="6028154"/>
            <a:ext cx="8499535" cy="553998"/>
          </a:xfrm>
          <a:prstGeom prst="rect">
            <a:avLst/>
          </a:prstGeom>
          <a:noFill/>
        </p:spPr>
        <p:txBody>
          <a:bodyPr vert="horz" wrap="square" lIns="0" tIns="0" rIns="0" bIns="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98" normalizeH="0" baseline="0" noProof="0" dirty="0">
                <a:ln w="3175">
                  <a:noFill/>
                </a:ln>
                <a:solidFill>
                  <a:srgbClr val="FFFFFF"/>
                </a:solidFill>
                <a:effectLst/>
                <a:highlight>
                  <a:srgbClr val="000000"/>
                </a:highlight>
                <a:uLnTx/>
                <a:uFillTx/>
                <a:latin typeface="Eurostile LT Std Condensed"/>
                <a:ea typeface="+mn-ea"/>
              </a:rPr>
              <a:t>MACHINE LEARNING @ MICROSOFT</a:t>
            </a:r>
          </a:p>
        </p:txBody>
      </p:sp>
    </p:spTree>
    <p:extLst>
      <p:ext uri="{BB962C8B-B14F-4D97-AF65-F5344CB8AC3E}">
        <p14:creationId xmlns:p14="http://schemas.microsoft.com/office/powerpoint/2010/main" val="3295002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57">
            <a:extLst>
              <a:ext uri="{FF2B5EF4-FFF2-40B4-BE49-F238E27FC236}">
                <a16:creationId xmlns:a16="http://schemas.microsoft.com/office/drawing/2014/main" id="{DAFA391C-53B6-4299-8280-92E747DBB7C9}"/>
              </a:ext>
            </a:extLst>
          </p:cNvPr>
          <p:cNvSpPr/>
          <p:nvPr/>
        </p:nvSpPr>
        <p:spPr>
          <a:xfrm flipH="1">
            <a:off x="9588215" y="1320366"/>
            <a:ext cx="123837" cy="4198577"/>
          </a:xfrm>
          <a:custGeom>
            <a:avLst/>
            <a:gdLst>
              <a:gd name="f0" fmla="val 10800000"/>
              <a:gd name="f1" fmla="val 5400000"/>
              <a:gd name="f2" fmla="val 180"/>
              <a:gd name="f3" fmla="val w"/>
              <a:gd name="f4" fmla="val h"/>
              <a:gd name="f5" fmla="val 0"/>
              <a:gd name="f6" fmla="val 247650"/>
              <a:gd name="f7" fmla="val 295275"/>
              <a:gd name="f8" fmla="val 238125"/>
              <a:gd name="f9" fmla="+- 0 0 -90"/>
              <a:gd name="f10" fmla="*/ f3 1 247650"/>
              <a:gd name="f11" fmla="*/ f4 1 295275"/>
              <a:gd name="f12" fmla="val f5"/>
              <a:gd name="f13" fmla="val f6"/>
              <a:gd name="f14" fmla="val f7"/>
              <a:gd name="f15" fmla="*/ f9 f0 1"/>
              <a:gd name="f16" fmla="+- f14 0 f12"/>
              <a:gd name="f17" fmla="+- f13 0 f12"/>
              <a:gd name="f18" fmla="*/ f15 1 f2"/>
              <a:gd name="f19" fmla="*/ f17 1 247650"/>
              <a:gd name="f20" fmla="*/ f16 1 295275"/>
              <a:gd name="f21" fmla="*/ 247650 f17 1"/>
              <a:gd name="f22" fmla="*/ 0 f16 1"/>
              <a:gd name="f23" fmla="*/ 0 f17 1"/>
              <a:gd name="f24" fmla="*/ 295275 f16 1"/>
              <a:gd name="f25" fmla="*/ 238125 f17 1"/>
              <a:gd name="f26" fmla="+- f18 0 f1"/>
              <a:gd name="f27" fmla="*/ f21 1 247650"/>
              <a:gd name="f28" fmla="*/ f22 1 295275"/>
              <a:gd name="f29" fmla="*/ f23 1 247650"/>
              <a:gd name="f30" fmla="*/ f24 1 295275"/>
              <a:gd name="f31" fmla="*/ f25 1 247650"/>
              <a:gd name="f32" fmla="*/ f12 1 f19"/>
              <a:gd name="f33" fmla="*/ f13 1 f19"/>
              <a:gd name="f34" fmla="*/ f12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Lst>
            <a:rect l="f41" t="f44" r="f42" b="f43"/>
            <a:pathLst>
              <a:path w="247650" h="295275">
                <a:moveTo>
                  <a:pt x="f6" y="f5"/>
                </a:moveTo>
                <a:lnTo>
                  <a:pt x="f5" y="f5"/>
                </a:lnTo>
                <a:lnTo>
                  <a:pt x="f5" y="f7"/>
                </a:lnTo>
                <a:lnTo>
                  <a:pt x="f8" y="f7"/>
                </a:lnTo>
              </a:path>
            </a:pathLst>
          </a:custGeom>
          <a:noFill/>
          <a:ln w="12701" cap="flat">
            <a:solidFill>
              <a:srgbClr val="0078D7"/>
            </a:solidFill>
            <a:prstDash val="solid"/>
            <a:miter/>
          </a:ln>
        </p:spPr>
        <p:txBody>
          <a:bodyPr vert="horz" wrap="square" lIns="91440" tIns="45720" rIns="91440" bIns="45720" anchor="ctr" anchorCtr="1" compatLnSpc="1">
            <a:no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 name="Group 24">
            <a:extLst>
              <a:ext uri="{FF2B5EF4-FFF2-40B4-BE49-F238E27FC236}">
                <a16:creationId xmlns:a16="http://schemas.microsoft.com/office/drawing/2014/main" id="{6F120AFE-75AB-49E8-A2E0-8D3159E07D39}"/>
              </a:ext>
            </a:extLst>
          </p:cNvPr>
          <p:cNvGrpSpPr/>
          <p:nvPr/>
        </p:nvGrpSpPr>
        <p:grpSpPr>
          <a:xfrm>
            <a:off x="9872164" y="1632908"/>
            <a:ext cx="1878625" cy="3632334"/>
            <a:chOff x="9872164" y="1632908"/>
            <a:chExt cx="1878625" cy="3632334"/>
          </a:xfrm>
        </p:grpSpPr>
        <p:sp>
          <p:nvSpPr>
            <p:cNvPr id="4" name="TextBox 159">
              <a:extLst>
                <a:ext uri="{FF2B5EF4-FFF2-40B4-BE49-F238E27FC236}">
                  <a16:creationId xmlns:a16="http://schemas.microsoft.com/office/drawing/2014/main" id="{FC8EC5DF-6F96-469B-B9D3-EA872AF8EF61}"/>
                </a:ext>
              </a:extLst>
            </p:cNvPr>
            <p:cNvSpPr txBox="1"/>
            <p:nvPr/>
          </p:nvSpPr>
          <p:spPr>
            <a:xfrm>
              <a:off x="10381046" y="1632908"/>
              <a:ext cx="1089900" cy="461552"/>
            </a:xfrm>
            <a:prstGeom prst="rect">
              <a:avLst/>
            </a:prstGeom>
            <a:noFill/>
            <a:ln cap="flat">
              <a:noFill/>
            </a:ln>
          </p:spPr>
          <p:txBody>
            <a:bodyPr vert="horz" wrap="square" lIns="182825" tIns="146258" rIns="182825" bIns="146258" anchor="t" anchorCtr="0" compatLnSpc="1">
              <a:sp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People</a:t>
              </a:r>
            </a:p>
          </p:txBody>
        </p:sp>
        <p:sp>
          <p:nvSpPr>
            <p:cNvPr id="5" name="TextBox 160">
              <a:extLst>
                <a:ext uri="{FF2B5EF4-FFF2-40B4-BE49-F238E27FC236}">
                  <a16:creationId xmlns:a16="http://schemas.microsoft.com/office/drawing/2014/main" id="{8A5E6BC8-D01C-45E1-B78C-2ED2AED5A345}"/>
                </a:ext>
              </a:extLst>
            </p:cNvPr>
            <p:cNvSpPr txBox="1"/>
            <p:nvPr/>
          </p:nvSpPr>
          <p:spPr>
            <a:xfrm>
              <a:off x="10649797" y="4858006"/>
              <a:ext cx="868149" cy="332402"/>
            </a:xfrm>
            <a:prstGeom prst="rect">
              <a:avLst/>
            </a:prstGeom>
            <a:noFill/>
            <a:ln cap="flat">
              <a:noFill/>
            </a:ln>
          </p:spPr>
          <p:txBody>
            <a:bodyPr vert="horz" wrap="square" lIns="0" tIns="0" rIns="0" bIns="0" anchor="t" anchorCtr="0" compatLnSpc="1">
              <a:sp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Automated </a:t>
              </a:r>
              <a:b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b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Systems</a:t>
              </a:r>
            </a:p>
          </p:txBody>
        </p:sp>
        <p:grpSp>
          <p:nvGrpSpPr>
            <p:cNvPr id="6" name="Group 161">
              <a:extLst>
                <a:ext uri="{FF2B5EF4-FFF2-40B4-BE49-F238E27FC236}">
                  <a16:creationId xmlns:a16="http://schemas.microsoft.com/office/drawing/2014/main" id="{206AB73D-A569-4E28-A76B-BAEEDAFAE116}"/>
                </a:ext>
              </a:extLst>
            </p:cNvPr>
            <p:cNvGrpSpPr/>
            <p:nvPr/>
          </p:nvGrpSpPr>
          <p:grpSpPr>
            <a:xfrm>
              <a:off x="9983565" y="1671047"/>
              <a:ext cx="377172" cy="385282"/>
              <a:chOff x="9983565" y="1671047"/>
              <a:chExt cx="377172" cy="385282"/>
            </a:xfrm>
          </p:grpSpPr>
          <p:sp>
            <p:nvSpPr>
              <p:cNvPr id="7" name="Freeform 5">
                <a:extLst>
                  <a:ext uri="{FF2B5EF4-FFF2-40B4-BE49-F238E27FC236}">
                    <a16:creationId xmlns:a16="http://schemas.microsoft.com/office/drawing/2014/main" id="{0D88B05E-07E3-469F-A25F-428FDCD89ED1}"/>
                  </a:ext>
                </a:extLst>
              </p:cNvPr>
              <p:cNvSpPr/>
              <p:nvPr/>
            </p:nvSpPr>
            <p:spPr>
              <a:xfrm>
                <a:off x="10022098" y="1671047"/>
                <a:ext cx="155127" cy="154112"/>
              </a:xfrm>
              <a:custGeom>
                <a:avLst/>
                <a:gdLst>
                  <a:gd name="f0" fmla="val 10800000"/>
                  <a:gd name="f1" fmla="val 5400000"/>
                  <a:gd name="f2" fmla="val 180"/>
                  <a:gd name="f3" fmla="val w"/>
                  <a:gd name="f4" fmla="val h"/>
                  <a:gd name="f5" fmla="val 0"/>
                  <a:gd name="f6" fmla="val 306"/>
                  <a:gd name="f7" fmla="val 304"/>
                  <a:gd name="f8" fmla="val 154"/>
                  <a:gd name="f9" fmla="val 138"/>
                  <a:gd name="f10" fmla="val 122"/>
                  <a:gd name="f11" fmla="val 302"/>
                  <a:gd name="f12" fmla="val 108"/>
                  <a:gd name="f13" fmla="val 298"/>
                  <a:gd name="f14" fmla="val 94"/>
                  <a:gd name="f15" fmla="val 292"/>
                  <a:gd name="f16" fmla="val 80"/>
                  <a:gd name="f17" fmla="val 286"/>
                  <a:gd name="f18" fmla="val 68"/>
                  <a:gd name="f19" fmla="val 278"/>
                  <a:gd name="f20" fmla="val 56"/>
                  <a:gd name="f21" fmla="val 270"/>
                  <a:gd name="f22" fmla="val 46"/>
                  <a:gd name="f23" fmla="val 260"/>
                  <a:gd name="f24" fmla="val 36"/>
                  <a:gd name="f25" fmla="val 248"/>
                  <a:gd name="f26" fmla="val 26"/>
                  <a:gd name="f27" fmla="val 238"/>
                  <a:gd name="f28" fmla="val 20"/>
                  <a:gd name="f29" fmla="val 224"/>
                  <a:gd name="f30" fmla="val 12"/>
                  <a:gd name="f31" fmla="val 212"/>
                  <a:gd name="f32" fmla="val 8"/>
                  <a:gd name="f33" fmla="val 198"/>
                  <a:gd name="f34" fmla="val 4"/>
                  <a:gd name="f35" fmla="val 182"/>
                  <a:gd name="f36" fmla="val 2"/>
                  <a:gd name="f37" fmla="val 168"/>
                  <a:gd name="f38" fmla="val 152"/>
                  <a:gd name="f39" fmla="val 136"/>
                  <a:gd name="f40" fmla="val 106"/>
                  <a:gd name="f41" fmla="val 92"/>
                  <a:gd name="f42" fmla="val 66"/>
                  <a:gd name="f43" fmla="val 44"/>
                  <a:gd name="f44" fmla="val 34"/>
                  <a:gd name="f45" fmla="val 18"/>
                  <a:gd name="f46" fmla="val 6"/>
                  <a:gd name="f47" fmla="val 184"/>
                  <a:gd name="f48" fmla="val 226"/>
                  <a:gd name="f49" fmla="val 250"/>
                  <a:gd name="f50" fmla="val 280"/>
                  <a:gd name="f51" fmla="val 288"/>
                  <a:gd name="f52" fmla="val 294"/>
                  <a:gd name="f53" fmla="val 28"/>
                  <a:gd name="f54" fmla="val 140"/>
                  <a:gd name="f55" fmla="val 128"/>
                  <a:gd name="f56" fmla="val 30"/>
                  <a:gd name="f57" fmla="val 116"/>
                  <a:gd name="f58" fmla="val 104"/>
                  <a:gd name="f59" fmla="val 38"/>
                  <a:gd name="f60" fmla="val 84"/>
                  <a:gd name="f61" fmla="val 50"/>
                  <a:gd name="f62" fmla="val 64"/>
                  <a:gd name="f63" fmla="val 82"/>
                  <a:gd name="f64" fmla="val 32"/>
                  <a:gd name="f65" fmla="val 164"/>
                  <a:gd name="f66" fmla="val 178"/>
                  <a:gd name="f67" fmla="val 190"/>
                  <a:gd name="f68" fmla="val 200"/>
                  <a:gd name="f69" fmla="val 222"/>
                  <a:gd name="f70" fmla="val 240"/>
                  <a:gd name="f71" fmla="val 256"/>
                  <a:gd name="f72" fmla="val 266"/>
                  <a:gd name="f73" fmla="val 274"/>
                  <a:gd name="f74" fmla="val 276"/>
                  <a:gd name="f75" fmla="val 166"/>
                  <a:gd name="f76" fmla="val 202"/>
                  <a:gd name="f77" fmla="val 242"/>
                  <a:gd name="f78" fmla="val 268"/>
                  <a:gd name="f79" fmla="val 272"/>
                  <a:gd name="f80" fmla="+- 0 0 -90"/>
                  <a:gd name="f81" fmla="*/ f3 1 306"/>
                  <a:gd name="f82" fmla="*/ f4 1 304"/>
                  <a:gd name="f83" fmla="val f5"/>
                  <a:gd name="f84" fmla="val f6"/>
                  <a:gd name="f85" fmla="val f7"/>
                  <a:gd name="f86" fmla="*/ f80 f0 1"/>
                  <a:gd name="f87" fmla="+- f85 0 f83"/>
                  <a:gd name="f88" fmla="+- f84 0 f83"/>
                  <a:gd name="f89" fmla="*/ f86 1 f2"/>
                  <a:gd name="f90" fmla="*/ f88 1 306"/>
                  <a:gd name="f91" fmla="*/ f87 1 304"/>
                  <a:gd name="f92" fmla="*/ 154 f88 1"/>
                  <a:gd name="f93" fmla="*/ 304 f87 1"/>
                  <a:gd name="f94" fmla="*/ 122 f88 1"/>
                  <a:gd name="f95" fmla="*/ 302 f87 1"/>
                  <a:gd name="f96" fmla="*/ 94 f88 1"/>
                  <a:gd name="f97" fmla="*/ 292 f87 1"/>
                  <a:gd name="f98" fmla="*/ 68 f88 1"/>
                  <a:gd name="f99" fmla="*/ 278 f87 1"/>
                  <a:gd name="f100" fmla="*/ 46 f88 1"/>
                  <a:gd name="f101" fmla="*/ 260 f87 1"/>
                  <a:gd name="f102" fmla="*/ 26 f88 1"/>
                  <a:gd name="f103" fmla="*/ 238 f87 1"/>
                  <a:gd name="f104" fmla="*/ 12 f88 1"/>
                  <a:gd name="f105" fmla="*/ 212 f87 1"/>
                  <a:gd name="f106" fmla="*/ 4 f88 1"/>
                  <a:gd name="f107" fmla="*/ 182 f87 1"/>
                  <a:gd name="f108" fmla="*/ 0 f88 1"/>
                  <a:gd name="f109" fmla="*/ 152 f87 1"/>
                  <a:gd name="f110" fmla="*/ 2 f88 1"/>
                  <a:gd name="f111" fmla="*/ 136 f87 1"/>
                  <a:gd name="f112" fmla="*/ 8 f88 1"/>
                  <a:gd name="f113" fmla="*/ 106 f87 1"/>
                  <a:gd name="f114" fmla="*/ 20 f88 1"/>
                  <a:gd name="f115" fmla="*/ 80 f87 1"/>
                  <a:gd name="f116" fmla="*/ 36 f88 1"/>
                  <a:gd name="f117" fmla="*/ 56 f87 1"/>
                  <a:gd name="f118" fmla="*/ 56 f88 1"/>
                  <a:gd name="f119" fmla="*/ 34 f87 1"/>
                  <a:gd name="f120" fmla="*/ 80 f88 1"/>
                  <a:gd name="f121" fmla="*/ 18 f87 1"/>
                  <a:gd name="f122" fmla="*/ 108 f88 1"/>
                  <a:gd name="f123" fmla="*/ 6 f87 1"/>
                  <a:gd name="f124" fmla="*/ 138 f88 1"/>
                  <a:gd name="f125" fmla="*/ 0 f87 1"/>
                  <a:gd name="f126" fmla="*/ 184 f88 1"/>
                  <a:gd name="f127" fmla="*/ 2 f87 1"/>
                  <a:gd name="f128" fmla="*/ 212 f88 1"/>
                  <a:gd name="f129" fmla="*/ 12 f87 1"/>
                  <a:gd name="f130" fmla="*/ 238 f88 1"/>
                  <a:gd name="f131" fmla="*/ 26 f87 1"/>
                  <a:gd name="f132" fmla="*/ 260 f88 1"/>
                  <a:gd name="f133" fmla="*/ 44 f87 1"/>
                  <a:gd name="f134" fmla="*/ 280 f88 1"/>
                  <a:gd name="f135" fmla="*/ 66 f87 1"/>
                  <a:gd name="f136" fmla="*/ 294 f88 1"/>
                  <a:gd name="f137" fmla="*/ 92 f87 1"/>
                  <a:gd name="f138" fmla="*/ 302 f88 1"/>
                  <a:gd name="f139" fmla="*/ 122 f87 1"/>
                  <a:gd name="f140" fmla="*/ 306 f88 1"/>
                  <a:gd name="f141" fmla="*/ 304 f88 1"/>
                  <a:gd name="f142" fmla="*/ 168 f87 1"/>
                  <a:gd name="f143" fmla="*/ 298 f88 1"/>
                  <a:gd name="f144" fmla="*/ 198 f87 1"/>
                  <a:gd name="f145" fmla="*/ 288 f88 1"/>
                  <a:gd name="f146" fmla="*/ 224 f87 1"/>
                  <a:gd name="f147" fmla="*/ 270 f88 1"/>
                  <a:gd name="f148" fmla="*/ 248 f87 1"/>
                  <a:gd name="f149" fmla="*/ 250 f88 1"/>
                  <a:gd name="f150" fmla="*/ 270 f87 1"/>
                  <a:gd name="f151" fmla="*/ 226 f88 1"/>
                  <a:gd name="f152" fmla="*/ 286 f87 1"/>
                  <a:gd name="f153" fmla="*/ 198 f88 1"/>
                  <a:gd name="f154" fmla="*/ 298 f87 1"/>
                  <a:gd name="f155" fmla="*/ 168 f88 1"/>
                  <a:gd name="f156" fmla="*/ 28 f87 1"/>
                  <a:gd name="f157" fmla="*/ 128 f88 1"/>
                  <a:gd name="f158" fmla="*/ 30 f87 1"/>
                  <a:gd name="f159" fmla="*/ 104 f88 1"/>
                  <a:gd name="f160" fmla="*/ 38 f87 1"/>
                  <a:gd name="f161" fmla="*/ 66 f88 1"/>
                  <a:gd name="f162" fmla="*/ 64 f87 1"/>
                  <a:gd name="f163" fmla="*/ 38 f88 1"/>
                  <a:gd name="f164" fmla="*/ 104 f87 1"/>
                  <a:gd name="f165" fmla="*/ 32 f88 1"/>
                  <a:gd name="f166" fmla="*/ 128 f87 1"/>
                  <a:gd name="f167" fmla="*/ 28 f88 1"/>
                  <a:gd name="f168" fmla="*/ 30 f88 1"/>
                  <a:gd name="f169" fmla="*/ 164 f87 1"/>
                  <a:gd name="f170" fmla="*/ 34 f88 1"/>
                  <a:gd name="f171" fmla="*/ 190 f87 1"/>
                  <a:gd name="f172" fmla="*/ 50 f88 1"/>
                  <a:gd name="f173" fmla="*/ 222 f87 1"/>
                  <a:gd name="f174" fmla="*/ 84 f88 1"/>
                  <a:gd name="f175" fmla="*/ 256 f87 1"/>
                  <a:gd name="f176" fmla="*/ 116 f88 1"/>
                  <a:gd name="f177" fmla="*/ 140 f88 1"/>
                  <a:gd name="f178" fmla="*/ 276 f87 1"/>
                  <a:gd name="f179" fmla="*/ 178 f88 1"/>
                  <a:gd name="f180" fmla="*/ 274 f87 1"/>
                  <a:gd name="f181" fmla="*/ 202 f88 1"/>
                  <a:gd name="f182" fmla="*/ 266 f87 1"/>
                  <a:gd name="f183" fmla="*/ 242 f88 1"/>
                  <a:gd name="f184" fmla="*/ 240 f87 1"/>
                  <a:gd name="f185" fmla="*/ 268 f88 1"/>
                  <a:gd name="f186" fmla="*/ 200 f87 1"/>
                  <a:gd name="f187" fmla="*/ 274 f88 1"/>
                  <a:gd name="f188" fmla="*/ 178 f87 1"/>
                  <a:gd name="f189" fmla="*/ 278 f88 1"/>
                  <a:gd name="f190" fmla="*/ 276 f88 1"/>
                  <a:gd name="f191" fmla="*/ 140 f87 1"/>
                  <a:gd name="f192" fmla="*/ 272 f88 1"/>
                  <a:gd name="f193" fmla="*/ 116 f87 1"/>
                  <a:gd name="f194" fmla="*/ 256 f88 1"/>
                  <a:gd name="f195" fmla="*/ 82 f87 1"/>
                  <a:gd name="f196" fmla="*/ 222 f88 1"/>
                  <a:gd name="f197" fmla="*/ 50 f87 1"/>
                  <a:gd name="f198" fmla="*/ 190 f88 1"/>
                  <a:gd name="f199" fmla="*/ 166 f88 1"/>
                  <a:gd name="f200" fmla="+- f89 0 f1"/>
                  <a:gd name="f201" fmla="*/ f92 1 306"/>
                  <a:gd name="f202" fmla="*/ f93 1 304"/>
                  <a:gd name="f203" fmla="*/ f94 1 306"/>
                  <a:gd name="f204" fmla="*/ f95 1 304"/>
                  <a:gd name="f205" fmla="*/ f96 1 306"/>
                  <a:gd name="f206" fmla="*/ f97 1 304"/>
                  <a:gd name="f207" fmla="*/ f98 1 306"/>
                  <a:gd name="f208" fmla="*/ f99 1 304"/>
                  <a:gd name="f209" fmla="*/ f100 1 306"/>
                  <a:gd name="f210" fmla="*/ f101 1 304"/>
                  <a:gd name="f211" fmla="*/ f102 1 306"/>
                  <a:gd name="f212" fmla="*/ f103 1 304"/>
                  <a:gd name="f213" fmla="*/ f104 1 306"/>
                  <a:gd name="f214" fmla="*/ f105 1 304"/>
                  <a:gd name="f215" fmla="*/ f106 1 306"/>
                  <a:gd name="f216" fmla="*/ f107 1 304"/>
                  <a:gd name="f217" fmla="*/ f108 1 306"/>
                  <a:gd name="f218" fmla="*/ f109 1 304"/>
                  <a:gd name="f219" fmla="*/ f110 1 306"/>
                  <a:gd name="f220" fmla="*/ f111 1 304"/>
                  <a:gd name="f221" fmla="*/ f112 1 306"/>
                  <a:gd name="f222" fmla="*/ f113 1 304"/>
                  <a:gd name="f223" fmla="*/ f114 1 306"/>
                  <a:gd name="f224" fmla="*/ f115 1 304"/>
                  <a:gd name="f225" fmla="*/ f116 1 306"/>
                  <a:gd name="f226" fmla="*/ f117 1 304"/>
                  <a:gd name="f227" fmla="*/ f118 1 306"/>
                  <a:gd name="f228" fmla="*/ f119 1 304"/>
                  <a:gd name="f229" fmla="*/ f120 1 306"/>
                  <a:gd name="f230" fmla="*/ f121 1 304"/>
                  <a:gd name="f231" fmla="*/ f122 1 306"/>
                  <a:gd name="f232" fmla="*/ f123 1 304"/>
                  <a:gd name="f233" fmla="*/ f124 1 306"/>
                  <a:gd name="f234" fmla="*/ f125 1 304"/>
                  <a:gd name="f235" fmla="*/ f126 1 306"/>
                  <a:gd name="f236" fmla="*/ f127 1 304"/>
                  <a:gd name="f237" fmla="*/ f128 1 306"/>
                  <a:gd name="f238" fmla="*/ f129 1 304"/>
                  <a:gd name="f239" fmla="*/ f130 1 306"/>
                  <a:gd name="f240" fmla="*/ f131 1 304"/>
                  <a:gd name="f241" fmla="*/ f132 1 306"/>
                  <a:gd name="f242" fmla="*/ f133 1 304"/>
                  <a:gd name="f243" fmla="*/ f134 1 306"/>
                  <a:gd name="f244" fmla="*/ f135 1 304"/>
                  <a:gd name="f245" fmla="*/ f136 1 306"/>
                  <a:gd name="f246" fmla="*/ f137 1 304"/>
                  <a:gd name="f247" fmla="*/ f138 1 306"/>
                  <a:gd name="f248" fmla="*/ f139 1 304"/>
                  <a:gd name="f249" fmla="*/ f140 1 306"/>
                  <a:gd name="f250" fmla="*/ f141 1 306"/>
                  <a:gd name="f251" fmla="*/ f142 1 304"/>
                  <a:gd name="f252" fmla="*/ f143 1 306"/>
                  <a:gd name="f253" fmla="*/ f144 1 304"/>
                  <a:gd name="f254" fmla="*/ f145 1 306"/>
                  <a:gd name="f255" fmla="*/ f146 1 304"/>
                  <a:gd name="f256" fmla="*/ f147 1 306"/>
                  <a:gd name="f257" fmla="*/ f148 1 304"/>
                  <a:gd name="f258" fmla="*/ f149 1 306"/>
                  <a:gd name="f259" fmla="*/ f150 1 304"/>
                  <a:gd name="f260" fmla="*/ f151 1 306"/>
                  <a:gd name="f261" fmla="*/ f152 1 304"/>
                  <a:gd name="f262" fmla="*/ f153 1 306"/>
                  <a:gd name="f263" fmla="*/ f154 1 304"/>
                  <a:gd name="f264" fmla="*/ f155 1 306"/>
                  <a:gd name="f265" fmla="*/ f156 1 304"/>
                  <a:gd name="f266" fmla="*/ f157 1 306"/>
                  <a:gd name="f267" fmla="*/ f158 1 304"/>
                  <a:gd name="f268" fmla="*/ f159 1 306"/>
                  <a:gd name="f269" fmla="*/ f160 1 304"/>
                  <a:gd name="f270" fmla="*/ f161 1 306"/>
                  <a:gd name="f271" fmla="*/ f162 1 304"/>
                  <a:gd name="f272" fmla="*/ f163 1 306"/>
                  <a:gd name="f273" fmla="*/ f164 1 304"/>
                  <a:gd name="f274" fmla="*/ f165 1 306"/>
                  <a:gd name="f275" fmla="*/ f166 1 304"/>
                  <a:gd name="f276" fmla="*/ f167 1 306"/>
                  <a:gd name="f277" fmla="*/ f168 1 306"/>
                  <a:gd name="f278" fmla="*/ f169 1 304"/>
                  <a:gd name="f279" fmla="*/ f170 1 306"/>
                  <a:gd name="f280" fmla="*/ f171 1 304"/>
                  <a:gd name="f281" fmla="*/ f172 1 306"/>
                  <a:gd name="f282" fmla="*/ f173 1 304"/>
                  <a:gd name="f283" fmla="*/ f174 1 306"/>
                  <a:gd name="f284" fmla="*/ f175 1 304"/>
                  <a:gd name="f285" fmla="*/ f176 1 306"/>
                  <a:gd name="f286" fmla="*/ f177 1 306"/>
                  <a:gd name="f287" fmla="*/ f178 1 304"/>
                  <a:gd name="f288" fmla="*/ f179 1 306"/>
                  <a:gd name="f289" fmla="*/ f180 1 304"/>
                  <a:gd name="f290" fmla="*/ f181 1 306"/>
                  <a:gd name="f291" fmla="*/ f182 1 304"/>
                  <a:gd name="f292" fmla="*/ f183 1 306"/>
                  <a:gd name="f293" fmla="*/ f184 1 304"/>
                  <a:gd name="f294" fmla="*/ f185 1 306"/>
                  <a:gd name="f295" fmla="*/ f186 1 304"/>
                  <a:gd name="f296" fmla="*/ f187 1 306"/>
                  <a:gd name="f297" fmla="*/ f188 1 304"/>
                  <a:gd name="f298" fmla="*/ f189 1 306"/>
                  <a:gd name="f299" fmla="*/ f190 1 306"/>
                  <a:gd name="f300" fmla="*/ f191 1 304"/>
                  <a:gd name="f301" fmla="*/ f192 1 306"/>
                  <a:gd name="f302" fmla="*/ f193 1 304"/>
                  <a:gd name="f303" fmla="*/ f194 1 306"/>
                  <a:gd name="f304" fmla="*/ f195 1 304"/>
                  <a:gd name="f305" fmla="*/ f196 1 306"/>
                  <a:gd name="f306" fmla="*/ f197 1 304"/>
                  <a:gd name="f307" fmla="*/ f198 1 306"/>
                  <a:gd name="f308" fmla="*/ f199 1 306"/>
                  <a:gd name="f309" fmla="*/ 0 1 f90"/>
                  <a:gd name="f310" fmla="*/ f84 1 f90"/>
                  <a:gd name="f311" fmla="*/ 0 1 f91"/>
                  <a:gd name="f312" fmla="*/ f85 1 f91"/>
                  <a:gd name="f313" fmla="*/ f201 1 f90"/>
                  <a:gd name="f314" fmla="*/ f202 1 f91"/>
                  <a:gd name="f315" fmla="*/ f203 1 f90"/>
                  <a:gd name="f316" fmla="*/ f204 1 f91"/>
                  <a:gd name="f317" fmla="*/ f205 1 f90"/>
                  <a:gd name="f318" fmla="*/ f206 1 f91"/>
                  <a:gd name="f319" fmla="*/ f207 1 f90"/>
                  <a:gd name="f320" fmla="*/ f208 1 f91"/>
                  <a:gd name="f321" fmla="*/ f209 1 f90"/>
                  <a:gd name="f322" fmla="*/ f210 1 f91"/>
                  <a:gd name="f323" fmla="*/ f211 1 f90"/>
                  <a:gd name="f324" fmla="*/ f212 1 f91"/>
                  <a:gd name="f325" fmla="*/ f213 1 f90"/>
                  <a:gd name="f326" fmla="*/ f214 1 f91"/>
                  <a:gd name="f327" fmla="*/ f215 1 f90"/>
                  <a:gd name="f328" fmla="*/ f216 1 f91"/>
                  <a:gd name="f329" fmla="*/ f217 1 f90"/>
                  <a:gd name="f330" fmla="*/ f218 1 f91"/>
                  <a:gd name="f331" fmla="*/ f219 1 f90"/>
                  <a:gd name="f332" fmla="*/ f220 1 f91"/>
                  <a:gd name="f333" fmla="*/ f221 1 f90"/>
                  <a:gd name="f334" fmla="*/ f222 1 f91"/>
                  <a:gd name="f335" fmla="*/ f223 1 f90"/>
                  <a:gd name="f336" fmla="*/ f224 1 f91"/>
                  <a:gd name="f337" fmla="*/ f225 1 f90"/>
                  <a:gd name="f338" fmla="*/ f226 1 f91"/>
                  <a:gd name="f339" fmla="*/ f227 1 f90"/>
                  <a:gd name="f340" fmla="*/ f228 1 f91"/>
                  <a:gd name="f341" fmla="*/ f229 1 f90"/>
                  <a:gd name="f342" fmla="*/ f230 1 f91"/>
                  <a:gd name="f343" fmla="*/ f231 1 f90"/>
                  <a:gd name="f344" fmla="*/ f232 1 f91"/>
                  <a:gd name="f345" fmla="*/ f233 1 f90"/>
                  <a:gd name="f346" fmla="*/ f234 1 f91"/>
                  <a:gd name="f347" fmla="*/ f235 1 f90"/>
                  <a:gd name="f348" fmla="*/ f236 1 f91"/>
                  <a:gd name="f349" fmla="*/ f237 1 f90"/>
                  <a:gd name="f350" fmla="*/ f238 1 f91"/>
                  <a:gd name="f351" fmla="*/ f239 1 f90"/>
                  <a:gd name="f352" fmla="*/ f240 1 f91"/>
                  <a:gd name="f353" fmla="*/ f241 1 f90"/>
                  <a:gd name="f354" fmla="*/ f242 1 f91"/>
                  <a:gd name="f355" fmla="*/ f243 1 f90"/>
                  <a:gd name="f356" fmla="*/ f244 1 f91"/>
                  <a:gd name="f357" fmla="*/ f245 1 f90"/>
                  <a:gd name="f358" fmla="*/ f246 1 f91"/>
                  <a:gd name="f359" fmla="*/ f247 1 f90"/>
                  <a:gd name="f360" fmla="*/ f248 1 f91"/>
                  <a:gd name="f361" fmla="*/ f249 1 f90"/>
                  <a:gd name="f362" fmla="*/ f250 1 f90"/>
                  <a:gd name="f363" fmla="*/ f251 1 f91"/>
                  <a:gd name="f364" fmla="*/ f252 1 f90"/>
                  <a:gd name="f365" fmla="*/ f253 1 f91"/>
                  <a:gd name="f366" fmla="*/ f254 1 f90"/>
                  <a:gd name="f367" fmla="*/ f255 1 f91"/>
                  <a:gd name="f368" fmla="*/ f256 1 f90"/>
                  <a:gd name="f369" fmla="*/ f257 1 f91"/>
                  <a:gd name="f370" fmla="*/ f258 1 f90"/>
                  <a:gd name="f371" fmla="*/ f259 1 f91"/>
                  <a:gd name="f372" fmla="*/ f260 1 f90"/>
                  <a:gd name="f373" fmla="*/ f261 1 f91"/>
                  <a:gd name="f374" fmla="*/ f262 1 f90"/>
                  <a:gd name="f375" fmla="*/ f263 1 f91"/>
                  <a:gd name="f376" fmla="*/ f264 1 f90"/>
                  <a:gd name="f377" fmla="*/ f265 1 f91"/>
                  <a:gd name="f378" fmla="*/ f266 1 f90"/>
                  <a:gd name="f379" fmla="*/ f267 1 f91"/>
                  <a:gd name="f380" fmla="*/ f268 1 f90"/>
                  <a:gd name="f381" fmla="*/ f269 1 f91"/>
                  <a:gd name="f382" fmla="*/ f270 1 f90"/>
                  <a:gd name="f383" fmla="*/ f271 1 f91"/>
                  <a:gd name="f384" fmla="*/ f272 1 f90"/>
                  <a:gd name="f385" fmla="*/ f273 1 f91"/>
                  <a:gd name="f386" fmla="*/ f274 1 f90"/>
                  <a:gd name="f387" fmla="*/ f275 1 f91"/>
                  <a:gd name="f388" fmla="*/ f276 1 f90"/>
                  <a:gd name="f389" fmla="*/ f277 1 f90"/>
                  <a:gd name="f390" fmla="*/ f278 1 f91"/>
                  <a:gd name="f391" fmla="*/ f279 1 f90"/>
                  <a:gd name="f392" fmla="*/ f280 1 f91"/>
                  <a:gd name="f393" fmla="*/ f281 1 f90"/>
                  <a:gd name="f394" fmla="*/ f282 1 f91"/>
                  <a:gd name="f395" fmla="*/ f283 1 f90"/>
                  <a:gd name="f396" fmla="*/ f284 1 f91"/>
                  <a:gd name="f397" fmla="*/ f285 1 f90"/>
                  <a:gd name="f398" fmla="*/ f286 1 f90"/>
                  <a:gd name="f399" fmla="*/ f287 1 f91"/>
                  <a:gd name="f400" fmla="*/ f288 1 f90"/>
                  <a:gd name="f401" fmla="*/ f289 1 f91"/>
                  <a:gd name="f402" fmla="*/ f290 1 f90"/>
                  <a:gd name="f403" fmla="*/ f291 1 f91"/>
                  <a:gd name="f404" fmla="*/ f292 1 f90"/>
                  <a:gd name="f405" fmla="*/ f293 1 f91"/>
                  <a:gd name="f406" fmla="*/ f294 1 f90"/>
                  <a:gd name="f407" fmla="*/ f295 1 f91"/>
                  <a:gd name="f408" fmla="*/ f296 1 f90"/>
                  <a:gd name="f409" fmla="*/ f297 1 f91"/>
                  <a:gd name="f410" fmla="*/ f298 1 f90"/>
                  <a:gd name="f411" fmla="*/ f299 1 f90"/>
                  <a:gd name="f412" fmla="*/ f300 1 f91"/>
                  <a:gd name="f413" fmla="*/ f301 1 f90"/>
                  <a:gd name="f414" fmla="*/ f302 1 f91"/>
                  <a:gd name="f415" fmla="*/ f303 1 f90"/>
                  <a:gd name="f416" fmla="*/ f304 1 f91"/>
                  <a:gd name="f417" fmla="*/ f305 1 f90"/>
                  <a:gd name="f418" fmla="*/ f306 1 f91"/>
                  <a:gd name="f419" fmla="*/ f307 1 f90"/>
                  <a:gd name="f420" fmla="*/ f308 1 f90"/>
                  <a:gd name="f421" fmla="*/ f309 f81 1"/>
                  <a:gd name="f422" fmla="*/ f310 f81 1"/>
                  <a:gd name="f423" fmla="*/ f312 f82 1"/>
                  <a:gd name="f424" fmla="*/ f311 f82 1"/>
                  <a:gd name="f425" fmla="*/ f313 f81 1"/>
                  <a:gd name="f426" fmla="*/ f314 f82 1"/>
                  <a:gd name="f427" fmla="*/ f315 f81 1"/>
                  <a:gd name="f428" fmla="*/ f316 f82 1"/>
                  <a:gd name="f429" fmla="*/ f317 f81 1"/>
                  <a:gd name="f430" fmla="*/ f318 f82 1"/>
                  <a:gd name="f431" fmla="*/ f319 f81 1"/>
                  <a:gd name="f432" fmla="*/ f320 f82 1"/>
                  <a:gd name="f433" fmla="*/ f321 f81 1"/>
                  <a:gd name="f434" fmla="*/ f322 f82 1"/>
                  <a:gd name="f435" fmla="*/ f323 f81 1"/>
                  <a:gd name="f436" fmla="*/ f324 f82 1"/>
                  <a:gd name="f437" fmla="*/ f325 f81 1"/>
                  <a:gd name="f438" fmla="*/ f326 f82 1"/>
                  <a:gd name="f439" fmla="*/ f327 f81 1"/>
                  <a:gd name="f440" fmla="*/ f328 f82 1"/>
                  <a:gd name="f441" fmla="*/ f329 f81 1"/>
                  <a:gd name="f442" fmla="*/ f330 f82 1"/>
                  <a:gd name="f443" fmla="*/ f331 f81 1"/>
                  <a:gd name="f444" fmla="*/ f332 f82 1"/>
                  <a:gd name="f445" fmla="*/ f333 f81 1"/>
                  <a:gd name="f446" fmla="*/ f334 f82 1"/>
                  <a:gd name="f447" fmla="*/ f335 f81 1"/>
                  <a:gd name="f448" fmla="*/ f336 f82 1"/>
                  <a:gd name="f449" fmla="*/ f337 f81 1"/>
                  <a:gd name="f450" fmla="*/ f338 f82 1"/>
                  <a:gd name="f451" fmla="*/ f339 f81 1"/>
                  <a:gd name="f452" fmla="*/ f340 f82 1"/>
                  <a:gd name="f453" fmla="*/ f341 f81 1"/>
                  <a:gd name="f454" fmla="*/ f342 f82 1"/>
                  <a:gd name="f455" fmla="*/ f343 f81 1"/>
                  <a:gd name="f456" fmla="*/ f344 f82 1"/>
                  <a:gd name="f457" fmla="*/ f345 f81 1"/>
                  <a:gd name="f458" fmla="*/ f346 f82 1"/>
                  <a:gd name="f459" fmla="*/ f347 f81 1"/>
                  <a:gd name="f460" fmla="*/ f348 f82 1"/>
                  <a:gd name="f461" fmla="*/ f349 f81 1"/>
                  <a:gd name="f462" fmla="*/ f350 f82 1"/>
                  <a:gd name="f463" fmla="*/ f351 f81 1"/>
                  <a:gd name="f464" fmla="*/ f352 f82 1"/>
                  <a:gd name="f465" fmla="*/ f353 f81 1"/>
                  <a:gd name="f466" fmla="*/ f354 f82 1"/>
                  <a:gd name="f467" fmla="*/ f355 f81 1"/>
                  <a:gd name="f468" fmla="*/ f356 f82 1"/>
                  <a:gd name="f469" fmla="*/ f357 f81 1"/>
                  <a:gd name="f470" fmla="*/ f358 f82 1"/>
                  <a:gd name="f471" fmla="*/ f359 f81 1"/>
                  <a:gd name="f472" fmla="*/ f360 f82 1"/>
                  <a:gd name="f473" fmla="*/ f361 f81 1"/>
                  <a:gd name="f474" fmla="*/ f362 f81 1"/>
                  <a:gd name="f475" fmla="*/ f363 f82 1"/>
                  <a:gd name="f476" fmla="*/ f364 f81 1"/>
                  <a:gd name="f477" fmla="*/ f365 f82 1"/>
                  <a:gd name="f478" fmla="*/ f366 f81 1"/>
                  <a:gd name="f479" fmla="*/ f367 f82 1"/>
                  <a:gd name="f480" fmla="*/ f368 f81 1"/>
                  <a:gd name="f481" fmla="*/ f369 f82 1"/>
                  <a:gd name="f482" fmla="*/ f370 f81 1"/>
                  <a:gd name="f483" fmla="*/ f371 f82 1"/>
                  <a:gd name="f484" fmla="*/ f372 f81 1"/>
                  <a:gd name="f485" fmla="*/ f373 f82 1"/>
                  <a:gd name="f486" fmla="*/ f374 f81 1"/>
                  <a:gd name="f487" fmla="*/ f375 f82 1"/>
                  <a:gd name="f488" fmla="*/ f376 f81 1"/>
                  <a:gd name="f489" fmla="*/ f377 f82 1"/>
                  <a:gd name="f490" fmla="*/ f378 f81 1"/>
                  <a:gd name="f491" fmla="*/ f379 f82 1"/>
                  <a:gd name="f492" fmla="*/ f380 f81 1"/>
                  <a:gd name="f493" fmla="*/ f381 f82 1"/>
                  <a:gd name="f494" fmla="*/ f382 f81 1"/>
                  <a:gd name="f495" fmla="*/ f383 f82 1"/>
                  <a:gd name="f496" fmla="*/ f384 f81 1"/>
                  <a:gd name="f497" fmla="*/ f385 f82 1"/>
                  <a:gd name="f498" fmla="*/ f386 f81 1"/>
                  <a:gd name="f499" fmla="*/ f387 f82 1"/>
                  <a:gd name="f500" fmla="*/ f388 f81 1"/>
                  <a:gd name="f501" fmla="*/ f389 f81 1"/>
                  <a:gd name="f502" fmla="*/ f390 f82 1"/>
                  <a:gd name="f503" fmla="*/ f391 f81 1"/>
                  <a:gd name="f504" fmla="*/ f392 f82 1"/>
                  <a:gd name="f505" fmla="*/ f393 f81 1"/>
                  <a:gd name="f506" fmla="*/ f394 f82 1"/>
                  <a:gd name="f507" fmla="*/ f395 f81 1"/>
                  <a:gd name="f508" fmla="*/ f396 f82 1"/>
                  <a:gd name="f509" fmla="*/ f397 f81 1"/>
                  <a:gd name="f510" fmla="*/ f398 f81 1"/>
                  <a:gd name="f511" fmla="*/ f399 f82 1"/>
                  <a:gd name="f512" fmla="*/ f400 f81 1"/>
                  <a:gd name="f513" fmla="*/ f401 f82 1"/>
                  <a:gd name="f514" fmla="*/ f402 f81 1"/>
                  <a:gd name="f515" fmla="*/ f403 f82 1"/>
                  <a:gd name="f516" fmla="*/ f404 f81 1"/>
                  <a:gd name="f517" fmla="*/ f405 f82 1"/>
                  <a:gd name="f518" fmla="*/ f406 f81 1"/>
                  <a:gd name="f519" fmla="*/ f407 f82 1"/>
                  <a:gd name="f520" fmla="*/ f408 f81 1"/>
                  <a:gd name="f521" fmla="*/ f409 f82 1"/>
                  <a:gd name="f522" fmla="*/ f410 f81 1"/>
                  <a:gd name="f523" fmla="*/ f411 f81 1"/>
                  <a:gd name="f524" fmla="*/ f412 f82 1"/>
                  <a:gd name="f525" fmla="*/ f413 f81 1"/>
                  <a:gd name="f526" fmla="*/ f414 f82 1"/>
                  <a:gd name="f527" fmla="*/ f415 f81 1"/>
                  <a:gd name="f528" fmla="*/ f416 f82 1"/>
                  <a:gd name="f529" fmla="*/ f417 f81 1"/>
                  <a:gd name="f530" fmla="*/ f418 f82 1"/>
                  <a:gd name="f531" fmla="*/ f419 f81 1"/>
                  <a:gd name="f532" fmla="*/ f420 f81 1"/>
                </a:gdLst>
                <a:ahLst/>
                <a:cxnLst>
                  <a:cxn ang="3cd4">
                    <a:pos x="hc" y="t"/>
                  </a:cxn>
                  <a:cxn ang="0">
                    <a:pos x="r" y="vc"/>
                  </a:cxn>
                  <a:cxn ang="cd4">
                    <a:pos x="hc" y="b"/>
                  </a:cxn>
                  <a:cxn ang="cd2">
                    <a:pos x="l" y="vc"/>
                  </a:cxn>
                  <a:cxn ang="f200">
                    <a:pos x="f425" y="f426"/>
                  </a:cxn>
                  <a:cxn ang="f200">
                    <a:pos x="f427" y="f428"/>
                  </a:cxn>
                  <a:cxn ang="f200">
                    <a:pos x="f429" y="f430"/>
                  </a:cxn>
                  <a:cxn ang="f200">
                    <a:pos x="f431" y="f432"/>
                  </a:cxn>
                  <a:cxn ang="f200">
                    <a:pos x="f433" y="f434"/>
                  </a:cxn>
                  <a:cxn ang="f200">
                    <a:pos x="f435" y="f436"/>
                  </a:cxn>
                  <a:cxn ang="f200">
                    <a:pos x="f437" y="f438"/>
                  </a:cxn>
                  <a:cxn ang="f200">
                    <a:pos x="f439" y="f440"/>
                  </a:cxn>
                  <a:cxn ang="f200">
                    <a:pos x="f441" y="f442"/>
                  </a:cxn>
                  <a:cxn ang="f200">
                    <a:pos x="f443" y="f444"/>
                  </a:cxn>
                  <a:cxn ang="f200">
                    <a:pos x="f445" y="f446"/>
                  </a:cxn>
                  <a:cxn ang="f200">
                    <a:pos x="f447" y="f448"/>
                  </a:cxn>
                  <a:cxn ang="f200">
                    <a:pos x="f449" y="f450"/>
                  </a:cxn>
                  <a:cxn ang="f200">
                    <a:pos x="f451" y="f452"/>
                  </a:cxn>
                  <a:cxn ang="f200">
                    <a:pos x="f453" y="f454"/>
                  </a:cxn>
                  <a:cxn ang="f200">
                    <a:pos x="f455" y="f456"/>
                  </a:cxn>
                  <a:cxn ang="f200">
                    <a:pos x="f457" y="f458"/>
                  </a:cxn>
                  <a:cxn ang="f200">
                    <a:pos x="f425" y="f458"/>
                  </a:cxn>
                  <a:cxn ang="f200">
                    <a:pos x="f459" y="f460"/>
                  </a:cxn>
                  <a:cxn ang="f200">
                    <a:pos x="f461" y="f462"/>
                  </a:cxn>
                  <a:cxn ang="f200">
                    <a:pos x="f463" y="f464"/>
                  </a:cxn>
                  <a:cxn ang="f200">
                    <a:pos x="f465" y="f466"/>
                  </a:cxn>
                  <a:cxn ang="f200">
                    <a:pos x="f467" y="f468"/>
                  </a:cxn>
                  <a:cxn ang="f200">
                    <a:pos x="f469" y="f470"/>
                  </a:cxn>
                  <a:cxn ang="f200">
                    <a:pos x="f471" y="f472"/>
                  </a:cxn>
                  <a:cxn ang="f200">
                    <a:pos x="f473" y="f442"/>
                  </a:cxn>
                  <a:cxn ang="f200">
                    <a:pos x="f474" y="f475"/>
                  </a:cxn>
                  <a:cxn ang="f200">
                    <a:pos x="f476" y="f477"/>
                  </a:cxn>
                  <a:cxn ang="f200">
                    <a:pos x="f478" y="f479"/>
                  </a:cxn>
                  <a:cxn ang="f200">
                    <a:pos x="f480" y="f481"/>
                  </a:cxn>
                  <a:cxn ang="f200">
                    <a:pos x="f482" y="f483"/>
                  </a:cxn>
                  <a:cxn ang="f200">
                    <a:pos x="f484" y="f485"/>
                  </a:cxn>
                  <a:cxn ang="f200">
                    <a:pos x="f486" y="f487"/>
                  </a:cxn>
                  <a:cxn ang="f200">
                    <a:pos x="f488" y="f426"/>
                  </a:cxn>
                  <a:cxn ang="f200">
                    <a:pos x="f425" y="f426"/>
                  </a:cxn>
                  <a:cxn ang="f200">
                    <a:pos x="f425" y="f489"/>
                  </a:cxn>
                  <a:cxn ang="f200">
                    <a:pos x="f490" y="f491"/>
                  </a:cxn>
                  <a:cxn ang="f200">
                    <a:pos x="f492" y="f493"/>
                  </a:cxn>
                  <a:cxn ang="f200">
                    <a:pos x="f494" y="f495"/>
                  </a:cxn>
                  <a:cxn ang="f200">
                    <a:pos x="f496" y="f497"/>
                  </a:cxn>
                  <a:cxn ang="f200">
                    <a:pos x="f498" y="f499"/>
                  </a:cxn>
                  <a:cxn ang="f200">
                    <a:pos x="f500" y="f442"/>
                  </a:cxn>
                  <a:cxn ang="f200">
                    <a:pos x="f501" y="f502"/>
                  </a:cxn>
                  <a:cxn ang="f200">
                    <a:pos x="f503" y="f504"/>
                  </a:cxn>
                  <a:cxn ang="f200">
                    <a:pos x="f505" y="f506"/>
                  </a:cxn>
                  <a:cxn ang="f200">
                    <a:pos x="f507" y="f508"/>
                  </a:cxn>
                  <a:cxn ang="f200">
                    <a:pos x="f509" y="f483"/>
                  </a:cxn>
                  <a:cxn ang="f200">
                    <a:pos x="f510" y="f511"/>
                  </a:cxn>
                  <a:cxn ang="f200">
                    <a:pos x="f425" y="f511"/>
                  </a:cxn>
                  <a:cxn ang="f200">
                    <a:pos x="f512" y="f513"/>
                  </a:cxn>
                  <a:cxn ang="f200">
                    <a:pos x="f514" y="f515"/>
                  </a:cxn>
                  <a:cxn ang="f200">
                    <a:pos x="f516" y="f517"/>
                  </a:cxn>
                  <a:cxn ang="f200">
                    <a:pos x="f518" y="f519"/>
                  </a:cxn>
                  <a:cxn ang="f200">
                    <a:pos x="f520" y="f521"/>
                  </a:cxn>
                  <a:cxn ang="f200">
                    <a:pos x="f522" y="f442"/>
                  </a:cxn>
                  <a:cxn ang="f200">
                    <a:pos x="f523" y="f524"/>
                  </a:cxn>
                  <a:cxn ang="f200">
                    <a:pos x="f525" y="f526"/>
                  </a:cxn>
                  <a:cxn ang="f200">
                    <a:pos x="f527" y="f528"/>
                  </a:cxn>
                  <a:cxn ang="f200">
                    <a:pos x="f529" y="f530"/>
                  </a:cxn>
                  <a:cxn ang="f200">
                    <a:pos x="f531" y="f452"/>
                  </a:cxn>
                  <a:cxn ang="f200">
                    <a:pos x="f532" y="f489"/>
                  </a:cxn>
                  <a:cxn ang="f200">
                    <a:pos x="f425" y="f489"/>
                  </a:cxn>
                </a:cxnLst>
                <a:rect l="f421" t="f424" r="f422" b="f423"/>
                <a:pathLst>
                  <a:path w="306" h="304">
                    <a:moveTo>
                      <a:pt x="f8" y="f7"/>
                    </a:moveTo>
                    <a:lnTo>
                      <a:pt x="f8" y="f7"/>
                    </a:lnTo>
                    <a:lnTo>
                      <a:pt x="f9" y="f7"/>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5" y="f38"/>
                    </a:lnTo>
                    <a:lnTo>
                      <a:pt x="f5" y="f38"/>
                    </a:lnTo>
                    <a:lnTo>
                      <a:pt x="f36" y="f39"/>
                    </a:lnTo>
                    <a:lnTo>
                      <a:pt x="f34" y="f10"/>
                    </a:lnTo>
                    <a:lnTo>
                      <a:pt x="f32" y="f40"/>
                    </a:lnTo>
                    <a:lnTo>
                      <a:pt x="f30" y="f41"/>
                    </a:lnTo>
                    <a:lnTo>
                      <a:pt x="f28" y="f16"/>
                    </a:lnTo>
                    <a:lnTo>
                      <a:pt x="f26" y="f42"/>
                    </a:lnTo>
                    <a:lnTo>
                      <a:pt x="f24" y="f20"/>
                    </a:lnTo>
                    <a:lnTo>
                      <a:pt x="f22" y="f43"/>
                    </a:lnTo>
                    <a:lnTo>
                      <a:pt x="f20" y="f44"/>
                    </a:lnTo>
                    <a:lnTo>
                      <a:pt x="f18" y="f26"/>
                    </a:lnTo>
                    <a:lnTo>
                      <a:pt x="f16" y="f45"/>
                    </a:lnTo>
                    <a:lnTo>
                      <a:pt x="f14" y="f30"/>
                    </a:lnTo>
                    <a:lnTo>
                      <a:pt x="f12" y="f46"/>
                    </a:lnTo>
                    <a:lnTo>
                      <a:pt x="f10" y="f36"/>
                    </a:lnTo>
                    <a:lnTo>
                      <a:pt x="f9" y="f5"/>
                    </a:lnTo>
                    <a:lnTo>
                      <a:pt x="f8" y="f5"/>
                    </a:lnTo>
                    <a:lnTo>
                      <a:pt x="f8" y="f5"/>
                    </a:lnTo>
                    <a:lnTo>
                      <a:pt x="f37" y="f5"/>
                    </a:lnTo>
                    <a:lnTo>
                      <a:pt x="f47" y="f36"/>
                    </a:lnTo>
                    <a:lnTo>
                      <a:pt x="f33" y="f46"/>
                    </a:lnTo>
                    <a:lnTo>
                      <a:pt x="f31" y="f30"/>
                    </a:lnTo>
                    <a:lnTo>
                      <a:pt x="f48" y="f45"/>
                    </a:lnTo>
                    <a:lnTo>
                      <a:pt x="f27" y="f26"/>
                    </a:lnTo>
                    <a:lnTo>
                      <a:pt x="f49" y="f44"/>
                    </a:lnTo>
                    <a:lnTo>
                      <a:pt x="f23" y="f43"/>
                    </a:lnTo>
                    <a:lnTo>
                      <a:pt x="f21" y="f20"/>
                    </a:lnTo>
                    <a:lnTo>
                      <a:pt x="f50" y="f42"/>
                    </a:lnTo>
                    <a:lnTo>
                      <a:pt x="f51" y="f16"/>
                    </a:lnTo>
                    <a:lnTo>
                      <a:pt x="f52" y="f41"/>
                    </a:lnTo>
                    <a:lnTo>
                      <a:pt x="f13" y="f40"/>
                    </a:lnTo>
                    <a:lnTo>
                      <a:pt x="f11" y="f10"/>
                    </a:lnTo>
                    <a:lnTo>
                      <a:pt x="f7" y="f39"/>
                    </a:lnTo>
                    <a:lnTo>
                      <a:pt x="f6" y="f38"/>
                    </a:lnTo>
                    <a:lnTo>
                      <a:pt x="f6" y="f38"/>
                    </a:lnTo>
                    <a:lnTo>
                      <a:pt x="f7" y="f37"/>
                    </a:lnTo>
                    <a:lnTo>
                      <a:pt x="f11" y="f35"/>
                    </a:lnTo>
                    <a:lnTo>
                      <a:pt x="f13" y="f33"/>
                    </a:lnTo>
                    <a:lnTo>
                      <a:pt x="f52" y="f31"/>
                    </a:lnTo>
                    <a:lnTo>
                      <a:pt x="f51" y="f29"/>
                    </a:lnTo>
                    <a:lnTo>
                      <a:pt x="f50" y="f27"/>
                    </a:lnTo>
                    <a:lnTo>
                      <a:pt x="f21" y="f25"/>
                    </a:lnTo>
                    <a:lnTo>
                      <a:pt x="f23" y="f23"/>
                    </a:lnTo>
                    <a:lnTo>
                      <a:pt x="f49" y="f21"/>
                    </a:lnTo>
                    <a:lnTo>
                      <a:pt x="f27" y="f19"/>
                    </a:lnTo>
                    <a:lnTo>
                      <a:pt x="f48" y="f17"/>
                    </a:lnTo>
                    <a:lnTo>
                      <a:pt x="f31" y="f15"/>
                    </a:lnTo>
                    <a:lnTo>
                      <a:pt x="f33" y="f13"/>
                    </a:lnTo>
                    <a:lnTo>
                      <a:pt x="f47" y="f11"/>
                    </a:lnTo>
                    <a:lnTo>
                      <a:pt x="f37" y="f7"/>
                    </a:lnTo>
                    <a:lnTo>
                      <a:pt x="f8" y="f7"/>
                    </a:lnTo>
                    <a:lnTo>
                      <a:pt x="f8" y="f7"/>
                    </a:lnTo>
                    <a:close/>
                    <a:moveTo>
                      <a:pt x="f8" y="f53"/>
                    </a:moveTo>
                    <a:lnTo>
                      <a:pt x="f8" y="f53"/>
                    </a:lnTo>
                    <a:lnTo>
                      <a:pt x="f54" y="f53"/>
                    </a:lnTo>
                    <a:lnTo>
                      <a:pt x="f55" y="f56"/>
                    </a:lnTo>
                    <a:lnTo>
                      <a:pt x="f57" y="f44"/>
                    </a:lnTo>
                    <a:lnTo>
                      <a:pt x="f58" y="f59"/>
                    </a:lnTo>
                    <a:lnTo>
                      <a:pt x="f60" y="f61"/>
                    </a:lnTo>
                    <a:lnTo>
                      <a:pt x="f42" y="f62"/>
                    </a:lnTo>
                    <a:lnTo>
                      <a:pt x="f61" y="f63"/>
                    </a:lnTo>
                    <a:lnTo>
                      <a:pt x="f59" y="f58"/>
                    </a:lnTo>
                    <a:lnTo>
                      <a:pt x="f44" y="f57"/>
                    </a:lnTo>
                    <a:lnTo>
                      <a:pt x="f64" y="f55"/>
                    </a:lnTo>
                    <a:lnTo>
                      <a:pt x="f56" y="f54"/>
                    </a:lnTo>
                    <a:lnTo>
                      <a:pt x="f53" y="f38"/>
                    </a:lnTo>
                    <a:lnTo>
                      <a:pt x="f53" y="f38"/>
                    </a:lnTo>
                    <a:lnTo>
                      <a:pt x="f56" y="f65"/>
                    </a:lnTo>
                    <a:lnTo>
                      <a:pt x="f64" y="f66"/>
                    </a:lnTo>
                    <a:lnTo>
                      <a:pt x="f44" y="f67"/>
                    </a:lnTo>
                    <a:lnTo>
                      <a:pt x="f59" y="f68"/>
                    </a:lnTo>
                    <a:lnTo>
                      <a:pt x="f61" y="f69"/>
                    </a:lnTo>
                    <a:lnTo>
                      <a:pt x="f42" y="f70"/>
                    </a:lnTo>
                    <a:lnTo>
                      <a:pt x="f60" y="f71"/>
                    </a:lnTo>
                    <a:lnTo>
                      <a:pt x="f58" y="f72"/>
                    </a:lnTo>
                    <a:lnTo>
                      <a:pt x="f57" y="f21"/>
                    </a:lnTo>
                    <a:lnTo>
                      <a:pt x="f55" y="f73"/>
                    </a:lnTo>
                    <a:lnTo>
                      <a:pt x="f54" y="f74"/>
                    </a:lnTo>
                    <a:lnTo>
                      <a:pt x="f8" y="f74"/>
                    </a:lnTo>
                    <a:lnTo>
                      <a:pt x="f8" y="f74"/>
                    </a:lnTo>
                    <a:lnTo>
                      <a:pt x="f75" y="f74"/>
                    </a:lnTo>
                    <a:lnTo>
                      <a:pt x="f66" y="f73"/>
                    </a:lnTo>
                    <a:lnTo>
                      <a:pt x="f67" y="f21"/>
                    </a:lnTo>
                    <a:lnTo>
                      <a:pt x="f76" y="f72"/>
                    </a:lnTo>
                    <a:lnTo>
                      <a:pt x="f69" y="f71"/>
                    </a:lnTo>
                    <a:lnTo>
                      <a:pt x="f77" y="f70"/>
                    </a:lnTo>
                    <a:lnTo>
                      <a:pt x="f71" y="f69"/>
                    </a:lnTo>
                    <a:lnTo>
                      <a:pt x="f78" y="f68"/>
                    </a:lnTo>
                    <a:lnTo>
                      <a:pt x="f79" y="f67"/>
                    </a:lnTo>
                    <a:lnTo>
                      <a:pt x="f73" y="f66"/>
                    </a:lnTo>
                    <a:lnTo>
                      <a:pt x="f74" y="f65"/>
                    </a:lnTo>
                    <a:lnTo>
                      <a:pt x="f19" y="f38"/>
                    </a:lnTo>
                    <a:lnTo>
                      <a:pt x="f19" y="f38"/>
                    </a:lnTo>
                    <a:lnTo>
                      <a:pt x="f74" y="f54"/>
                    </a:lnTo>
                    <a:lnTo>
                      <a:pt x="f73" y="f55"/>
                    </a:lnTo>
                    <a:lnTo>
                      <a:pt x="f79" y="f57"/>
                    </a:lnTo>
                    <a:lnTo>
                      <a:pt x="f78" y="f58"/>
                    </a:lnTo>
                    <a:lnTo>
                      <a:pt x="f71" y="f63"/>
                    </a:lnTo>
                    <a:lnTo>
                      <a:pt x="f77" y="f62"/>
                    </a:lnTo>
                    <a:lnTo>
                      <a:pt x="f69" y="f61"/>
                    </a:lnTo>
                    <a:lnTo>
                      <a:pt x="f76" y="f59"/>
                    </a:lnTo>
                    <a:lnTo>
                      <a:pt x="f67" y="f44"/>
                    </a:lnTo>
                    <a:lnTo>
                      <a:pt x="f66" y="f56"/>
                    </a:lnTo>
                    <a:lnTo>
                      <a:pt x="f75" y="f53"/>
                    </a:lnTo>
                    <a:lnTo>
                      <a:pt x="f8" y="f53"/>
                    </a:lnTo>
                    <a:lnTo>
                      <a:pt x="f8" y="f53"/>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Freeform 6">
                <a:extLst>
                  <a:ext uri="{FF2B5EF4-FFF2-40B4-BE49-F238E27FC236}">
                    <a16:creationId xmlns:a16="http://schemas.microsoft.com/office/drawing/2014/main" id="{6F7E8586-5F2B-4507-9A21-FD0AA6A2EC05}"/>
                  </a:ext>
                </a:extLst>
              </p:cNvPr>
              <p:cNvSpPr/>
              <p:nvPr/>
            </p:nvSpPr>
            <p:spPr>
              <a:xfrm>
                <a:off x="9983565" y="1839352"/>
                <a:ext cx="232184" cy="216977"/>
              </a:xfrm>
              <a:custGeom>
                <a:avLst/>
                <a:gdLst>
                  <a:gd name="f0" fmla="val 10800000"/>
                  <a:gd name="f1" fmla="val 5400000"/>
                  <a:gd name="f2" fmla="val 180"/>
                  <a:gd name="f3" fmla="val w"/>
                  <a:gd name="f4" fmla="val h"/>
                  <a:gd name="f5" fmla="val 0"/>
                  <a:gd name="f6" fmla="val 458"/>
                  <a:gd name="f7" fmla="val 428"/>
                  <a:gd name="f8" fmla="val 16"/>
                  <a:gd name="f9" fmla="val 210"/>
                  <a:gd name="f10" fmla="val 18"/>
                  <a:gd name="f11" fmla="val 188"/>
                  <a:gd name="f12" fmla="val 22"/>
                  <a:gd name="f13" fmla="val 166"/>
                  <a:gd name="f14" fmla="val 28"/>
                  <a:gd name="f15" fmla="val 146"/>
                  <a:gd name="f16" fmla="val 36"/>
                  <a:gd name="f17" fmla="val 126"/>
                  <a:gd name="f18" fmla="val 46"/>
                  <a:gd name="f19" fmla="val 108"/>
                  <a:gd name="f20" fmla="val 56"/>
                  <a:gd name="f21" fmla="val 90"/>
                  <a:gd name="f22" fmla="val 68"/>
                  <a:gd name="f23" fmla="val 74"/>
                  <a:gd name="f24" fmla="val 82"/>
                  <a:gd name="f25" fmla="val 60"/>
                  <a:gd name="f26" fmla="val 98"/>
                  <a:gd name="f27" fmla="val 112"/>
                  <a:gd name="f28" fmla="val 34"/>
                  <a:gd name="f29" fmla="val 130"/>
                  <a:gd name="f30" fmla="val 24"/>
                  <a:gd name="f31" fmla="val 148"/>
                  <a:gd name="f32" fmla="val 8"/>
                  <a:gd name="f33" fmla="val 186"/>
                  <a:gd name="f34" fmla="val 4"/>
                  <a:gd name="f35" fmla="val 206"/>
                  <a:gd name="f36" fmla="val 226"/>
                  <a:gd name="f37" fmla="val 248"/>
                  <a:gd name="f38" fmla="val 268"/>
                  <a:gd name="f39" fmla="val 286"/>
                  <a:gd name="f40" fmla="val 306"/>
                  <a:gd name="f41" fmla="val 322"/>
                  <a:gd name="f42" fmla="val 340"/>
                  <a:gd name="f43" fmla="val 356"/>
                  <a:gd name="f44" fmla="val 48"/>
                  <a:gd name="f45" fmla="val 370"/>
                  <a:gd name="f46" fmla="val 384"/>
                  <a:gd name="f47" fmla="val 76"/>
                  <a:gd name="f48" fmla="val 396"/>
                  <a:gd name="f49" fmla="val 92"/>
                  <a:gd name="f50" fmla="val 408"/>
                  <a:gd name="f51" fmla="val 418"/>
                  <a:gd name="f52" fmla="val 128"/>
                  <a:gd name="f53" fmla="val 424"/>
                  <a:gd name="f54" fmla="val 432"/>
                  <a:gd name="f55" fmla="val 168"/>
                  <a:gd name="f56" fmla="val 436"/>
                  <a:gd name="f57" fmla="val 438"/>
                  <a:gd name="f58" fmla="val 30"/>
                  <a:gd name="f59" fmla="val 400"/>
                  <a:gd name="f60" fmla="val 410"/>
                  <a:gd name="f61" fmla="val 212"/>
                  <a:gd name="f62" fmla="val 194"/>
                  <a:gd name="f63" fmla="val 404"/>
                  <a:gd name="f64" fmla="val 174"/>
                  <a:gd name="f65" fmla="val 398"/>
                  <a:gd name="f66" fmla="val 156"/>
                  <a:gd name="f67" fmla="val 392"/>
                  <a:gd name="f68" fmla="val 140"/>
                  <a:gd name="f69" fmla="val 124"/>
                  <a:gd name="f70" fmla="val 374"/>
                  <a:gd name="f71" fmla="val 364"/>
                  <a:gd name="f72" fmla="val 94"/>
                  <a:gd name="f73" fmla="val 352"/>
                  <a:gd name="f74" fmla="val 338"/>
                  <a:gd name="f75" fmla="val 70"/>
                  <a:gd name="f76" fmla="val 324"/>
                  <a:gd name="f77" fmla="val 58"/>
                  <a:gd name="f78" fmla="val 310"/>
                  <a:gd name="f79" fmla="val 50"/>
                  <a:gd name="f80" fmla="val 294"/>
                  <a:gd name="f81" fmla="val 42"/>
                  <a:gd name="f82" fmla="val 278"/>
                  <a:gd name="f83" fmla="val 262"/>
                  <a:gd name="f84" fmla="val 32"/>
                  <a:gd name="f85" fmla="val 244"/>
                  <a:gd name="f86" fmla="val 208"/>
                  <a:gd name="f87" fmla="val 192"/>
                  <a:gd name="f88" fmla="val 158"/>
                  <a:gd name="f89" fmla="val 142"/>
                  <a:gd name="f90" fmla="val 114"/>
                  <a:gd name="f91" fmla="val 102"/>
                  <a:gd name="f92" fmla="val 80"/>
                  <a:gd name="f93" fmla="val 122"/>
                  <a:gd name="f94" fmla="val 62"/>
                  <a:gd name="f95" fmla="val 138"/>
                  <a:gd name="f96" fmla="val 54"/>
                  <a:gd name="f97" fmla="val 44"/>
                  <a:gd name="f98" fmla="+- 0 0 -90"/>
                  <a:gd name="f99" fmla="*/ f3 1 458"/>
                  <a:gd name="f100" fmla="*/ f4 1 428"/>
                  <a:gd name="f101" fmla="val f5"/>
                  <a:gd name="f102" fmla="val f6"/>
                  <a:gd name="f103" fmla="val f7"/>
                  <a:gd name="f104" fmla="*/ f98 f0 1"/>
                  <a:gd name="f105" fmla="+- f103 0 f101"/>
                  <a:gd name="f106" fmla="+- f102 0 f101"/>
                  <a:gd name="f107" fmla="*/ f104 1 f2"/>
                  <a:gd name="f108" fmla="*/ f106 1 458"/>
                  <a:gd name="f109" fmla="*/ f105 1 428"/>
                  <a:gd name="f110" fmla="*/ 0 f106 1"/>
                  <a:gd name="f111" fmla="*/ 428 f105 1"/>
                  <a:gd name="f112" fmla="*/ 16 f106 1"/>
                  <a:gd name="f113" fmla="*/ 210 f105 1"/>
                  <a:gd name="f114" fmla="*/ 22 f106 1"/>
                  <a:gd name="f115" fmla="*/ 166 f105 1"/>
                  <a:gd name="f116" fmla="*/ 36 f106 1"/>
                  <a:gd name="f117" fmla="*/ 126 f105 1"/>
                  <a:gd name="f118" fmla="*/ 56 f106 1"/>
                  <a:gd name="f119" fmla="*/ 90 f105 1"/>
                  <a:gd name="f120" fmla="*/ 82 f106 1"/>
                  <a:gd name="f121" fmla="*/ 60 f105 1"/>
                  <a:gd name="f122" fmla="*/ 112 f106 1"/>
                  <a:gd name="f123" fmla="*/ 34 f105 1"/>
                  <a:gd name="f124" fmla="*/ 148 f106 1"/>
                  <a:gd name="f125" fmla="*/ 16 f105 1"/>
                  <a:gd name="f126" fmla="*/ 186 f106 1"/>
                  <a:gd name="f127" fmla="*/ 4 f105 1"/>
                  <a:gd name="f128" fmla="*/ 226 f106 1"/>
                  <a:gd name="f129" fmla="*/ 0 f105 1"/>
                  <a:gd name="f130" fmla="*/ 248 f106 1"/>
                  <a:gd name="f131" fmla="*/ 286 f106 1"/>
                  <a:gd name="f132" fmla="*/ 8 f105 1"/>
                  <a:gd name="f133" fmla="*/ 322 f106 1"/>
                  <a:gd name="f134" fmla="*/ 24 f105 1"/>
                  <a:gd name="f135" fmla="*/ 356 f106 1"/>
                  <a:gd name="f136" fmla="*/ 48 f105 1"/>
                  <a:gd name="f137" fmla="*/ 384 f106 1"/>
                  <a:gd name="f138" fmla="*/ 76 f105 1"/>
                  <a:gd name="f139" fmla="*/ 408 f106 1"/>
                  <a:gd name="f140" fmla="*/ 108 f105 1"/>
                  <a:gd name="f141" fmla="*/ 424 f106 1"/>
                  <a:gd name="f142" fmla="*/ 146 f105 1"/>
                  <a:gd name="f143" fmla="*/ 436 f106 1"/>
                  <a:gd name="f144" fmla="*/ 188 f105 1"/>
                  <a:gd name="f145" fmla="*/ 458 f106 1"/>
                  <a:gd name="f146" fmla="*/ 428 f106 1"/>
                  <a:gd name="f147" fmla="*/ 400 f105 1"/>
                  <a:gd name="f148" fmla="*/ 410 f106 1"/>
                  <a:gd name="f149" fmla="*/ 212 f105 1"/>
                  <a:gd name="f150" fmla="*/ 404 f106 1"/>
                  <a:gd name="f151" fmla="*/ 174 f105 1"/>
                  <a:gd name="f152" fmla="*/ 392 f106 1"/>
                  <a:gd name="f153" fmla="*/ 140 f105 1"/>
                  <a:gd name="f154" fmla="*/ 374 f106 1"/>
                  <a:gd name="f155" fmla="*/ 352 f106 1"/>
                  <a:gd name="f156" fmla="*/ 82 f105 1"/>
                  <a:gd name="f157" fmla="*/ 324 f106 1"/>
                  <a:gd name="f158" fmla="*/ 58 f105 1"/>
                  <a:gd name="f159" fmla="*/ 294 f106 1"/>
                  <a:gd name="f160" fmla="*/ 42 f105 1"/>
                  <a:gd name="f161" fmla="*/ 262 f106 1"/>
                  <a:gd name="f162" fmla="*/ 32 f105 1"/>
                  <a:gd name="f163" fmla="*/ 28 f105 1"/>
                  <a:gd name="f164" fmla="*/ 208 f106 1"/>
                  <a:gd name="f165" fmla="*/ 174 f106 1"/>
                  <a:gd name="f166" fmla="*/ 36 f105 1"/>
                  <a:gd name="f167" fmla="*/ 142 f106 1"/>
                  <a:gd name="f168" fmla="*/ 50 f105 1"/>
                  <a:gd name="f169" fmla="*/ 114 f106 1"/>
                  <a:gd name="f170" fmla="*/ 68 f105 1"/>
                  <a:gd name="f171" fmla="*/ 90 f106 1"/>
                  <a:gd name="f172" fmla="*/ 94 f105 1"/>
                  <a:gd name="f173" fmla="*/ 70 f106 1"/>
                  <a:gd name="f174" fmla="*/ 122 f105 1"/>
                  <a:gd name="f175" fmla="*/ 54 f106 1"/>
                  <a:gd name="f176" fmla="*/ 156 f105 1"/>
                  <a:gd name="f177" fmla="*/ 46 f106 1"/>
                  <a:gd name="f178" fmla="*/ 192 f105 1"/>
                  <a:gd name="f179" fmla="*/ 30 f106 1"/>
                  <a:gd name="f180" fmla="+- f107 0 f1"/>
                  <a:gd name="f181" fmla="*/ f110 1 458"/>
                  <a:gd name="f182" fmla="*/ f111 1 428"/>
                  <a:gd name="f183" fmla="*/ f112 1 458"/>
                  <a:gd name="f184" fmla="*/ f113 1 428"/>
                  <a:gd name="f185" fmla="*/ f114 1 458"/>
                  <a:gd name="f186" fmla="*/ f115 1 428"/>
                  <a:gd name="f187" fmla="*/ f116 1 458"/>
                  <a:gd name="f188" fmla="*/ f117 1 428"/>
                  <a:gd name="f189" fmla="*/ f118 1 458"/>
                  <a:gd name="f190" fmla="*/ f119 1 428"/>
                  <a:gd name="f191" fmla="*/ f120 1 458"/>
                  <a:gd name="f192" fmla="*/ f121 1 428"/>
                  <a:gd name="f193" fmla="*/ f122 1 458"/>
                  <a:gd name="f194" fmla="*/ f123 1 428"/>
                  <a:gd name="f195" fmla="*/ f124 1 458"/>
                  <a:gd name="f196" fmla="*/ f125 1 428"/>
                  <a:gd name="f197" fmla="*/ f126 1 458"/>
                  <a:gd name="f198" fmla="*/ f127 1 428"/>
                  <a:gd name="f199" fmla="*/ f128 1 458"/>
                  <a:gd name="f200" fmla="*/ f129 1 428"/>
                  <a:gd name="f201" fmla="*/ f130 1 458"/>
                  <a:gd name="f202" fmla="*/ f131 1 458"/>
                  <a:gd name="f203" fmla="*/ f132 1 428"/>
                  <a:gd name="f204" fmla="*/ f133 1 458"/>
                  <a:gd name="f205" fmla="*/ f134 1 428"/>
                  <a:gd name="f206" fmla="*/ f135 1 458"/>
                  <a:gd name="f207" fmla="*/ f136 1 428"/>
                  <a:gd name="f208" fmla="*/ f137 1 458"/>
                  <a:gd name="f209" fmla="*/ f138 1 428"/>
                  <a:gd name="f210" fmla="*/ f139 1 458"/>
                  <a:gd name="f211" fmla="*/ f140 1 428"/>
                  <a:gd name="f212" fmla="*/ f141 1 458"/>
                  <a:gd name="f213" fmla="*/ f142 1 428"/>
                  <a:gd name="f214" fmla="*/ f143 1 458"/>
                  <a:gd name="f215" fmla="*/ f144 1 428"/>
                  <a:gd name="f216" fmla="*/ f145 1 458"/>
                  <a:gd name="f217" fmla="*/ f146 1 458"/>
                  <a:gd name="f218" fmla="*/ f147 1 428"/>
                  <a:gd name="f219" fmla="*/ f148 1 458"/>
                  <a:gd name="f220" fmla="*/ f149 1 428"/>
                  <a:gd name="f221" fmla="*/ f150 1 458"/>
                  <a:gd name="f222" fmla="*/ f151 1 428"/>
                  <a:gd name="f223" fmla="*/ f152 1 458"/>
                  <a:gd name="f224" fmla="*/ f153 1 428"/>
                  <a:gd name="f225" fmla="*/ f154 1 458"/>
                  <a:gd name="f226" fmla="*/ f155 1 458"/>
                  <a:gd name="f227" fmla="*/ f156 1 428"/>
                  <a:gd name="f228" fmla="*/ f157 1 458"/>
                  <a:gd name="f229" fmla="*/ f158 1 428"/>
                  <a:gd name="f230" fmla="*/ f159 1 458"/>
                  <a:gd name="f231" fmla="*/ f160 1 428"/>
                  <a:gd name="f232" fmla="*/ f161 1 458"/>
                  <a:gd name="f233" fmla="*/ f162 1 428"/>
                  <a:gd name="f234" fmla="*/ f163 1 428"/>
                  <a:gd name="f235" fmla="*/ f164 1 458"/>
                  <a:gd name="f236" fmla="*/ f165 1 458"/>
                  <a:gd name="f237" fmla="*/ f166 1 428"/>
                  <a:gd name="f238" fmla="*/ f167 1 458"/>
                  <a:gd name="f239" fmla="*/ f168 1 428"/>
                  <a:gd name="f240" fmla="*/ f169 1 458"/>
                  <a:gd name="f241" fmla="*/ f170 1 428"/>
                  <a:gd name="f242" fmla="*/ f171 1 458"/>
                  <a:gd name="f243" fmla="*/ f172 1 428"/>
                  <a:gd name="f244" fmla="*/ f173 1 458"/>
                  <a:gd name="f245" fmla="*/ f174 1 428"/>
                  <a:gd name="f246" fmla="*/ f175 1 458"/>
                  <a:gd name="f247" fmla="*/ f176 1 428"/>
                  <a:gd name="f248" fmla="*/ f177 1 458"/>
                  <a:gd name="f249" fmla="*/ f178 1 428"/>
                  <a:gd name="f250" fmla="*/ f179 1 458"/>
                  <a:gd name="f251" fmla="*/ 0 1 f108"/>
                  <a:gd name="f252" fmla="*/ f102 1 f108"/>
                  <a:gd name="f253" fmla="*/ 0 1 f109"/>
                  <a:gd name="f254" fmla="*/ f103 1 f109"/>
                  <a:gd name="f255" fmla="*/ f181 1 f108"/>
                  <a:gd name="f256" fmla="*/ f182 1 f109"/>
                  <a:gd name="f257" fmla="*/ f183 1 f108"/>
                  <a:gd name="f258" fmla="*/ f184 1 f109"/>
                  <a:gd name="f259" fmla="*/ f185 1 f108"/>
                  <a:gd name="f260" fmla="*/ f186 1 f109"/>
                  <a:gd name="f261" fmla="*/ f187 1 f108"/>
                  <a:gd name="f262" fmla="*/ f188 1 f109"/>
                  <a:gd name="f263" fmla="*/ f189 1 f108"/>
                  <a:gd name="f264" fmla="*/ f190 1 f109"/>
                  <a:gd name="f265" fmla="*/ f191 1 f108"/>
                  <a:gd name="f266" fmla="*/ f192 1 f109"/>
                  <a:gd name="f267" fmla="*/ f193 1 f108"/>
                  <a:gd name="f268" fmla="*/ f194 1 f109"/>
                  <a:gd name="f269" fmla="*/ f195 1 f108"/>
                  <a:gd name="f270" fmla="*/ f196 1 f109"/>
                  <a:gd name="f271" fmla="*/ f197 1 f108"/>
                  <a:gd name="f272" fmla="*/ f198 1 f109"/>
                  <a:gd name="f273" fmla="*/ f199 1 f108"/>
                  <a:gd name="f274" fmla="*/ f200 1 f109"/>
                  <a:gd name="f275" fmla="*/ f201 1 f108"/>
                  <a:gd name="f276" fmla="*/ f202 1 f108"/>
                  <a:gd name="f277" fmla="*/ f203 1 f109"/>
                  <a:gd name="f278" fmla="*/ f204 1 f108"/>
                  <a:gd name="f279" fmla="*/ f205 1 f109"/>
                  <a:gd name="f280" fmla="*/ f206 1 f108"/>
                  <a:gd name="f281" fmla="*/ f207 1 f109"/>
                  <a:gd name="f282" fmla="*/ f208 1 f108"/>
                  <a:gd name="f283" fmla="*/ f209 1 f109"/>
                  <a:gd name="f284" fmla="*/ f210 1 f108"/>
                  <a:gd name="f285" fmla="*/ f211 1 f109"/>
                  <a:gd name="f286" fmla="*/ f212 1 f108"/>
                  <a:gd name="f287" fmla="*/ f213 1 f109"/>
                  <a:gd name="f288" fmla="*/ f214 1 f108"/>
                  <a:gd name="f289" fmla="*/ f215 1 f109"/>
                  <a:gd name="f290" fmla="*/ f216 1 f108"/>
                  <a:gd name="f291" fmla="*/ f217 1 f108"/>
                  <a:gd name="f292" fmla="*/ f218 1 f109"/>
                  <a:gd name="f293" fmla="*/ f219 1 f108"/>
                  <a:gd name="f294" fmla="*/ f220 1 f109"/>
                  <a:gd name="f295" fmla="*/ f221 1 f108"/>
                  <a:gd name="f296" fmla="*/ f222 1 f109"/>
                  <a:gd name="f297" fmla="*/ f223 1 f108"/>
                  <a:gd name="f298" fmla="*/ f224 1 f109"/>
                  <a:gd name="f299" fmla="*/ f225 1 f108"/>
                  <a:gd name="f300" fmla="*/ f226 1 f108"/>
                  <a:gd name="f301" fmla="*/ f227 1 f109"/>
                  <a:gd name="f302" fmla="*/ f228 1 f108"/>
                  <a:gd name="f303" fmla="*/ f229 1 f109"/>
                  <a:gd name="f304" fmla="*/ f230 1 f108"/>
                  <a:gd name="f305" fmla="*/ f231 1 f109"/>
                  <a:gd name="f306" fmla="*/ f232 1 f108"/>
                  <a:gd name="f307" fmla="*/ f233 1 f109"/>
                  <a:gd name="f308" fmla="*/ f234 1 f109"/>
                  <a:gd name="f309" fmla="*/ f235 1 f108"/>
                  <a:gd name="f310" fmla="*/ f236 1 f108"/>
                  <a:gd name="f311" fmla="*/ f237 1 f109"/>
                  <a:gd name="f312" fmla="*/ f238 1 f108"/>
                  <a:gd name="f313" fmla="*/ f239 1 f109"/>
                  <a:gd name="f314" fmla="*/ f240 1 f108"/>
                  <a:gd name="f315" fmla="*/ f241 1 f109"/>
                  <a:gd name="f316" fmla="*/ f242 1 f108"/>
                  <a:gd name="f317" fmla="*/ f243 1 f109"/>
                  <a:gd name="f318" fmla="*/ f244 1 f108"/>
                  <a:gd name="f319" fmla="*/ f245 1 f109"/>
                  <a:gd name="f320" fmla="*/ f246 1 f108"/>
                  <a:gd name="f321" fmla="*/ f247 1 f109"/>
                  <a:gd name="f322" fmla="*/ f248 1 f108"/>
                  <a:gd name="f323" fmla="*/ f249 1 f109"/>
                  <a:gd name="f324" fmla="*/ f250 1 f108"/>
                  <a:gd name="f325" fmla="*/ f251 f99 1"/>
                  <a:gd name="f326" fmla="*/ f252 f99 1"/>
                  <a:gd name="f327" fmla="*/ f254 f100 1"/>
                  <a:gd name="f328" fmla="*/ f253 f100 1"/>
                  <a:gd name="f329" fmla="*/ f255 f99 1"/>
                  <a:gd name="f330" fmla="*/ f256 f100 1"/>
                  <a:gd name="f331" fmla="*/ f257 f99 1"/>
                  <a:gd name="f332" fmla="*/ f258 f100 1"/>
                  <a:gd name="f333" fmla="*/ f259 f99 1"/>
                  <a:gd name="f334" fmla="*/ f260 f100 1"/>
                  <a:gd name="f335" fmla="*/ f261 f99 1"/>
                  <a:gd name="f336" fmla="*/ f262 f100 1"/>
                  <a:gd name="f337" fmla="*/ f263 f99 1"/>
                  <a:gd name="f338" fmla="*/ f264 f100 1"/>
                  <a:gd name="f339" fmla="*/ f265 f99 1"/>
                  <a:gd name="f340" fmla="*/ f266 f100 1"/>
                  <a:gd name="f341" fmla="*/ f267 f99 1"/>
                  <a:gd name="f342" fmla="*/ f268 f100 1"/>
                  <a:gd name="f343" fmla="*/ f269 f99 1"/>
                  <a:gd name="f344" fmla="*/ f270 f100 1"/>
                  <a:gd name="f345" fmla="*/ f271 f99 1"/>
                  <a:gd name="f346" fmla="*/ f272 f100 1"/>
                  <a:gd name="f347" fmla="*/ f273 f99 1"/>
                  <a:gd name="f348" fmla="*/ f274 f100 1"/>
                  <a:gd name="f349" fmla="*/ f275 f99 1"/>
                  <a:gd name="f350" fmla="*/ f276 f99 1"/>
                  <a:gd name="f351" fmla="*/ f277 f100 1"/>
                  <a:gd name="f352" fmla="*/ f278 f99 1"/>
                  <a:gd name="f353" fmla="*/ f279 f100 1"/>
                  <a:gd name="f354" fmla="*/ f280 f99 1"/>
                  <a:gd name="f355" fmla="*/ f281 f100 1"/>
                  <a:gd name="f356" fmla="*/ f282 f99 1"/>
                  <a:gd name="f357" fmla="*/ f283 f100 1"/>
                  <a:gd name="f358" fmla="*/ f284 f99 1"/>
                  <a:gd name="f359" fmla="*/ f285 f100 1"/>
                  <a:gd name="f360" fmla="*/ f286 f99 1"/>
                  <a:gd name="f361" fmla="*/ f287 f100 1"/>
                  <a:gd name="f362" fmla="*/ f288 f99 1"/>
                  <a:gd name="f363" fmla="*/ f289 f100 1"/>
                  <a:gd name="f364" fmla="*/ f290 f99 1"/>
                  <a:gd name="f365" fmla="*/ f291 f99 1"/>
                  <a:gd name="f366" fmla="*/ f292 f100 1"/>
                  <a:gd name="f367" fmla="*/ f293 f99 1"/>
                  <a:gd name="f368" fmla="*/ f294 f100 1"/>
                  <a:gd name="f369" fmla="*/ f295 f99 1"/>
                  <a:gd name="f370" fmla="*/ f296 f100 1"/>
                  <a:gd name="f371" fmla="*/ f297 f99 1"/>
                  <a:gd name="f372" fmla="*/ f298 f100 1"/>
                  <a:gd name="f373" fmla="*/ f299 f99 1"/>
                  <a:gd name="f374" fmla="*/ f300 f99 1"/>
                  <a:gd name="f375" fmla="*/ f301 f100 1"/>
                  <a:gd name="f376" fmla="*/ f302 f99 1"/>
                  <a:gd name="f377" fmla="*/ f303 f100 1"/>
                  <a:gd name="f378" fmla="*/ f304 f99 1"/>
                  <a:gd name="f379" fmla="*/ f305 f100 1"/>
                  <a:gd name="f380" fmla="*/ f306 f99 1"/>
                  <a:gd name="f381" fmla="*/ f307 f100 1"/>
                  <a:gd name="f382" fmla="*/ f308 f100 1"/>
                  <a:gd name="f383" fmla="*/ f309 f99 1"/>
                  <a:gd name="f384" fmla="*/ f310 f99 1"/>
                  <a:gd name="f385" fmla="*/ f311 f100 1"/>
                  <a:gd name="f386" fmla="*/ f312 f99 1"/>
                  <a:gd name="f387" fmla="*/ f313 f100 1"/>
                  <a:gd name="f388" fmla="*/ f314 f99 1"/>
                  <a:gd name="f389" fmla="*/ f315 f100 1"/>
                  <a:gd name="f390" fmla="*/ f316 f99 1"/>
                  <a:gd name="f391" fmla="*/ f317 f100 1"/>
                  <a:gd name="f392" fmla="*/ f318 f99 1"/>
                  <a:gd name="f393" fmla="*/ f319 f100 1"/>
                  <a:gd name="f394" fmla="*/ f320 f99 1"/>
                  <a:gd name="f395" fmla="*/ f321 f100 1"/>
                  <a:gd name="f396" fmla="*/ f322 f99 1"/>
                  <a:gd name="f397" fmla="*/ f323 f100 1"/>
                  <a:gd name="f398" fmla="*/ f324 f99 1"/>
                </a:gdLst>
                <a:ahLst/>
                <a:cxnLst>
                  <a:cxn ang="3cd4">
                    <a:pos x="hc" y="t"/>
                  </a:cxn>
                  <a:cxn ang="0">
                    <a:pos x="r" y="vc"/>
                  </a:cxn>
                  <a:cxn ang="cd4">
                    <a:pos x="hc" y="b"/>
                  </a:cxn>
                  <a:cxn ang="cd2">
                    <a:pos x="l" y="vc"/>
                  </a:cxn>
                  <a:cxn ang="f180">
                    <a:pos x="f329" y="f330"/>
                  </a:cxn>
                  <a:cxn ang="f180">
                    <a:pos x="f331" y="f332"/>
                  </a:cxn>
                  <a:cxn ang="f180">
                    <a:pos x="f333" y="f334"/>
                  </a:cxn>
                  <a:cxn ang="f180">
                    <a:pos x="f335" y="f336"/>
                  </a:cxn>
                  <a:cxn ang="f180">
                    <a:pos x="f337" y="f338"/>
                  </a:cxn>
                  <a:cxn ang="f180">
                    <a:pos x="f339" y="f340"/>
                  </a:cxn>
                  <a:cxn ang="f180">
                    <a:pos x="f341" y="f342"/>
                  </a:cxn>
                  <a:cxn ang="f180">
                    <a:pos x="f343" y="f344"/>
                  </a:cxn>
                  <a:cxn ang="f180">
                    <a:pos x="f345" y="f346"/>
                  </a:cxn>
                  <a:cxn ang="f180">
                    <a:pos x="f347" y="f348"/>
                  </a:cxn>
                  <a:cxn ang="f180">
                    <a:pos x="f349" y="f348"/>
                  </a:cxn>
                  <a:cxn ang="f180">
                    <a:pos x="f350" y="f351"/>
                  </a:cxn>
                  <a:cxn ang="f180">
                    <a:pos x="f352" y="f353"/>
                  </a:cxn>
                  <a:cxn ang="f180">
                    <a:pos x="f354" y="f355"/>
                  </a:cxn>
                  <a:cxn ang="f180">
                    <a:pos x="f356" y="f357"/>
                  </a:cxn>
                  <a:cxn ang="f180">
                    <a:pos x="f358" y="f359"/>
                  </a:cxn>
                  <a:cxn ang="f180">
                    <a:pos x="f360" y="f361"/>
                  </a:cxn>
                  <a:cxn ang="f180">
                    <a:pos x="f362" y="f363"/>
                  </a:cxn>
                  <a:cxn ang="f180">
                    <a:pos x="f364" y="f330"/>
                  </a:cxn>
                  <a:cxn ang="f180">
                    <a:pos x="f365" y="f366"/>
                  </a:cxn>
                  <a:cxn ang="f180">
                    <a:pos x="f367" y="f368"/>
                  </a:cxn>
                  <a:cxn ang="f180">
                    <a:pos x="f369" y="f370"/>
                  </a:cxn>
                  <a:cxn ang="f180">
                    <a:pos x="f371" y="f372"/>
                  </a:cxn>
                  <a:cxn ang="f180">
                    <a:pos x="f373" y="f359"/>
                  </a:cxn>
                  <a:cxn ang="f180">
                    <a:pos x="f374" y="f375"/>
                  </a:cxn>
                  <a:cxn ang="f180">
                    <a:pos x="f376" y="f377"/>
                  </a:cxn>
                  <a:cxn ang="f180">
                    <a:pos x="f378" y="f379"/>
                  </a:cxn>
                  <a:cxn ang="f180">
                    <a:pos x="f380" y="f381"/>
                  </a:cxn>
                  <a:cxn ang="f180">
                    <a:pos x="f347" y="f382"/>
                  </a:cxn>
                  <a:cxn ang="f180">
                    <a:pos x="f383" y="f382"/>
                  </a:cxn>
                  <a:cxn ang="f180">
                    <a:pos x="f384" y="f385"/>
                  </a:cxn>
                  <a:cxn ang="f180">
                    <a:pos x="f386" y="f387"/>
                  </a:cxn>
                  <a:cxn ang="f180">
                    <a:pos x="f388" y="f389"/>
                  </a:cxn>
                  <a:cxn ang="f180">
                    <a:pos x="f390" y="f391"/>
                  </a:cxn>
                  <a:cxn ang="f180">
                    <a:pos x="f392" y="f393"/>
                  </a:cxn>
                  <a:cxn ang="f180">
                    <a:pos x="f394" y="f395"/>
                  </a:cxn>
                  <a:cxn ang="f180">
                    <a:pos x="f396" y="f397"/>
                  </a:cxn>
                  <a:cxn ang="f180">
                    <a:pos x="f398" y="f366"/>
                  </a:cxn>
                </a:cxnLst>
                <a:rect l="f325" t="f328" r="f326" b="f327"/>
                <a:pathLst>
                  <a:path w="458" h="428">
                    <a:moveTo>
                      <a:pt x="f6" y="f7"/>
                    </a:moveTo>
                    <a:lnTo>
                      <a:pt x="f5" y="f7"/>
                    </a:lnTo>
                    <a:lnTo>
                      <a:pt x="f8" y="f9"/>
                    </a:lnTo>
                    <a:lnTo>
                      <a:pt x="f8" y="f9"/>
                    </a:lnTo>
                    <a:lnTo>
                      <a:pt x="f10" y="f11"/>
                    </a:lnTo>
                    <a:lnTo>
                      <a:pt x="f12" y="f13"/>
                    </a:lnTo>
                    <a:lnTo>
                      <a:pt x="f14" y="f15"/>
                    </a:lnTo>
                    <a:lnTo>
                      <a:pt x="f16" y="f17"/>
                    </a:lnTo>
                    <a:lnTo>
                      <a:pt x="f18" y="f19"/>
                    </a:lnTo>
                    <a:lnTo>
                      <a:pt x="f20" y="f21"/>
                    </a:lnTo>
                    <a:lnTo>
                      <a:pt x="f22" y="f23"/>
                    </a:lnTo>
                    <a:lnTo>
                      <a:pt x="f24" y="f25"/>
                    </a:lnTo>
                    <a:lnTo>
                      <a:pt x="f26" y="f18"/>
                    </a:lnTo>
                    <a:lnTo>
                      <a:pt x="f27" y="f28"/>
                    </a:lnTo>
                    <a:lnTo>
                      <a:pt x="f29" y="f30"/>
                    </a:lnTo>
                    <a:lnTo>
                      <a:pt x="f31" y="f8"/>
                    </a:lnTo>
                    <a:lnTo>
                      <a:pt x="f13" y="f32"/>
                    </a:lnTo>
                    <a:lnTo>
                      <a:pt x="f33" y="f34"/>
                    </a:lnTo>
                    <a:lnTo>
                      <a:pt x="f35" y="f5"/>
                    </a:lnTo>
                    <a:lnTo>
                      <a:pt x="f36" y="f5"/>
                    </a:lnTo>
                    <a:lnTo>
                      <a:pt x="f36" y="f5"/>
                    </a:lnTo>
                    <a:lnTo>
                      <a:pt x="f37" y="f5"/>
                    </a:lnTo>
                    <a:lnTo>
                      <a:pt x="f38" y="f34"/>
                    </a:lnTo>
                    <a:lnTo>
                      <a:pt x="f39" y="f32"/>
                    </a:lnTo>
                    <a:lnTo>
                      <a:pt x="f40" y="f8"/>
                    </a:lnTo>
                    <a:lnTo>
                      <a:pt x="f41" y="f30"/>
                    </a:lnTo>
                    <a:lnTo>
                      <a:pt x="f42" y="f16"/>
                    </a:lnTo>
                    <a:lnTo>
                      <a:pt x="f43" y="f44"/>
                    </a:lnTo>
                    <a:lnTo>
                      <a:pt x="f45" y="f25"/>
                    </a:lnTo>
                    <a:lnTo>
                      <a:pt x="f46" y="f47"/>
                    </a:lnTo>
                    <a:lnTo>
                      <a:pt x="f48" y="f49"/>
                    </a:lnTo>
                    <a:lnTo>
                      <a:pt x="f50" y="f19"/>
                    </a:lnTo>
                    <a:lnTo>
                      <a:pt x="f51" y="f52"/>
                    </a:lnTo>
                    <a:lnTo>
                      <a:pt x="f53" y="f15"/>
                    </a:lnTo>
                    <a:lnTo>
                      <a:pt x="f54" y="f55"/>
                    </a:lnTo>
                    <a:lnTo>
                      <a:pt x="f56" y="f11"/>
                    </a:lnTo>
                    <a:lnTo>
                      <a:pt x="f57" y="f9"/>
                    </a:lnTo>
                    <a:lnTo>
                      <a:pt x="f6" y="f7"/>
                    </a:lnTo>
                    <a:close/>
                    <a:moveTo>
                      <a:pt x="f58" y="f59"/>
                    </a:moveTo>
                    <a:lnTo>
                      <a:pt x="f7" y="f59"/>
                    </a:lnTo>
                    <a:lnTo>
                      <a:pt x="f60" y="f61"/>
                    </a:lnTo>
                    <a:lnTo>
                      <a:pt x="f60" y="f61"/>
                    </a:lnTo>
                    <a:lnTo>
                      <a:pt x="f50" y="f62"/>
                    </a:lnTo>
                    <a:lnTo>
                      <a:pt x="f63" y="f64"/>
                    </a:lnTo>
                    <a:lnTo>
                      <a:pt x="f65" y="f66"/>
                    </a:lnTo>
                    <a:lnTo>
                      <a:pt x="f67" y="f68"/>
                    </a:lnTo>
                    <a:lnTo>
                      <a:pt x="f46" y="f69"/>
                    </a:lnTo>
                    <a:lnTo>
                      <a:pt x="f70" y="f19"/>
                    </a:lnTo>
                    <a:lnTo>
                      <a:pt x="f71" y="f72"/>
                    </a:lnTo>
                    <a:lnTo>
                      <a:pt x="f73" y="f24"/>
                    </a:lnTo>
                    <a:lnTo>
                      <a:pt x="f74" y="f75"/>
                    </a:lnTo>
                    <a:lnTo>
                      <a:pt x="f76" y="f77"/>
                    </a:lnTo>
                    <a:lnTo>
                      <a:pt x="f78" y="f79"/>
                    </a:lnTo>
                    <a:lnTo>
                      <a:pt x="f80" y="f81"/>
                    </a:lnTo>
                    <a:lnTo>
                      <a:pt x="f82" y="f16"/>
                    </a:lnTo>
                    <a:lnTo>
                      <a:pt x="f83" y="f84"/>
                    </a:lnTo>
                    <a:lnTo>
                      <a:pt x="f85" y="f14"/>
                    </a:lnTo>
                    <a:lnTo>
                      <a:pt x="f36" y="f14"/>
                    </a:lnTo>
                    <a:lnTo>
                      <a:pt x="f36" y="f14"/>
                    </a:lnTo>
                    <a:lnTo>
                      <a:pt x="f86" y="f14"/>
                    </a:lnTo>
                    <a:lnTo>
                      <a:pt x="f87" y="f84"/>
                    </a:lnTo>
                    <a:lnTo>
                      <a:pt x="f64" y="f16"/>
                    </a:lnTo>
                    <a:lnTo>
                      <a:pt x="f88" y="f81"/>
                    </a:lnTo>
                    <a:lnTo>
                      <a:pt x="f89" y="f79"/>
                    </a:lnTo>
                    <a:lnTo>
                      <a:pt x="f52" y="f77"/>
                    </a:lnTo>
                    <a:lnTo>
                      <a:pt x="f90" y="f22"/>
                    </a:lnTo>
                    <a:lnTo>
                      <a:pt x="f91" y="f92"/>
                    </a:lnTo>
                    <a:lnTo>
                      <a:pt x="f21" y="f72"/>
                    </a:lnTo>
                    <a:lnTo>
                      <a:pt x="f92" y="f19"/>
                    </a:lnTo>
                    <a:lnTo>
                      <a:pt x="f75" y="f93"/>
                    </a:lnTo>
                    <a:lnTo>
                      <a:pt x="f94" y="f95"/>
                    </a:lnTo>
                    <a:lnTo>
                      <a:pt x="f96" y="f66"/>
                    </a:lnTo>
                    <a:lnTo>
                      <a:pt x="f79" y="f64"/>
                    </a:lnTo>
                    <a:lnTo>
                      <a:pt x="f18" y="f87"/>
                    </a:lnTo>
                    <a:lnTo>
                      <a:pt x="f97" y="f61"/>
                    </a:lnTo>
                    <a:lnTo>
                      <a:pt x="f58" y="f59"/>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EFD91161-02E1-4746-ACD9-F915DE49B3C0}"/>
                  </a:ext>
                </a:extLst>
              </p:cNvPr>
              <p:cNvSpPr/>
              <p:nvPr/>
            </p:nvSpPr>
            <p:spPr>
              <a:xfrm>
                <a:off x="10211699" y="1741008"/>
                <a:ext cx="119640" cy="119640"/>
              </a:xfrm>
              <a:custGeom>
                <a:avLst/>
                <a:gdLst>
                  <a:gd name="f0" fmla="val 10800000"/>
                  <a:gd name="f1" fmla="val 5400000"/>
                  <a:gd name="f2" fmla="val 180"/>
                  <a:gd name="f3" fmla="val w"/>
                  <a:gd name="f4" fmla="val h"/>
                  <a:gd name="f5" fmla="val 0"/>
                  <a:gd name="f6" fmla="val 236"/>
                  <a:gd name="f7" fmla="val 118"/>
                  <a:gd name="f8" fmla="val 106"/>
                  <a:gd name="f9" fmla="val 234"/>
                  <a:gd name="f10" fmla="val 94"/>
                  <a:gd name="f11" fmla="val 72"/>
                  <a:gd name="f12" fmla="val 226"/>
                  <a:gd name="f13" fmla="val 52"/>
                  <a:gd name="f14" fmla="val 216"/>
                  <a:gd name="f15" fmla="val 34"/>
                  <a:gd name="f16" fmla="val 200"/>
                  <a:gd name="f17" fmla="val 20"/>
                  <a:gd name="f18" fmla="val 184"/>
                  <a:gd name="f19" fmla="val 10"/>
                  <a:gd name="f20" fmla="val 164"/>
                  <a:gd name="f21" fmla="val 2"/>
                  <a:gd name="f22" fmla="val 142"/>
                  <a:gd name="f23" fmla="val 130"/>
                  <a:gd name="f24" fmla="val 202"/>
                  <a:gd name="f25" fmla="val 28"/>
                  <a:gd name="f26" fmla="val 100"/>
                  <a:gd name="f27" fmla="val 30"/>
                  <a:gd name="f28" fmla="val 84"/>
                  <a:gd name="f29" fmla="val 36"/>
                  <a:gd name="f30" fmla="val 68"/>
                  <a:gd name="f31" fmla="val 44"/>
                  <a:gd name="f32" fmla="val 54"/>
                  <a:gd name="f33" fmla="val 82"/>
                  <a:gd name="f34" fmla="val 136"/>
                  <a:gd name="f35" fmla="val 152"/>
                  <a:gd name="f36" fmla="val 168"/>
                  <a:gd name="f37" fmla="val 182"/>
                  <a:gd name="f38" fmla="val 192"/>
                  <a:gd name="f39" fmla="val 206"/>
                  <a:gd name="f40" fmla="val 208"/>
                  <a:gd name="f41" fmla="val 154"/>
                  <a:gd name="f42" fmla="+- 0 0 -90"/>
                  <a:gd name="f43" fmla="*/ f3 1 236"/>
                  <a:gd name="f44" fmla="*/ f4 1 236"/>
                  <a:gd name="f45" fmla="val f5"/>
                  <a:gd name="f46" fmla="val f6"/>
                  <a:gd name="f47" fmla="*/ f42 f0 1"/>
                  <a:gd name="f48" fmla="+- f46 0 f45"/>
                  <a:gd name="f49" fmla="*/ f47 1 f2"/>
                  <a:gd name="f50" fmla="*/ f48 1 236"/>
                  <a:gd name="f51" fmla="*/ 118 f48 1"/>
                  <a:gd name="f52" fmla="*/ 236 f48 1"/>
                  <a:gd name="f53" fmla="*/ 94 f48 1"/>
                  <a:gd name="f54" fmla="*/ 234 f48 1"/>
                  <a:gd name="f55" fmla="*/ 52 f48 1"/>
                  <a:gd name="f56" fmla="*/ 216 f48 1"/>
                  <a:gd name="f57" fmla="*/ 20 f48 1"/>
                  <a:gd name="f58" fmla="*/ 184 f48 1"/>
                  <a:gd name="f59" fmla="*/ 2 f48 1"/>
                  <a:gd name="f60" fmla="*/ 142 f48 1"/>
                  <a:gd name="f61" fmla="*/ 0 f48 1"/>
                  <a:gd name="f62" fmla="*/ 106 f48 1"/>
                  <a:gd name="f63" fmla="*/ 10 f48 1"/>
                  <a:gd name="f64" fmla="*/ 72 f48 1"/>
                  <a:gd name="f65" fmla="*/ 34 f48 1"/>
                  <a:gd name="f66" fmla="*/ 130 f48 1"/>
                  <a:gd name="f67" fmla="*/ 226 f48 1"/>
                  <a:gd name="f68" fmla="*/ 164 f48 1"/>
                  <a:gd name="f69" fmla="*/ 202 f48 1"/>
                  <a:gd name="f70" fmla="*/ 200 f48 1"/>
                  <a:gd name="f71" fmla="*/ 28 f48 1"/>
                  <a:gd name="f72" fmla="*/ 84 f48 1"/>
                  <a:gd name="f73" fmla="*/ 36 f48 1"/>
                  <a:gd name="f74" fmla="*/ 54 f48 1"/>
                  <a:gd name="f75" fmla="*/ 82 f48 1"/>
                  <a:gd name="f76" fmla="*/ 30 f48 1"/>
                  <a:gd name="f77" fmla="*/ 136 f48 1"/>
                  <a:gd name="f78" fmla="*/ 44 f48 1"/>
                  <a:gd name="f79" fmla="*/ 168 f48 1"/>
                  <a:gd name="f80" fmla="*/ 68 f48 1"/>
                  <a:gd name="f81" fmla="*/ 192 f48 1"/>
                  <a:gd name="f82" fmla="*/ 100 f48 1"/>
                  <a:gd name="f83" fmla="*/ 206 f48 1"/>
                  <a:gd name="f84" fmla="*/ 208 f48 1"/>
                  <a:gd name="f85" fmla="*/ 154 f48 1"/>
                  <a:gd name="f86" fmla="*/ 182 f48 1"/>
                  <a:gd name="f87" fmla="*/ 152 f48 1"/>
                  <a:gd name="f88" fmla="+- f49 0 f1"/>
                  <a:gd name="f89" fmla="*/ f51 1 236"/>
                  <a:gd name="f90" fmla="*/ f52 1 236"/>
                  <a:gd name="f91" fmla="*/ f53 1 236"/>
                  <a:gd name="f92" fmla="*/ f54 1 236"/>
                  <a:gd name="f93" fmla="*/ f55 1 236"/>
                  <a:gd name="f94" fmla="*/ f56 1 236"/>
                  <a:gd name="f95" fmla="*/ f57 1 236"/>
                  <a:gd name="f96" fmla="*/ f58 1 236"/>
                  <a:gd name="f97" fmla="*/ f59 1 236"/>
                  <a:gd name="f98" fmla="*/ f60 1 236"/>
                  <a:gd name="f99" fmla="*/ f61 1 236"/>
                  <a:gd name="f100" fmla="*/ f62 1 236"/>
                  <a:gd name="f101" fmla="*/ f63 1 236"/>
                  <a:gd name="f102" fmla="*/ f64 1 236"/>
                  <a:gd name="f103" fmla="*/ f65 1 236"/>
                  <a:gd name="f104" fmla="*/ f66 1 236"/>
                  <a:gd name="f105" fmla="*/ f67 1 236"/>
                  <a:gd name="f106" fmla="*/ f68 1 236"/>
                  <a:gd name="f107" fmla="*/ f69 1 236"/>
                  <a:gd name="f108" fmla="*/ f70 1 236"/>
                  <a:gd name="f109" fmla="*/ f71 1 236"/>
                  <a:gd name="f110" fmla="*/ f72 1 236"/>
                  <a:gd name="f111" fmla="*/ f73 1 236"/>
                  <a:gd name="f112" fmla="*/ f74 1 236"/>
                  <a:gd name="f113" fmla="*/ f75 1 236"/>
                  <a:gd name="f114" fmla="*/ f76 1 236"/>
                  <a:gd name="f115" fmla="*/ f77 1 236"/>
                  <a:gd name="f116" fmla="*/ f78 1 236"/>
                  <a:gd name="f117" fmla="*/ f79 1 236"/>
                  <a:gd name="f118" fmla="*/ f80 1 236"/>
                  <a:gd name="f119" fmla="*/ f81 1 236"/>
                  <a:gd name="f120" fmla="*/ f82 1 236"/>
                  <a:gd name="f121" fmla="*/ f83 1 236"/>
                  <a:gd name="f122" fmla="*/ f84 1 236"/>
                  <a:gd name="f123" fmla="*/ f85 1 236"/>
                  <a:gd name="f124" fmla="*/ f86 1 236"/>
                  <a:gd name="f125" fmla="*/ f87 1 236"/>
                  <a:gd name="f126" fmla="*/ 0 1 f50"/>
                  <a:gd name="f127" fmla="*/ f46 1 f50"/>
                  <a:gd name="f128" fmla="*/ f89 1 f50"/>
                  <a:gd name="f129" fmla="*/ f90 1 f50"/>
                  <a:gd name="f130" fmla="*/ f91 1 f50"/>
                  <a:gd name="f131" fmla="*/ f92 1 f50"/>
                  <a:gd name="f132" fmla="*/ f93 1 f50"/>
                  <a:gd name="f133" fmla="*/ f94 1 f50"/>
                  <a:gd name="f134" fmla="*/ f95 1 f50"/>
                  <a:gd name="f135" fmla="*/ f96 1 f50"/>
                  <a:gd name="f136" fmla="*/ f97 1 f50"/>
                  <a:gd name="f137" fmla="*/ f98 1 f50"/>
                  <a:gd name="f138" fmla="*/ f99 1 f50"/>
                  <a:gd name="f139" fmla="*/ f100 1 f50"/>
                  <a:gd name="f140" fmla="*/ f101 1 f50"/>
                  <a:gd name="f141" fmla="*/ f102 1 f50"/>
                  <a:gd name="f142" fmla="*/ f103 1 f50"/>
                  <a:gd name="f143" fmla="*/ f104 1 f50"/>
                  <a:gd name="f144" fmla="*/ f105 1 f50"/>
                  <a:gd name="f145" fmla="*/ f106 1 f50"/>
                  <a:gd name="f146" fmla="*/ f107 1 f50"/>
                  <a:gd name="f147" fmla="*/ f108 1 f50"/>
                  <a:gd name="f148" fmla="*/ f109 1 f50"/>
                  <a:gd name="f149" fmla="*/ f110 1 f50"/>
                  <a:gd name="f150" fmla="*/ f111 1 f50"/>
                  <a:gd name="f151" fmla="*/ f112 1 f50"/>
                  <a:gd name="f152" fmla="*/ f113 1 f50"/>
                  <a:gd name="f153" fmla="*/ f114 1 f50"/>
                  <a:gd name="f154" fmla="*/ f115 1 f50"/>
                  <a:gd name="f155" fmla="*/ f116 1 f50"/>
                  <a:gd name="f156" fmla="*/ f117 1 f50"/>
                  <a:gd name="f157" fmla="*/ f118 1 f50"/>
                  <a:gd name="f158" fmla="*/ f119 1 f50"/>
                  <a:gd name="f159" fmla="*/ f120 1 f50"/>
                  <a:gd name="f160" fmla="*/ f121 1 f50"/>
                  <a:gd name="f161" fmla="*/ f122 1 f50"/>
                  <a:gd name="f162" fmla="*/ f123 1 f50"/>
                  <a:gd name="f163" fmla="*/ f124 1 f50"/>
                  <a:gd name="f164" fmla="*/ f125 1 f50"/>
                  <a:gd name="f165" fmla="*/ f126 f43 1"/>
                  <a:gd name="f166" fmla="*/ f127 f43 1"/>
                  <a:gd name="f167" fmla="*/ f127 f44 1"/>
                  <a:gd name="f168" fmla="*/ f126 f44 1"/>
                  <a:gd name="f169" fmla="*/ f128 f43 1"/>
                  <a:gd name="f170" fmla="*/ f129 f44 1"/>
                  <a:gd name="f171" fmla="*/ f130 f43 1"/>
                  <a:gd name="f172" fmla="*/ f131 f44 1"/>
                  <a:gd name="f173" fmla="*/ f132 f43 1"/>
                  <a:gd name="f174" fmla="*/ f133 f44 1"/>
                  <a:gd name="f175" fmla="*/ f134 f43 1"/>
                  <a:gd name="f176" fmla="*/ f135 f44 1"/>
                  <a:gd name="f177" fmla="*/ f136 f43 1"/>
                  <a:gd name="f178" fmla="*/ f137 f44 1"/>
                  <a:gd name="f179" fmla="*/ f138 f43 1"/>
                  <a:gd name="f180" fmla="*/ f128 f44 1"/>
                  <a:gd name="f181" fmla="*/ f139 f44 1"/>
                  <a:gd name="f182" fmla="*/ f140 f43 1"/>
                  <a:gd name="f183" fmla="*/ f141 f44 1"/>
                  <a:gd name="f184" fmla="*/ f142 f43 1"/>
                  <a:gd name="f185" fmla="*/ f142 f44 1"/>
                  <a:gd name="f186" fmla="*/ f141 f43 1"/>
                  <a:gd name="f187" fmla="*/ f140 f44 1"/>
                  <a:gd name="f188" fmla="*/ f139 f43 1"/>
                  <a:gd name="f189" fmla="*/ f138 f44 1"/>
                  <a:gd name="f190" fmla="*/ f137 f43 1"/>
                  <a:gd name="f191" fmla="*/ f136 f44 1"/>
                  <a:gd name="f192" fmla="*/ f135 f43 1"/>
                  <a:gd name="f193" fmla="*/ f134 f44 1"/>
                  <a:gd name="f194" fmla="*/ f133 f43 1"/>
                  <a:gd name="f195" fmla="*/ f132 f44 1"/>
                  <a:gd name="f196" fmla="*/ f131 f43 1"/>
                  <a:gd name="f197" fmla="*/ f130 f44 1"/>
                  <a:gd name="f198" fmla="*/ f129 f43 1"/>
                  <a:gd name="f199" fmla="*/ f143 f44 1"/>
                  <a:gd name="f200" fmla="*/ f144 f43 1"/>
                  <a:gd name="f201" fmla="*/ f145 f44 1"/>
                  <a:gd name="f202" fmla="*/ f146 f43 1"/>
                  <a:gd name="f203" fmla="*/ f147 f44 1"/>
                  <a:gd name="f204" fmla="*/ f145 f43 1"/>
                  <a:gd name="f205" fmla="*/ f144 f44 1"/>
                  <a:gd name="f206" fmla="*/ f143 f43 1"/>
                  <a:gd name="f207" fmla="*/ f148 f44 1"/>
                  <a:gd name="f208" fmla="*/ f149 f43 1"/>
                  <a:gd name="f209" fmla="*/ f150 f44 1"/>
                  <a:gd name="f210" fmla="*/ f151 f43 1"/>
                  <a:gd name="f211" fmla="*/ f151 f44 1"/>
                  <a:gd name="f212" fmla="*/ f150 f43 1"/>
                  <a:gd name="f213" fmla="*/ f152 f44 1"/>
                  <a:gd name="f214" fmla="*/ f148 f43 1"/>
                  <a:gd name="f215" fmla="*/ f153 f43 1"/>
                  <a:gd name="f216" fmla="*/ f154 f44 1"/>
                  <a:gd name="f217" fmla="*/ f155 f43 1"/>
                  <a:gd name="f218" fmla="*/ f156 f44 1"/>
                  <a:gd name="f219" fmla="*/ f157 f43 1"/>
                  <a:gd name="f220" fmla="*/ f158 f44 1"/>
                  <a:gd name="f221" fmla="*/ f159 f43 1"/>
                  <a:gd name="f222" fmla="*/ f160 f44 1"/>
                  <a:gd name="f223" fmla="*/ f161 f44 1"/>
                  <a:gd name="f224" fmla="*/ f162 f43 1"/>
                  <a:gd name="f225" fmla="*/ f163 f43 1"/>
                  <a:gd name="f226" fmla="*/ f163 f44 1"/>
                  <a:gd name="f227" fmla="*/ f147 f43 1"/>
                  <a:gd name="f228" fmla="*/ f164 f44 1"/>
                  <a:gd name="f229" fmla="*/ f161 f43 1"/>
                  <a:gd name="f230" fmla="*/ f160 f43 1"/>
                  <a:gd name="f231" fmla="*/ f159 f44 1"/>
                  <a:gd name="f232" fmla="*/ f158 f43 1"/>
                  <a:gd name="f233" fmla="*/ f157 f44 1"/>
                  <a:gd name="f234" fmla="*/ f156 f43 1"/>
                  <a:gd name="f235" fmla="*/ f155 f44 1"/>
                  <a:gd name="f236" fmla="*/ f154 f43 1"/>
                  <a:gd name="f237" fmla="*/ f153 f44 1"/>
                </a:gdLst>
                <a:ahLst/>
                <a:cxnLst>
                  <a:cxn ang="3cd4">
                    <a:pos x="hc" y="t"/>
                  </a:cxn>
                  <a:cxn ang="0">
                    <a:pos x="r" y="vc"/>
                  </a:cxn>
                  <a:cxn ang="cd4">
                    <a:pos x="hc" y="b"/>
                  </a:cxn>
                  <a:cxn ang="cd2">
                    <a:pos x="l" y="vc"/>
                  </a:cxn>
                  <a:cxn ang="f88">
                    <a:pos x="f169" y="f170"/>
                  </a:cxn>
                  <a:cxn ang="f88">
                    <a:pos x="f171" y="f172"/>
                  </a:cxn>
                  <a:cxn ang="f88">
                    <a:pos x="f173" y="f174"/>
                  </a:cxn>
                  <a:cxn ang="f88">
                    <a:pos x="f175" y="f176"/>
                  </a:cxn>
                  <a:cxn ang="f88">
                    <a:pos x="f177" y="f178"/>
                  </a:cxn>
                  <a:cxn ang="f88">
                    <a:pos x="f179" y="f180"/>
                  </a:cxn>
                  <a:cxn ang="f88">
                    <a:pos x="f177" y="f181"/>
                  </a:cxn>
                  <a:cxn ang="f88">
                    <a:pos x="f182" y="f183"/>
                  </a:cxn>
                  <a:cxn ang="f88">
                    <a:pos x="f184" y="f185"/>
                  </a:cxn>
                  <a:cxn ang="f88">
                    <a:pos x="f186" y="f187"/>
                  </a:cxn>
                  <a:cxn ang="f88">
                    <a:pos x="f188" y="f189"/>
                  </a:cxn>
                  <a:cxn ang="f88">
                    <a:pos x="f169" y="f189"/>
                  </a:cxn>
                  <a:cxn ang="f88">
                    <a:pos x="f190" y="f191"/>
                  </a:cxn>
                  <a:cxn ang="f88">
                    <a:pos x="f192" y="f193"/>
                  </a:cxn>
                  <a:cxn ang="f88">
                    <a:pos x="f194" y="f195"/>
                  </a:cxn>
                  <a:cxn ang="f88">
                    <a:pos x="f196" y="f197"/>
                  </a:cxn>
                  <a:cxn ang="f88">
                    <a:pos x="f198" y="f180"/>
                  </a:cxn>
                  <a:cxn ang="f88">
                    <a:pos x="f198" y="f199"/>
                  </a:cxn>
                  <a:cxn ang="f88">
                    <a:pos x="f200" y="f201"/>
                  </a:cxn>
                  <a:cxn ang="f88">
                    <a:pos x="f202" y="f203"/>
                  </a:cxn>
                  <a:cxn ang="f88">
                    <a:pos x="f204" y="f205"/>
                  </a:cxn>
                  <a:cxn ang="f88">
                    <a:pos x="f206" y="f172"/>
                  </a:cxn>
                  <a:cxn ang="f88">
                    <a:pos x="f169" y="f170"/>
                  </a:cxn>
                  <a:cxn ang="f88">
                    <a:pos x="f169" y="f207"/>
                  </a:cxn>
                  <a:cxn ang="f88">
                    <a:pos x="f208" y="f209"/>
                  </a:cxn>
                  <a:cxn ang="f88">
                    <a:pos x="f210" y="f211"/>
                  </a:cxn>
                  <a:cxn ang="f88">
                    <a:pos x="f212" y="f213"/>
                  </a:cxn>
                  <a:cxn ang="f88">
                    <a:pos x="f214" y="f180"/>
                  </a:cxn>
                  <a:cxn ang="f88">
                    <a:pos x="f215" y="f216"/>
                  </a:cxn>
                  <a:cxn ang="f88">
                    <a:pos x="f217" y="f218"/>
                  </a:cxn>
                  <a:cxn ang="f88">
                    <a:pos x="f219" y="f220"/>
                  </a:cxn>
                  <a:cxn ang="f88">
                    <a:pos x="f221" y="f222"/>
                  </a:cxn>
                  <a:cxn ang="f88">
                    <a:pos x="f169" y="f223"/>
                  </a:cxn>
                  <a:cxn ang="f88">
                    <a:pos x="f224" y="f203"/>
                  </a:cxn>
                  <a:cxn ang="f88">
                    <a:pos x="f225" y="f226"/>
                  </a:cxn>
                  <a:cxn ang="f88">
                    <a:pos x="f227" y="f228"/>
                  </a:cxn>
                  <a:cxn ang="f88">
                    <a:pos x="f229" y="f180"/>
                  </a:cxn>
                  <a:cxn ang="f88">
                    <a:pos x="f230" y="f231"/>
                  </a:cxn>
                  <a:cxn ang="f88">
                    <a:pos x="f232" y="f233"/>
                  </a:cxn>
                  <a:cxn ang="f88">
                    <a:pos x="f234" y="f235"/>
                  </a:cxn>
                  <a:cxn ang="f88">
                    <a:pos x="f236" y="f237"/>
                  </a:cxn>
                  <a:cxn ang="f88">
                    <a:pos x="f169" y="f207"/>
                  </a:cxn>
                </a:cxnLst>
                <a:rect l="f165" t="f168" r="f166" b="f167"/>
                <a:pathLst>
                  <a:path w="236" h="236">
                    <a:moveTo>
                      <a:pt x="f7" y="f6"/>
                    </a:moveTo>
                    <a:lnTo>
                      <a:pt x="f7" y="f6"/>
                    </a:lnTo>
                    <a:lnTo>
                      <a:pt x="f8" y="f9"/>
                    </a:lnTo>
                    <a:lnTo>
                      <a:pt x="f10" y="f9"/>
                    </a:lnTo>
                    <a:lnTo>
                      <a:pt x="f11" y="f12"/>
                    </a:lnTo>
                    <a:lnTo>
                      <a:pt x="f13" y="f14"/>
                    </a:lnTo>
                    <a:lnTo>
                      <a:pt x="f15" y="f16"/>
                    </a:lnTo>
                    <a:lnTo>
                      <a:pt x="f17" y="f18"/>
                    </a:lnTo>
                    <a:lnTo>
                      <a:pt x="f19" y="f20"/>
                    </a:lnTo>
                    <a:lnTo>
                      <a:pt x="f21" y="f22"/>
                    </a:lnTo>
                    <a:lnTo>
                      <a:pt x="f21" y="f23"/>
                    </a:lnTo>
                    <a:lnTo>
                      <a:pt x="f5" y="f7"/>
                    </a:lnTo>
                    <a:lnTo>
                      <a:pt x="f5" y="f7"/>
                    </a:lnTo>
                    <a:lnTo>
                      <a:pt x="f21" y="f8"/>
                    </a:lnTo>
                    <a:lnTo>
                      <a:pt x="f21" y="f10"/>
                    </a:lnTo>
                    <a:lnTo>
                      <a:pt x="f19" y="f11"/>
                    </a:lnTo>
                    <a:lnTo>
                      <a:pt x="f17" y="f13"/>
                    </a:lnTo>
                    <a:lnTo>
                      <a:pt x="f15" y="f15"/>
                    </a:lnTo>
                    <a:lnTo>
                      <a:pt x="f13" y="f17"/>
                    </a:lnTo>
                    <a:lnTo>
                      <a:pt x="f11" y="f19"/>
                    </a:lnTo>
                    <a:lnTo>
                      <a:pt x="f10" y="f21"/>
                    </a:lnTo>
                    <a:lnTo>
                      <a:pt x="f8" y="f5"/>
                    </a:lnTo>
                    <a:lnTo>
                      <a:pt x="f7" y="f5"/>
                    </a:lnTo>
                    <a:lnTo>
                      <a:pt x="f7" y="f5"/>
                    </a:lnTo>
                    <a:lnTo>
                      <a:pt x="f23" y="f5"/>
                    </a:lnTo>
                    <a:lnTo>
                      <a:pt x="f22" y="f21"/>
                    </a:lnTo>
                    <a:lnTo>
                      <a:pt x="f20" y="f19"/>
                    </a:lnTo>
                    <a:lnTo>
                      <a:pt x="f18" y="f17"/>
                    </a:lnTo>
                    <a:lnTo>
                      <a:pt x="f24" y="f15"/>
                    </a:lnTo>
                    <a:lnTo>
                      <a:pt x="f14" y="f13"/>
                    </a:lnTo>
                    <a:lnTo>
                      <a:pt x="f12" y="f11"/>
                    </a:lnTo>
                    <a:lnTo>
                      <a:pt x="f9" y="f10"/>
                    </a:lnTo>
                    <a:lnTo>
                      <a:pt x="f6" y="f8"/>
                    </a:lnTo>
                    <a:lnTo>
                      <a:pt x="f6" y="f7"/>
                    </a:lnTo>
                    <a:lnTo>
                      <a:pt x="f6" y="f7"/>
                    </a:lnTo>
                    <a:lnTo>
                      <a:pt x="f6" y="f23"/>
                    </a:lnTo>
                    <a:lnTo>
                      <a:pt x="f9" y="f22"/>
                    </a:lnTo>
                    <a:lnTo>
                      <a:pt x="f12" y="f20"/>
                    </a:lnTo>
                    <a:lnTo>
                      <a:pt x="f14" y="f18"/>
                    </a:lnTo>
                    <a:lnTo>
                      <a:pt x="f24" y="f16"/>
                    </a:lnTo>
                    <a:lnTo>
                      <a:pt x="f18" y="f14"/>
                    </a:lnTo>
                    <a:lnTo>
                      <a:pt x="f20" y="f12"/>
                    </a:lnTo>
                    <a:lnTo>
                      <a:pt x="f22" y="f9"/>
                    </a:lnTo>
                    <a:lnTo>
                      <a:pt x="f23" y="f9"/>
                    </a:lnTo>
                    <a:lnTo>
                      <a:pt x="f7" y="f6"/>
                    </a:lnTo>
                    <a:lnTo>
                      <a:pt x="f7" y="f6"/>
                    </a:lnTo>
                    <a:close/>
                    <a:moveTo>
                      <a:pt x="f7" y="f25"/>
                    </a:moveTo>
                    <a:lnTo>
                      <a:pt x="f7" y="f25"/>
                    </a:lnTo>
                    <a:lnTo>
                      <a:pt x="f26" y="f27"/>
                    </a:lnTo>
                    <a:lnTo>
                      <a:pt x="f28" y="f29"/>
                    </a:lnTo>
                    <a:lnTo>
                      <a:pt x="f30" y="f31"/>
                    </a:lnTo>
                    <a:lnTo>
                      <a:pt x="f32" y="f32"/>
                    </a:lnTo>
                    <a:lnTo>
                      <a:pt x="f31" y="f30"/>
                    </a:lnTo>
                    <a:lnTo>
                      <a:pt x="f29" y="f33"/>
                    </a:lnTo>
                    <a:lnTo>
                      <a:pt x="f27" y="f26"/>
                    </a:lnTo>
                    <a:lnTo>
                      <a:pt x="f25" y="f7"/>
                    </a:lnTo>
                    <a:lnTo>
                      <a:pt x="f25" y="f7"/>
                    </a:lnTo>
                    <a:lnTo>
                      <a:pt x="f27" y="f34"/>
                    </a:lnTo>
                    <a:lnTo>
                      <a:pt x="f29" y="f35"/>
                    </a:lnTo>
                    <a:lnTo>
                      <a:pt x="f31" y="f36"/>
                    </a:lnTo>
                    <a:lnTo>
                      <a:pt x="f32" y="f37"/>
                    </a:lnTo>
                    <a:lnTo>
                      <a:pt x="f30" y="f38"/>
                    </a:lnTo>
                    <a:lnTo>
                      <a:pt x="f28" y="f16"/>
                    </a:lnTo>
                    <a:lnTo>
                      <a:pt x="f26" y="f39"/>
                    </a:lnTo>
                    <a:lnTo>
                      <a:pt x="f7" y="f40"/>
                    </a:lnTo>
                    <a:lnTo>
                      <a:pt x="f7" y="f40"/>
                    </a:lnTo>
                    <a:lnTo>
                      <a:pt x="f34" y="f39"/>
                    </a:lnTo>
                    <a:lnTo>
                      <a:pt x="f41" y="f16"/>
                    </a:lnTo>
                    <a:lnTo>
                      <a:pt x="f36" y="f38"/>
                    </a:lnTo>
                    <a:lnTo>
                      <a:pt x="f37" y="f37"/>
                    </a:lnTo>
                    <a:lnTo>
                      <a:pt x="f38" y="f36"/>
                    </a:lnTo>
                    <a:lnTo>
                      <a:pt x="f16" y="f35"/>
                    </a:lnTo>
                    <a:lnTo>
                      <a:pt x="f39" y="f34"/>
                    </a:lnTo>
                    <a:lnTo>
                      <a:pt x="f40" y="f7"/>
                    </a:lnTo>
                    <a:lnTo>
                      <a:pt x="f40" y="f7"/>
                    </a:lnTo>
                    <a:lnTo>
                      <a:pt x="f39" y="f26"/>
                    </a:lnTo>
                    <a:lnTo>
                      <a:pt x="f16" y="f33"/>
                    </a:lnTo>
                    <a:lnTo>
                      <a:pt x="f38" y="f30"/>
                    </a:lnTo>
                    <a:lnTo>
                      <a:pt x="f37" y="f32"/>
                    </a:lnTo>
                    <a:lnTo>
                      <a:pt x="f36" y="f31"/>
                    </a:lnTo>
                    <a:lnTo>
                      <a:pt x="f41" y="f29"/>
                    </a:lnTo>
                    <a:lnTo>
                      <a:pt x="f34" y="f27"/>
                    </a:lnTo>
                    <a:lnTo>
                      <a:pt x="f7" y="f25"/>
                    </a:lnTo>
                    <a:lnTo>
                      <a:pt x="f7" y="f25"/>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8">
                <a:extLst>
                  <a:ext uri="{FF2B5EF4-FFF2-40B4-BE49-F238E27FC236}">
                    <a16:creationId xmlns:a16="http://schemas.microsoft.com/office/drawing/2014/main" id="{091552F5-22C8-4E15-A80C-A7B9C5B622EE}"/>
                  </a:ext>
                </a:extLst>
              </p:cNvPr>
              <p:cNvSpPr/>
              <p:nvPr/>
            </p:nvSpPr>
            <p:spPr>
              <a:xfrm>
                <a:off x="10208654" y="1866729"/>
                <a:ext cx="152083" cy="167298"/>
              </a:xfrm>
              <a:custGeom>
                <a:avLst/>
                <a:gdLst>
                  <a:gd name="f0" fmla="val 10800000"/>
                  <a:gd name="f1" fmla="val 5400000"/>
                  <a:gd name="f2" fmla="val 180"/>
                  <a:gd name="f3" fmla="val w"/>
                  <a:gd name="f4" fmla="val h"/>
                  <a:gd name="f5" fmla="val 0"/>
                  <a:gd name="f6" fmla="val 300"/>
                  <a:gd name="f7" fmla="val 330"/>
                  <a:gd name="f8" fmla="val 46"/>
                  <a:gd name="f9" fmla="val 32"/>
                  <a:gd name="f10" fmla="val 158"/>
                  <a:gd name="f11" fmla="val 28"/>
                  <a:gd name="f12" fmla="val 136"/>
                  <a:gd name="f13" fmla="val 22"/>
                  <a:gd name="f14" fmla="val 114"/>
                  <a:gd name="f15" fmla="val 14"/>
                  <a:gd name="f16" fmla="val 92"/>
                  <a:gd name="f17" fmla="val 4"/>
                  <a:gd name="f18" fmla="val 70"/>
                  <a:gd name="f19" fmla="val 62"/>
                  <a:gd name="f20" fmla="val 6"/>
                  <a:gd name="f21" fmla="val 54"/>
                  <a:gd name="f22" fmla="val 18"/>
                  <a:gd name="f23" fmla="val 42"/>
                  <a:gd name="f24" fmla="val 30"/>
                  <a:gd name="f25" fmla="val 44"/>
                  <a:gd name="f26" fmla="val 58"/>
                  <a:gd name="f27" fmla="val 74"/>
                  <a:gd name="f28" fmla="val 8"/>
                  <a:gd name="f29" fmla="val 90"/>
                  <a:gd name="f30" fmla="val 106"/>
                  <a:gd name="f31" fmla="val 2"/>
                  <a:gd name="f32" fmla="val 122"/>
                  <a:gd name="f33" fmla="val 138"/>
                  <a:gd name="f34" fmla="val 154"/>
                  <a:gd name="f35" fmla="val 168"/>
                  <a:gd name="f36" fmla="val 182"/>
                  <a:gd name="f37" fmla="val 196"/>
                  <a:gd name="f38" fmla="val 20"/>
                  <a:gd name="f39" fmla="val 210"/>
                  <a:gd name="f40" fmla="val 222"/>
                  <a:gd name="f41" fmla="val 38"/>
                  <a:gd name="f42" fmla="val 232"/>
                  <a:gd name="f43" fmla="val 48"/>
                  <a:gd name="f44" fmla="val 244"/>
                  <a:gd name="f45" fmla="val 252"/>
                  <a:gd name="f46" fmla="val 72"/>
                  <a:gd name="f47" fmla="val 260"/>
                  <a:gd name="f48" fmla="val 84"/>
                  <a:gd name="f49" fmla="val 268"/>
                  <a:gd name="f50" fmla="val 98"/>
                  <a:gd name="f51" fmla="val 274"/>
                  <a:gd name="f52" fmla="val 280"/>
                  <a:gd name="f53" fmla="val 130"/>
                  <a:gd name="f54" fmla="val 282"/>
                  <a:gd name="f55" fmla="val 146"/>
                  <a:gd name="f56" fmla="val 284"/>
                  <a:gd name="f57" fmla="val 162"/>
                  <a:gd name="f58" fmla="val 302"/>
                  <a:gd name="f59" fmla="val 256"/>
                  <a:gd name="f60" fmla="val 164"/>
                  <a:gd name="f61" fmla="val 140"/>
                  <a:gd name="f62" fmla="val 216"/>
                  <a:gd name="f63" fmla="val 208"/>
                  <a:gd name="f64" fmla="val 198"/>
                  <a:gd name="f65" fmla="val 188"/>
                  <a:gd name="f66" fmla="val 176"/>
                  <a:gd name="f67" fmla="val 40"/>
                  <a:gd name="f68" fmla="val 36"/>
                  <a:gd name="f69" fmla="val 150"/>
                  <a:gd name="f70" fmla="val 110"/>
                  <a:gd name="f71" fmla="val 52"/>
                  <a:gd name="f72" fmla="val 50"/>
                  <a:gd name="f73" fmla="val 34"/>
                  <a:gd name="f74" fmla="val 66"/>
                  <a:gd name="f75" fmla="val 88"/>
                  <a:gd name="f76" fmla="val 56"/>
                  <a:gd name="f77" fmla="val 132"/>
                  <a:gd name="f78" fmla="val 60"/>
                  <a:gd name="f79" fmla="val 156"/>
                  <a:gd name="f80" fmla="+- 0 0 -90"/>
                  <a:gd name="f81" fmla="*/ f3 1 300"/>
                  <a:gd name="f82" fmla="*/ f4 1 330"/>
                  <a:gd name="f83" fmla="val f5"/>
                  <a:gd name="f84" fmla="val f6"/>
                  <a:gd name="f85" fmla="val f7"/>
                  <a:gd name="f86" fmla="*/ f80 f0 1"/>
                  <a:gd name="f87" fmla="+- f85 0 f83"/>
                  <a:gd name="f88" fmla="+- f84 0 f83"/>
                  <a:gd name="f89" fmla="*/ f86 1 f2"/>
                  <a:gd name="f90" fmla="*/ f88 1 300"/>
                  <a:gd name="f91" fmla="*/ f87 1 330"/>
                  <a:gd name="f92" fmla="*/ 46 f88 1"/>
                  <a:gd name="f93" fmla="*/ 330 f87 1"/>
                  <a:gd name="f94" fmla="*/ 32 f88 1"/>
                  <a:gd name="f95" fmla="*/ 158 f87 1"/>
                  <a:gd name="f96" fmla="*/ 22 f88 1"/>
                  <a:gd name="f97" fmla="*/ 114 f87 1"/>
                  <a:gd name="f98" fmla="*/ 4 f88 1"/>
                  <a:gd name="f99" fmla="*/ 70 f87 1"/>
                  <a:gd name="f100" fmla="*/ 6 f88 1"/>
                  <a:gd name="f101" fmla="*/ 54 f87 1"/>
                  <a:gd name="f102" fmla="*/ 18 f88 1"/>
                  <a:gd name="f103" fmla="*/ 42 f87 1"/>
                  <a:gd name="f104" fmla="*/ 44 f88 1"/>
                  <a:gd name="f105" fmla="*/ 22 f87 1"/>
                  <a:gd name="f106" fmla="*/ 74 f88 1"/>
                  <a:gd name="f107" fmla="*/ 8 f87 1"/>
                  <a:gd name="f108" fmla="*/ 106 f88 1"/>
                  <a:gd name="f109" fmla="*/ 2 f87 1"/>
                  <a:gd name="f110" fmla="*/ 122 f88 1"/>
                  <a:gd name="f111" fmla="*/ 0 f87 1"/>
                  <a:gd name="f112" fmla="*/ 154 f88 1"/>
                  <a:gd name="f113" fmla="*/ 4 f87 1"/>
                  <a:gd name="f114" fmla="*/ 182 f88 1"/>
                  <a:gd name="f115" fmla="*/ 14 f87 1"/>
                  <a:gd name="f116" fmla="*/ 210 f88 1"/>
                  <a:gd name="f117" fmla="*/ 28 f87 1"/>
                  <a:gd name="f118" fmla="*/ 232 f88 1"/>
                  <a:gd name="f119" fmla="*/ 48 f87 1"/>
                  <a:gd name="f120" fmla="*/ 252 f88 1"/>
                  <a:gd name="f121" fmla="*/ 72 f87 1"/>
                  <a:gd name="f122" fmla="*/ 268 f88 1"/>
                  <a:gd name="f123" fmla="*/ 98 f87 1"/>
                  <a:gd name="f124" fmla="*/ 280 f88 1"/>
                  <a:gd name="f125" fmla="*/ 130 f87 1"/>
                  <a:gd name="f126" fmla="*/ 284 f88 1"/>
                  <a:gd name="f127" fmla="*/ 162 f87 1"/>
                  <a:gd name="f128" fmla="*/ 72 f88 1"/>
                  <a:gd name="f129" fmla="*/ 302 f87 1"/>
                  <a:gd name="f130" fmla="*/ 256 f88 1"/>
                  <a:gd name="f131" fmla="*/ 164 f87 1"/>
                  <a:gd name="f132" fmla="*/ 140 f87 1"/>
                  <a:gd name="f133" fmla="*/ 92 f87 1"/>
                  <a:gd name="f134" fmla="*/ 208 f88 1"/>
                  <a:gd name="f135" fmla="*/ 62 f87 1"/>
                  <a:gd name="f136" fmla="*/ 188 f88 1"/>
                  <a:gd name="f137" fmla="*/ 46 f87 1"/>
                  <a:gd name="f138" fmla="*/ 164 f88 1"/>
                  <a:gd name="f139" fmla="*/ 36 f87 1"/>
                  <a:gd name="f140" fmla="*/ 136 f88 1"/>
                  <a:gd name="f141" fmla="*/ 30 f87 1"/>
                  <a:gd name="f142" fmla="*/ 98 f88 1"/>
                  <a:gd name="f143" fmla="*/ 32 f87 1"/>
                  <a:gd name="f144" fmla="*/ 52 f88 1"/>
                  <a:gd name="f145" fmla="*/ 50 f87 1"/>
                  <a:gd name="f146" fmla="*/ 34 f88 1"/>
                  <a:gd name="f147" fmla="*/ 66 f87 1"/>
                  <a:gd name="f148" fmla="*/ 110 f87 1"/>
                  <a:gd name="f149" fmla="*/ 60 f88 1"/>
                  <a:gd name="f150" fmla="*/ 156 f87 1"/>
                  <a:gd name="f151" fmla="+- f89 0 f1"/>
                  <a:gd name="f152" fmla="*/ f92 1 300"/>
                  <a:gd name="f153" fmla="*/ f93 1 330"/>
                  <a:gd name="f154" fmla="*/ f94 1 300"/>
                  <a:gd name="f155" fmla="*/ f95 1 330"/>
                  <a:gd name="f156" fmla="*/ f96 1 300"/>
                  <a:gd name="f157" fmla="*/ f97 1 330"/>
                  <a:gd name="f158" fmla="*/ f98 1 300"/>
                  <a:gd name="f159" fmla="*/ f99 1 330"/>
                  <a:gd name="f160" fmla="*/ f100 1 300"/>
                  <a:gd name="f161" fmla="*/ f101 1 330"/>
                  <a:gd name="f162" fmla="*/ f102 1 300"/>
                  <a:gd name="f163" fmla="*/ f103 1 330"/>
                  <a:gd name="f164" fmla="*/ f104 1 300"/>
                  <a:gd name="f165" fmla="*/ f105 1 330"/>
                  <a:gd name="f166" fmla="*/ f106 1 300"/>
                  <a:gd name="f167" fmla="*/ f107 1 330"/>
                  <a:gd name="f168" fmla="*/ f108 1 300"/>
                  <a:gd name="f169" fmla="*/ f109 1 330"/>
                  <a:gd name="f170" fmla="*/ f110 1 300"/>
                  <a:gd name="f171" fmla="*/ f111 1 330"/>
                  <a:gd name="f172" fmla="*/ f112 1 300"/>
                  <a:gd name="f173" fmla="*/ f113 1 330"/>
                  <a:gd name="f174" fmla="*/ f114 1 300"/>
                  <a:gd name="f175" fmla="*/ f115 1 330"/>
                  <a:gd name="f176" fmla="*/ f116 1 300"/>
                  <a:gd name="f177" fmla="*/ f117 1 330"/>
                  <a:gd name="f178" fmla="*/ f118 1 300"/>
                  <a:gd name="f179" fmla="*/ f119 1 330"/>
                  <a:gd name="f180" fmla="*/ f120 1 300"/>
                  <a:gd name="f181" fmla="*/ f121 1 330"/>
                  <a:gd name="f182" fmla="*/ f122 1 300"/>
                  <a:gd name="f183" fmla="*/ f123 1 330"/>
                  <a:gd name="f184" fmla="*/ f124 1 300"/>
                  <a:gd name="f185" fmla="*/ f125 1 330"/>
                  <a:gd name="f186" fmla="*/ f126 1 300"/>
                  <a:gd name="f187" fmla="*/ f127 1 330"/>
                  <a:gd name="f188" fmla="*/ f128 1 300"/>
                  <a:gd name="f189" fmla="*/ f129 1 330"/>
                  <a:gd name="f190" fmla="*/ f130 1 300"/>
                  <a:gd name="f191" fmla="*/ f131 1 330"/>
                  <a:gd name="f192" fmla="*/ f132 1 330"/>
                  <a:gd name="f193" fmla="*/ f133 1 330"/>
                  <a:gd name="f194" fmla="*/ f134 1 300"/>
                  <a:gd name="f195" fmla="*/ f135 1 330"/>
                  <a:gd name="f196" fmla="*/ f136 1 300"/>
                  <a:gd name="f197" fmla="*/ f137 1 330"/>
                  <a:gd name="f198" fmla="*/ f138 1 300"/>
                  <a:gd name="f199" fmla="*/ f139 1 330"/>
                  <a:gd name="f200" fmla="*/ f140 1 300"/>
                  <a:gd name="f201" fmla="*/ f141 1 330"/>
                  <a:gd name="f202" fmla="*/ f142 1 300"/>
                  <a:gd name="f203" fmla="*/ f143 1 330"/>
                  <a:gd name="f204" fmla="*/ f144 1 300"/>
                  <a:gd name="f205" fmla="*/ f145 1 330"/>
                  <a:gd name="f206" fmla="*/ f146 1 300"/>
                  <a:gd name="f207" fmla="*/ f147 1 330"/>
                  <a:gd name="f208" fmla="*/ f148 1 330"/>
                  <a:gd name="f209" fmla="*/ f149 1 300"/>
                  <a:gd name="f210" fmla="*/ f150 1 330"/>
                  <a:gd name="f211" fmla="*/ 0 1 f90"/>
                  <a:gd name="f212" fmla="*/ f84 1 f90"/>
                  <a:gd name="f213" fmla="*/ 0 1 f91"/>
                  <a:gd name="f214" fmla="*/ f85 1 f91"/>
                  <a:gd name="f215" fmla="*/ f152 1 f90"/>
                  <a:gd name="f216" fmla="*/ f153 1 f91"/>
                  <a:gd name="f217" fmla="*/ f154 1 f90"/>
                  <a:gd name="f218" fmla="*/ f155 1 f91"/>
                  <a:gd name="f219" fmla="*/ f156 1 f90"/>
                  <a:gd name="f220" fmla="*/ f157 1 f91"/>
                  <a:gd name="f221" fmla="*/ f158 1 f90"/>
                  <a:gd name="f222" fmla="*/ f159 1 f91"/>
                  <a:gd name="f223" fmla="*/ f160 1 f90"/>
                  <a:gd name="f224" fmla="*/ f161 1 f91"/>
                  <a:gd name="f225" fmla="*/ f162 1 f90"/>
                  <a:gd name="f226" fmla="*/ f163 1 f91"/>
                  <a:gd name="f227" fmla="*/ f164 1 f90"/>
                  <a:gd name="f228" fmla="*/ f165 1 f91"/>
                  <a:gd name="f229" fmla="*/ f166 1 f90"/>
                  <a:gd name="f230" fmla="*/ f167 1 f91"/>
                  <a:gd name="f231" fmla="*/ f168 1 f90"/>
                  <a:gd name="f232" fmla="*/ f169 1 f91"/>
                  <a:gd name="f233" fmla="*/ f170 1 f90"/>
                  <a:gd name="f234" fmla="*/ f171 1 f91"/>
                  <a:gd name="f235" fmla="*/ f172 1 f90"/>
                  <a:gd name="f236" fmla="*/ f173 1 f91"/>
                  <a:gd name="f237" fmla="*/ f174 1 f90"/>
                  <a:gd name="f238" fmla="*/ f175 1 f91"/>
                  <a:gd name="f239" fmla="*/ f176 1 f90"/>
                  <a:gd name="f240" fmla="*/ f177 1 f91"/>
                  <a:gd name="f241" fmla="*/ f178 1 f90"/>
                  <a:gd name="f242" fmla="*/ f179 1 f91"/>
                  <a:gd name="f243" fmla="*/ f180 1 f90"/>
                  <a:gd name="f244" fmla="*/ f181 1 f91"/>
                  <a:gd name="f245" fmla="*/ f182 1 f90"/>
                  <a:gd name="f246" fmla="*/ f183 1 f91"/>
                  <a:gd name="f247" fmla="*/ f184 1 f90"/>
                  <a:gd name="f248" fmla="*/ f185 1 f91"/>
                  <a:gd name="f249" fmla="*/ f186 1 f90"/>
                  <a:gd name="f250" fmla="*/ f187 1 f91"/>
                  <a:gd name="f251" fmla="*/ f188 1 f90"/>
                  <a:gd name="f252" fmla="*/ f189 1 f91"/>
                  <a:gd name="f253" fmla="*/ f190 1 f90"/>
                  <a:gd name="f254" fmla="*/ f191 1 f91"/>
                  <a:gd name="f255" fmla="*/ f192 1 f91"/>
                  <a:gd name="f256" fmla="*/ f193 1 f91"/>
                  <a:gd name="f257" fmla="*/ f194 1 f90"/>
                  <a:gd name="f258" fmla="*/ f195 1 f91"/>
                  <a:gd name="f259" fmla="*/ f196 1 f90"/>
                  <a:gd name="f260" fmla="*/ f197 1 f91"/>
                  <a:gd name="f261" fmla="*/ f198 1 f90"/>
                  <a:gd name="f262" fmla="*/ f199 1 f91"/>
                  <a:gd name="f263" fmla="*/ f200 1 f90"/>
                  <a:gd name="f264" fmla="*/ f201 1 f91"/>
                  <a:gd name="f265" fmla="*/ f202 1 f90"/>
                  <a:gd name="f266" fmla="*/ f203 1 f91"/>
                  <a:gd name="f267" fmla="*/ f204 1 f90"/>
                  <a:gd name="f268" fmla="*/ f205 1 f91"/>
                  <a:gd name="f269" fmla="*/ f206 1 f90"/>
                  <a:gd name="f270" fmla="*/ f207 1 f91"/>
                  <a:gd name="f271" fmla="*/ f208 1 f91"/>
                  <a:gd name="f272" fmla="*/ f209 1 f90"/>
                  <a:gd name="f273" fmla="*/ f210 1 f91"/>
                  <a:gd name="f274" fmla="*/ f211 f81 1"/>
                  <a:gd name="f275" fmla="*/ f212 f81 1"/>
                  <a:gd name="f276" fmla="*/ f214 f82 1"/>
                  <a:gd name="f277" fmla="*/ f213 f82 1"/>
                  <a:gd name="f278" fmla="*/ f215 f81 1"/>
                  <a:gd name="f279" fmla="*/ f216 f82 1"/>
                  <a:gd name="f280" fmla="*/ f217 f81 1"/>
                  <a:gd name="f281" fmla="*/ f218 f82 1"/>
                  <a:gd name="f282" fmla="*/ f219 f81 1"/>
                  <a:gd name="f283" fmla="*/ f220 f82 1"/>
                  <a:gd name="f284" fmla="*/ f221 f81 1"/>
                  <a:gd name="f285" fmla="*/ f222 f82 1"/>
                  <a:gd name="f286" fmla="*/ f223 f81 1"/>
                  <a:gd name="f287" fmla="*/ f224 f82 1"/>
                  <a:gd name="f288" fmla="*/ f225 f81 1"/>
                  <a:gd name="f289" fmla="*/ f226 f82 1"/>
                  <a:gd name="f290" fmla="*/ f227 f81 1"/>
                  <a:gd name="f291" fmla="*/ f228 f82 1"/>
                  <a:gd name="f292" fmla="*/ f229 f81 1"/>
                  <a:gd name="f293" fmla="*/ f230 f82 1"/>
                  <a:gd name="f294" fmla="*/ f231 f81 1"/>
                  <a:gd name="f295" fmla="*/ f232 f82 1"/>
                  <a:gd name="f296" fmla="*/ f233 f81 1"/>
                  <a:gd name="f297" fmla="*/ f234 f82 1"/>
                  <a:gd name="f298" fmla="*/ f235 f81 1"/>
                  <a:gd name="f299" fmla="*/ f236 f82 1"/>
                  <a:gd name="f300" fmla="*/ f237 f81 1"/>
                  <a:gd name="f301" fmla="*/ f238 f82 1"/>
                  <a:gd name="f302" fmla="*/ f239 f81 1"/>
                  <a:gd name="f303" fmla="*/ f240 f82 1"/>
                  <a:gd name="f304" fmla="*/ f241 f81 1"/>
                  <a:gd name="f305" fmla="*/ f242 f82 1"/>
                  <a:gd name="f306" fmla="*/ f243 f81 1"/>
                  <a:gd name="f307" fmla="*/ f244 f82 1"/>
                  <a:gd name="f308" fmla="*/ f245 f81 1"/>
                  <a:gd name="f309" fmla="*/ f246 f82 1"/>
                  <a:gd name="f310" fmla="*/ f247 f81 1"/>
                  <a:gd name="f311" fmla="*/ f248 f82 1"/>
                  <a:gd name="f312" fmla="*/ f249 f81 1"/>
                  <a:gd name="f313" fmla="*/ f250 f82 1"/>
                  <a:gd name="f314" fmla="*/ f251 f81 1"/>
                  <a:gd name="f315" fmla="*/ f252 f82 1"/>
                  <a:gd name="f316" fmla="*/ f253 f81 1"/>
                  <a:gd name="f317" fmla="*/ f254 f82 1"/>
                  <a:gd name="f318" fmla="*/ f255 f82 1"/>
                  <a:gd name="f319" fmla="*/ f256 f82 1"/>
                  <a:gd name="f320" fmla="*/ f257 f81 1"/>
                  <a:gd name="f321" fmla="*/ f258 f82 1"/>
                  <a:gd name="f322" fmla="*/ f259 f81 1"/>
                  <a:gd name="f323" fmla="*/ f260 f82 1"/>
                  <a:gd name="f324" fmla="*/ f261 f81 1"/>
                  <a:gd name="f325" fmla="*/ f262 f82 1"/>
                  <a:gd name="f326" fmla="*/ f263 f81 1"/>
                  <a:gd name="f327" fmla="*/ f264 f82 1"/>
                  <a:gd name="f328" fmla="*/ f265 f81 1"/>
                  <a:gd name="f329" fmla="*/ f266 f82 1"/>
                  <a:gd name="f330" fmla="*/ f267 f81 1"/>
                  <a:gd name="f331" fmla="*/ f268 f82 1"/>
                  <a:gd name="f332" fmla="*/ f269 f81 1"/>
                  <a:gd name="f333" fmla="*/ f270 f82 1"/>
                  <a:gd name="f334" fmla="*/ f271 f82 1"/>
                  <a:gd name="f335" fmla="*/ f272 f81 1"/>
                  <a:gd name="f336" fmla="*/ f273 f82 1"/>
                </a:gdLst>
                <a:ahLst/>
                <a:cxnLst>
                  <a:cxn ang="3cd4">
                    <a:pos x="hc" y="t"/>
                  </a:cxn>
                  <a:cxn ang="0">
                    <a:pos x="r" y="vc"/>
                  </a:cxn>
                  <a:cxn ang="cd4">
                    <a:pos x="hc" y="b"/>
                  </a:cxn>
                  <a:cxn ang="cd2">
                    <a:pos x="l" y="vc"/>
                  </a:cxn>
                  <a:cxn ang="f151">
                    <a:pos x="f278" y="f279"/>
                  </a:cxn>
                  <a:cxn ang="f151">
                    <a:pos x="f280" y="f281"/>
                  </a:cxn>
                  <a:cxn ang="f151">
                    <a:pos x="f282" y="f283"/>
                  </a:cxn>
                  <a:cxn ang="f151">
                    <a:pos x="f284" y="f285"/>
                  </a:cxn>
                  <a:cxn ang="f151">
                    <a:pos x="f286" y="f287"/>
                  </a:cxn>
                  <a:cxn ang="f151">
                    <a:pos x="f288" y="f289"/>
                  </a:cxn>
                  <a:cxn ang="f151">
                    <a:pos x="f290" y="f291"/>
                  </a:cxn>
                  <a:cxn ang="f151">
                    <a:pos x="f292" y="f293"/>
                  </a:cxn>
                  <a:cxn ang="f151">
                    <a:pos x="f294" y="f295"/>
                  </a:cxn>
                  <a:cxn ang="f151">
                    <a:pos x="f296" y="f297"/>
                  </a:cxn>
                  <a:cxn ang="f151">
                    <a:pos x="f298" y="f299"/>
                  </a:cxn>
                  <a:cxn ang="f151">
                    <a:pos x="f300" y="f301"/>
                  </a:cxn>
                  <a:cxn ang="f151">
                    <a:pos x="f302" y="f303"/>
                  </a:cxn>
                  <a:cxn ang="f151">
                    <a:pos x="f304" y="f305"/>
                  </a:cxn>
                  <a:cxn ang="f151">
                    <a:pos x="f306" y="f307"/>
                  </a:cxn>
                  <a:cxn ang="f151">
                    <a:pos x="f308" y="f309"/>
                  </a:cxn>
                  <a:cxn ang="f151">
                    <a:pos x="f310" y="f311"/>
                  </a:cxn>
                  <a:cxn ang="f151">
                    <a:pos x="f312" y="f313"/>
                  </a:cxn>
                  <a:cxn ang="f151">
                    <a:pos x="f314" y="f315"/>
                  </a:cxn>
                  <a:cxn ang="f151">
                    <a:pos x="f316" y="f317"/>
                  </a:cxn>
                  <a:cxn ang="f151">
                    <a:pos x="f306" y="f318"/>
                  </a:cxn>
                  <a:cxn ang="f151">
                    <a:pos x="f304" y="f319"/>
                  </a:cxn>
                  <a:cxn ang="f151">
                    <a:pos x="f320" y="f321"/>
                  </a:cxn>
                  <a:cxn ang="f151">
                    <a:pos x="f322" y="f323"/>
                  </a:cxn>
                  <a:cxn ang="f151">
                    <a:pos x="f324" y="f325"/>
                  </a:cxn>
                  <a:cxn ang="f151">
                    <a:pos x="f326" y="f327"/>
                  </a:cxn>
                  <a:cxn ang="f151">
                    <a:pos x="f296" y="f303"/>
                  </a:cxn>
                  <a:cxn ang="f151">
                    <a:pos x="f328" y="f329"/>
                  </a:cxn>
                  <a:cxn ang="f151">
                    <a:pos x="f330" y="f331"/>
                  </a:cxn>
                  <a:cxn ang="f151">
                    <a:pos x="f332" y="f333"/>
                  </a:cxn>
                  <a:cxn ang="f151">
                    <a:pos x="f330" y="f334"/>
                  </a:cxn>
                  <a:cxn ang="f151">
                    <a:pos x="f335" y="f336"/>
                  </a:cxn>
                </a:cxnLst>
                <a:rect l="f274" t="f277" r="f275" b="f276"/>
                <a:pathLst>
                  <a:path w="300" h="330">
                    <a:moveTo>
                      <a:pt x="f6" y="f7"/>
                    </a:moveTo>
                    <a:lnTo>
                      <a:pt x="f8" y="f7"/>
                    </a:lnTo>
                    <a:lnTo>
                      <a:pt x="f9" y="f10"/>
                    </a:lnTo>
                    <a:lnTo>
                      <a:pt x="f9" y="f10"/>
                    </a:lnTo>
                    <a:lnTo>
                      <a:pt x="f11" y="f12"/>
                    </a:lnTo>
                    <a:lnTo>
                      <a:pt x="f13" y="f14"/>
                    </a:lnTo>
                    <a:lnTo>
                      <a:pt x="f15" y="f16"/>
                    </a:lnTo>
                    <a:lnTo>
                      <a:pt x="f17" y="f18"/>
                    </a:lnTo>
                    <a:lnTo>
                      <a:pt x="f5" y="f19"/>
                    </a:lnTo>
                    <a:lnTo>
                      <a:pt x="f20" y="f21"/>
                    </a:lnTo>
                    <a:lnTo>
                      <a:pt x="f20" y="f21"/>
                    </a:lnTo>
                    <a:lnTo>
                      <a:pt x="f22" y="f23"/>
                    </a:lnTo>
                    <a:lnTo>
                      <a:pt x="f24" y="f9"/>
                    </a:lnTo>
                    <a:lnTo>
                      <a:pt x="f25" y="f13"/>
                    </a:lnTo>
                    <a:lnTo>
                      <a:pt x="f26" y="f15"/>
                    </a:lnTo>
                    <a:lnTo>
                      <a:pt x="f27" y="f28"/>
                    </a:lnTo>
                    <a:lnTo>
                      <a:pt x="f29" y="f17"/>
                    </a:lnTo>
                    <a:lnTo>
                      <a:pt x="f30" y="f31"/>
                    </a:lnTo>
                    <a:lnTo>
                      <a:pt x="f32" y="f5"/>
                    </a:lnTo>
                    <a:lnTo>
                      <a:pt x="f32" y="f5"/>
                    </a:lnTo>
                    <a:lnTo>
                      <a:pt x="f33" y="f31"/>
                    </a:lnTo>
                    <a:lnTo>
                      <a:pt x="f34" y="f17"/>
                    </a:lnTo>
                    <a:lnTo>
                      <a:pt x="f35" y="f28"/>
                    </a:lnTo>
                    <a:lnTo>
                      <a:pt x="f36" y="f15"/>
                    </a:lnTo>
                    <a:lnTo>
                      <a:pt x="f37" y="f38"/>
                    </a:lnTo>
                    <a:lnTo>
                      <a:pt x="f39" y="f11"/>
                    </a:lnTo>
                    <a:lnTo>
                      <a:pt x="f40" y="f41"/>
                    </a:lnTo>
                    <a:lnTo>
                      <a:pt x="f42" y="f43"/>
                    </a:lnTo>
                    <a:lnTo>
                      <a:pt x="f44" y="f26"/>
                    </a:lnTo>
                    <a:lnTo>
                      <a:pt x="f45" y="f46"/>
                    </a:lnTo>
                    <a:lnTo>
                      <a:pt x="f47" y="f48"/>
                    </a:lnTo>
                    <a:lnTo>
                      <a:pt x="f49" y="f50"/>
                    </a:lnTo>
                    <a:lnTo>
                      <a:pt x="f51" y="f14"/>
                    </a:lnTo>
                    <a:lnTo>
                      <a:pt x="f52" y="f53"/>
                    </a:lnTo>
                    <a:lnTo>
                      <a:pt x="f54" y="f55"/>
                    </a:lnTo>
                    <a:lnTo>
                      <a:pt x="f56" y="f57"/>
                    </a:lnTo>
                    <a:lnTo>
                      <a:pt x="f6" y="f7"/>
                    </a:lnTo>
                    <a:close/>
                    <a:moveTo>
                      <a:pt x="f46" y="f58"/>
                    </a:moveTo>
                    <a:lnTo>
                      <a:pt x="f49" y="f58"/>
                    </a:lnTo>
                    <a:lnTo>
                      <a:pt x="f59" y="f60"/>
                    </a:lnTo>
                    <a:lnTo>
                      <a:pt x="f59" y="f60"/>
                    </a:lnTo>
                    <a:lnTo>
                      <a:pt x="f45" y="f61"/>
                    </a:lnTo>
                    <a:lnTo>
                      <a:pt x="f44" y="f14"/>
                    </a:lnTo>
                    <a:lnTo>
                      <a:pt x="f42" y="f16"/>
                    </a:lnTo>
                    <a:lnTo>
                      <a:pt x="f62" y="f46"/>
                    </a:lnTo>
                    <a:lnTo>
                      <a:pt x="f63" y="f19"/>
                    </a:lnTo>
                    <a:lnTo>
                      <a:pt x="f64" y="f21"/>
                    </a:lnTo>
                    <a:lnTo>
                      <a:pt x="f65" y="f8"/>
                    </a:lnTo>
                    <a:lnTo>
                      <a:pt x="f66" y="f67"/>
                    </a:lnTo>
                    <a:lnTo>
                      <a:pt x="f60" y="f68"/>
                    </a:lnTo>
                    <a:lnTo>
                      <a:pt x="f69" y="f9"/>
                    </a:lnTo>
                    <a:lnTo>
                      <a:pt x="f12" y="f24"/>
                    </a:lnTo>
                    <a:lnTo>
                      <a:pt x="f32" y="f11"/>
                    </a:lnTo>
                    <a:lnTo>
                      <a:pt x="f32" y="f11"/>
                    </a:lnTo>
                    <a:lnTo>
                      <a:pt x="f70" y="f24"/>
                    </a:lnTo>
                    <a:lnTo>
                      <a:pt x="f50" y="f9"/>
                    </a:lnTo>
                    <a:lnTo>
                      <a:pt x="f27" y="f41"/>
                    </a:lnTo>
                    <a:lnTo>
                      <a:pt x="f71" y="f72"/>
                    </a:lnTo>
                    <a:lnTo>
                      <a:pt x="f73" y="f74"/>
                    </a:lnTo>
                    <a:lnTo>
                      <a:pt x="f73" y="f74"/>
                    </a:lnTo>
                    <a:lnTo>
                      <a:pt x="f25" y="f75"/>
                    </a:lnTo>
                    <a:lnTo>
                      <a:pt x="f71" y="f70"/>
                    </a:lnTo>
                    <a:lnTo>
                      <a:pt x="f76" y="f77"/>
                    </a:lnTo>
                    <a:lnTo>
                      <a:pt x="f78" y="f79"/>
                    </a:lnTo>
                    <a:lnTo>
                      <a:pt x="f46" y="f58"/>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 name="Group 166">
              <a:extLst>
                <a:ext uri="{FF2B5EF4-FFF2-40B4-BE49-F238E27FC236}">
                  <a16:creationId xmlns:a16="http://schemas.microsoft.com/office/drawing/2014/main" id="{5ADEC615-0A7B-41E5-A555-AA2A504BF238}"/>
                </a:ext>
              </a:extLst>
            </p:cNvPr>
            <p:cNvGrpSpPr/>
            <p:nvPr/>
          </p:nvGrpSpPr>
          <p:grpSpPr>
            <a:xfrm>
              <a:off x="10033738" y="4783125"/>
              <a:ext cx="385693" cy="482117"/>
              <a:chOff x="10033738" y="4783125"/>
              <a:chExt cx="385693" cy="482117"/>
            </a:xfrm>
          </p:grpSpPr>
          <p:sp>
            <p:nvSpPr>
              <p:cNvPr id="12" name="Freeform 36">
                <a:extLst>
                  <a:ext uri="{FF2B5EF4-FFF2-40B4-BE49-F238E27FC236}">
                    <a16:creationId xmlns:a16="http://schemas.microsoft.com/office/drawing/2014/main" id="{FF137DDF-CAC5-461A-A21A-5437E2BB996E}"/>
                  </a:ext>
                </a:extLst>
              </p:cNvPr>
              <p:cNvSpPr/>
              <p:nvPr/>
            </p:nvSpPr>
            <p:spPr>
              <a:xfrm>
                <a:off x="10123102" y="4967734"/>
                <a:ext cx="144639" cy="145810"/>
              </a:xfrm>
              <a:custGeom>
                <a:avLst/>
                <a:gdLst>
                  <a:gd name="f0" fmla="val 10800000"/>
                  <a:gd name="f1" fmla="val 5400000"/>
                  <a:gd name="f2" fmla="val 180"/>
                  <a:gd name="f3" fmla="val w"/>
                  <a:gd name="f4" fmla="val h"/>
                  <a:gd name="f5" fmla="val 0"/>
                  <a:gd name="f6" fmla="val 246"/>
                  <a:gd name="f7" fmla="val 248"/>
                  <a:gd name="f8" fmla="val 122"/>
                  <a:gd name="f9" fmla="val 110"/>
                  <a:gd name="f10" fmla="val 98"/>
                  <a:gd name="f11" fmla="val 244"/>
                  <a:gd name="f12" fmla="val 86"/>
                  <a:gd name="f13" fmla="val 242"/>
                  <a:gd name="f14" fmla="val 74"/>
                  <a:gd name="f15" fmla="val 238"/>
                  <a:gd name="f16" fmla="val 54"/>
                  <a:gd name="f17" fmla="val 226"/>
                  <a:gd name="f18" fmla="val 36"/>
                  <a:gd name="f19" fmla="val 210"/>
                  <a:gd name="f20" fmla="val 20"/>
                  <a:gd name="f21" fmla="val 192"/>
                  <a:gd name="f22" fmla="val 8"/>
                  <a:gd name="f23" fmla="val 172"/>
                  <a:gd name="f24" fmla="val 4"/>
                  <a:gd name="f25" fmla="val 160"/>
                  <a:gd name="f26" fmla="val 2"/>
                  <a:gd name="f27" fmla="val 148"/>
                  <a:gd name="f28" fmla="val 136"/>
                  <a:gd name="f29" fmla="val 124"/>
                  <a:gd name="f30" fmla="val 112"/>
                  <a:gd name="f31" fmla="val 100"/>
                  <a:gd name="f32" fmla="val 88"/>
                  <a:gd name="f33" fmla="val 76"/>
                  <a:gd name="f34" fmla="val 56"/>
                  <a:gd name="f35" fmla="val 22"/>
                  <a:gd name="f36" fmla="val 10"/>
                  <a:gd name="f37" fmla="val 6"/>
                  <a:gd name="f38" fmla="val 134"/>
                  <a:gd name="f39" fmla="val 158"/>
                  <a:gd name="f40" fmla="val 170"/>
                  <a:gd name="f41" fmla="val 224"/>
                  <a:gd name="f42" fmla="val 236"/>
                  <a:gd name="f43" fmla="val 240"/>
                  <a:gd name="f44" fmla="val 28"/>
                  <a:gd name="f45" fmla="val 104"/>
                  <a:gd name="f46" fmla="val 30"/>
                  <a:gd name="f47" fmla="val 70"/>
                  <a:gd name="f48" fmla="val 46"/>
                  <a:gd name="f49" fmla="val 44"/>
                  <a:gd name="f50" fmla="val 34"/>
                  <a:gd name="f51" fmla="val 144"/>
                  <a:gd name="f52" fmla="val 178"/>
                  <a:gd name="f53" fmla="val 202"/>
                  <a:gd name="f54" fmla="val 212"/>
                  <a:gd name="f55" fmla="val 218"/>
                  <a:gd name="f56" fmla="val 220"/>
                  <a:gd name="f57" fmla="val 142"/>
                  <a:gd name="f58" fmla="val 176"/>
                  <a:gd name="f59" fmla="val 190"/>
                  <a:gd name="f60" fmla="val 216"/>
                  <a:gd name="f61" fmla="+- 0 0 -90"/>
                  <a:gd name="f62" fmla="*/ f3 1 246"/>
                  <a:gd name="f63" fmla="*/ f4 1 248"/>
                  <a:gd name="f64" fmla="val f5"/>
                  <a:gd name="f65" fmla="val f6"/>
                  <a:gd name="f66" fmla="val f7"/>
                  <a:gd name="f67" fmla="*/ f61 f0 1"/>
                  <a:gd name="f68" fmla="+- f66 0 f64"/>
                  <a:gd name="f69" fmla="+- f65 0 f64"/>
                  <a:gd name="f70" fmla="*/ f67 1 f2"/>
                  <a:gd name="f71" fmla="*/ f69 1 246"/>
                  <a:gd name="f72" fmla="*/ f68 1 248"/>
                  <a:gd name="f73" fmla="*/ 122 f69 1"/>
                  <a:gd name="f74" fmla="*/ 248 f68 1"/>
                  <a:gd name="f75" fmla="*/ 98 f69 1"/>
                  <a:gd name="f76" fmla="*/ 244 f68 1"/>
                  <a:gd name="f77" fmla="*/ 74 f69 1"/>
                  <a:gd name="f78" fmla="*/ 238 f68 1"/>
                  <a:gd name="f79" fmla="*/ 36 f69 1"/>
                  <a:gd name="f80" fmla="*/ 210 f68 1"/>
                  <a:gd name="f81" fmla="*/ 8 f69 1"/>
                  <a:gd name="f82" fmla="*/ 172 f68 1"/>
                  <a:gd name="f83" fmla="*/ 2 f69 1"/>
                  <a:gd name="f84" fmla="*/ 148 f68 1"/>
                  <a:gd name="f85" fmla="*/ 0 f69 1"/>
                  <a:gd name="f86" fmla="*/ 124 f68 1"/>
                  <a:gd name="f87" fmla="*/ 112 f68 1"/>
                  <a:gd name="f88" fmla="*/ 4 f69 1"/>
                  <a:gd name="f89" fmla="*/ 88 f68 1"/>
                  <a:gd name="f90" fmla="*/ 20 f69 1"/>
                  <a:gd name="f91" fmla="*/ 56 f68 1"/>
                  <a:gd name="f92" fmla="*/ 54 f69 1"/>
                  <a:gd name="f93" fmla="*/ 22 f68 1"/>
                  <a:gd name="f94" fmla="*/ 86 f69 1"/>
                  <a:gd name="f95" fmla="*/ 6 f68 1"/>
                  <a:gd name="f96" fmla="*/ 110 f69 1"/>
                  <a:gd name="f97" fmla="*/ 2 f68 1"/>
                  <a:gd name="f98" fmla="*/ 0 f68 1"/>
                  <a:gd name="f99" fmla="*/ 148 f69 1"/>
                  <a:gd name="f100" fmla="*/ 4 f68 1"/>
                  <a:gd name="f101" fmla="*/ 170 f69 1"/>
                  <a:gd name="f102" fmla="*/ 10 f68 1"/>
                  <a:gd name="f103" fmla="*/ 210 f69 1"/>
                  <a:gd name="f104" fmla="*/ 36 f68 1"/>
                  <a:gd name="f105" fmla="*/ 236 f69 1"/>
                  <a:gd name="f106" fmla="*/ 76 f68 1"/>
                  <a:gd name="f107" fmla="*/ 242 f69 1"/>
                  <a:gd name="f108" fmla="*/ 100 f68 1"/>
                  <a:gd name="f109" fmla="*/ 246 f69 1"/>
                  <a:gd name="f110" fmla="*/ 244 f69 1"/>
                  <a:gd name="f111" fmla="*/ 136 f68 1"/>
                  <a:gd name="f112" fmla="*/ 240 f69 1"/>
                  <a:gd name="f113" fmla="*/ 160 f68 1"/>
                  <a:gd name="f114" fmla="*/ 224 f69 1"/>
                  <a:gd name="f115" fmla="*/ 192 f68 1"/>
                  <a:gd name="f116" fmla="*/ 192 f69 1"/>
                  <a:gd name="f117" fmla="*/ 226 f68 1"/>
                  <a:gd name="f118" fmla="*/ 158 f69 1"/>
                  <a:gd name="f119" fmla="*/ 242 f68 1"/>
                  <a:gd name="f120" fmla="*/ 134 f69 1"/>
                  <a:gd name="f121" fmla="*/ 246 f68 1"/>
                  <a:gd name="f122" fmla="*/ 28 f68 1"/>
                  <a:gd name="f123" fmla="*/ 56 f69 1"/>
                  <a:gd name="f124" fmla="*/ 34 f69 1"/>
                  <a:gd name="f125" fmla="*/ 86 f68 1"/>
                  <a:gd name="f126" fmla="*/ 28 f69 1"/>
                  <a:gd name="f127" fmla="*/ 30 f69 1"/>
                  <a:gd name="f128" fmla="*/ 144 f68 1"/>
                  <a:gd name="f129" fmla="*/ 44 f69 1"/>
                  <a:gd name="f130" fmla="*/ 178 f68 1"/>
                  <a:gd name="f131" fmla="*/ 70 f69 1"/>
                  <a:gd name="f132" fmla="*/ 202 f68 1"/>
                  <a:gd name="f133" fmla="*/ 104 f69 1"/>
                  <a:gd name="f134" fmla="*/ 218 f68 1"/>
                  <a:gd name="f135" fmla="*/ 220 f68 1"/>
                  <a:gd name="f136" fmla="*/ 160 f69 1"/>
                  <a:gd name="f137" fmla="*/ 212 f68 1"/>
                  <a:gd name="f138" fmla="*/ 190 f69 1"/>
                  <a:gd name="f139" fmla="*/ 218 f69 1"/>
                  <a:gd name="f140" fmla="*/ 216 f69 1"/>
                  <a:gd name="f141" fmla="*/ 104 f68 1"/>
                  <a:gd name="f142" fmla="*/ 202 f69 1"/>
                  <a:gd name="f143" fmla="*/ 70 f68 1"/>
                  <a:gd name="f144" fmla="*/ 176 f69 1"/>
                  <a:gd name="f145" fmla="*/ 46 f68 1"/>
                  <a:gd name="f146" fmla="*/ 142 f69 1"/>
                  <a:gd name="f147" fmla="*/ 30 f68 1"/>
                  <a:gd name="f148" fmla="+- f70 0 f1"/>
                  <a:gd name="f149" fmla="*/ f73 1 246"/>
                  <a:gd name="f150" fmla="*/ f74 1 248"/>
                  <a:gd name="f151" fmla="*/ f75 1 246"/>
                  <a:gd name="f152" fmla="*/ f76 1 248"/>
                  <a:gd name="f153" fmla="*/ f77 1 246"/>
                  <a:gd name="f154" fmla="*/ f78 1 248"/>
                  <a:gd name="f155" fmla="*/ f79 1 246"/>
                  <a:gd name="f156" fmla="*/ f80 1 248"/>
                  <a:gd name="f157" fmla="*/ f81 1 246"/>
                  <a:gd name="f158" fmla="*/ f82 1 248"/>
                  <a:gd name="f159" fmla="*/ f83 1 246"/>
                  <a:gd name="f160" fmla="*/ f84 1 248"/>
                  <a:gd name="f161" fmla="*/ f85 1 246"/>
                  <a:gd name="f162" fmla="*/ f86 1 248"/>
                  <a:gd name="f163" fmla="*/ f87 1 248"/>
                  <a:gd name="f164" fmla="*/ f88 1 246"/>
                  <a:gd name="f165" fmla="*/ f89 1 248"/>
                  <a:gd name="f166" fmla="*/ f90 1 246"/>
                  <a:gd name="f167" fmla="*/ f91 1 248"/>
                  <a:gd name="f168" fmla="*/ f92 1 246"/>
                  <a:gd name="f169" fmla="*/ f93 1 248"/>
                  <a:gd name="f170" fmla="*/ f94 1 246"/>
                  <a:gd name="f171" fmla="*/ f95 1 248"/>
                  <a:gd name="f172" fmla="*/ f96 1 246"/>
                  <a:gd name="f173" fmla="*/ f97 1 248"/>
                  <a:gd name="f174" fmla="*/ f98 1 248"/>
                  <a:gd name="f175" fmla="*/ f99 1 246"/>
                  <a:gd name="f176" fmla="*/ f100 1 248"/>
                  <a:gd name="f177" fmla="*/ f101 1 246"/>
                  <a:gd name="f178" fmla="*/ f102 1 248"/>
                  <a:gd name="f179" fmla="*/ f103 1 246"/>
                  <a:gd name="f180" fmla="*/ f104 1 248"/>
                  <a:gd name="f181" fmla="*/ f105 1 246"/>
                  <a:gd name="f182" fmla="*/ f106 1 248"/>
                  <a:gd name="f183" fmla="*/ f107 1 246"/>
                  <a:gd name="f184" fmla="*/ f108 1 248"/>
                  <a:gd name="f185" fmla="*/ f109 1 246"/>
                  <a:gd name="f186" fmla="*/ f110 1 246"/>
                  <a:gd name="f187" fmla="*/ f111 1 248"/>
                  <a:gd name="f188" fmla="*/ f112 1 246"/>
                  <a:gd name="f189" fmla="*/ f113 1 248"/>
                  <a:gd name="f190" fmla="*/ f114 1 246"/>
                  <a:gd name="f191" fmla="*/ f115 1 248"/>
                  <a:gd name="f192" fmla="*/ f116 1 246"/>
                  <a:gd name="f193" fmla="*/ f117 1 248"/>
                  <a:gd name="f194" fmla="*/ f118 1 246"/>
                  <a:gd name="f195" fmla="*/ f119 1 248"/>
                  <a:gd name="f196" fmla="*/ f120 1 246"/>
                  <a:gd name="f197" fmla="*/ f121 1 248"/>
                  <a:gd name="f198" fmla="*/ f122 1 248"/>
                  <a:gd name="f199" fmla="*/ f123 1 246"/>
                  <a:gd name="f200" fmla="*/ f124 1 246"/>
                  <a:gd name="f201" fmla="*/ f125 1 248"/>
                  <a:gd name="f202" fmla="*/ f126 1 246"/>
                  <a:gd name="f203" fmla="*/ f127 1 246"/>
                  <a:gd name="f204" fmla="*/ f128 1 248"/>
                  <a:gd name="f205" fmla="*/ f129 1 246"/>
                  <a:gd name="f206" fmla="*/ f130 1 248"/>
                  <a:gd name="f207" fmla="*/ f131 1 246"/>
                  <a:gd name="f208" fmla="*/ f132 1 248"/>
                  <a:gd name="f209" fmla="*/ f133 1 246"/>
                  <a:gd name="f210" fmla="*/ f134 1 248"/>
                  <a:gd name="f211" fmla="*/ f135 1 248"/>
                  <a:gd name="f212" fmla="*/ f136 1 246"/>
                  <a:gd name="f213" fmla="*/ f137 1 248"/>
                  <a:gd name="f214" fmla="*/ f138 1 246"/>
                  <a:gd name="f215" fmla="*/ f139 1 246"/>
                  <a:gd name="f216" fmla="*/ f140 1 246"/>
                  <a:gd name="f217" fmla="*/ f141 1 248"/>
                  <a:gd name="f218" fmla="*/ f142 1 246"/>
                  <a:gd name="f219" fmla="*/ f143 1 248"/>
                  <a:gd name="f220" fmla="*/ f144 1 246"/>
                  <a:gd name="f221" fmla="*/ f145 1 248"/>
                  <a:gd name="f222" fmla="*/ f146 1 246"/>
                  <a:gd name="f223" fmla="*/ f147 1 248"/>
                  <a:gd name="f224" fmla="*/ 0 1 f71"/>
                  <a:gd name="f225" fmla="*/ f65 1 f71"/>
                  <a:gd name="f226" fmla="*/ 0 1 f72"/>
                  <a:gd name="f227" fmla="*/ f66 1 f72"/>
                  <a:gd name="f228" fmla="*/ f149 1 f71"/>
                  <a:gd name="f229" fmla="*/ f150 1 f72"/>
                  <a:gd name="f230" fmla="*/ f151 1 f71"/>
                  <a:gd name="f231" fmla="*/ f152 1 f72"/>
                  <a:gd name="f232" fmla="*/ f153 1 f71"/>
                  <a:gd name="f233" fmla="*/ f154 1 f72"/>
                  <a:gd name="f234" fmla="*/ f155 1 f71"/>
                  <a:gd name="f235" fmla="*/ f156 1 f72"/>
                  <a:gd name="f236" fmla="*/ f157 1 f71"/>
                  <a:gd name="f237" fmla="*/ f158 1 f72"/>
                  <a:gd name="f238" fmla="*/ f159 1 f71"/>
                  <a:gd name="f239" fmla="*/ f160 1 f72"/>
                  <a:gd name="f240" fmla="*/ f161 1 f71"/>
                  <a:gd name="f241" fmla="*/ f162 1 f72"/>
                  <a:gd name="f242" fmla="*/ f163 1 f72"/>
                  <a:gd name="f243" fmla="*/ f164 1 f71"/>
                  <a:gd name="f244" fmla="*/ f165 1 f72"/>
                  <a:gd name="f245" fmla="*/ f166 1 f71"/>
                  <a:gd name="f246" fmla="*/ f167 1 f72"/>
                  <a:gd name="f247" fmla="*/ f168 1 f71"/>
                  <a:gd name="f248" fmla="*/ f169 1 f72"/>
                  <a:gd name="f249" fmla="*/ f170 1 f71"/>
                  <a:gd name="f250" fmla="*/ f171 1 f72"/>
                  <a:gd name="f251" fmla="*/ f172 1 f71"/>
                  <a:gd name="f252" fmla="*/ f173 1 f72"/>
                  <a:gd name="f253" fmla="*/ f174 1 f72"/>
                  <a:gd name="f254" fmla="*/ f175 1 f71"/>
                  <a:gd name="f255" fmla="*/ f176 1 f72"/>
                  <a:gd name="f256" fmla="*/ f177 1 f71"/>
                  <a:gd name="f257" fmla="*/ f178 1 f72"/>
                  <a:gd name="f258" fmla="*/ f179 1 f71"/>
                  <a:gd name="f259" fmla="*/ f180 1 f72"/>
                  <a:gd name="f260" fmla="*/ f181 1 f71"/>
                  <a:gd name="f261" fmla="*/ f182 1 f72"/>
                  <a:gd name="f262" fmla="*/ f183 1 f71"/>
                  <a:gd name="f263" fmla="*/ f184 1 f72"/>
                  <a:gd name="f264" fmla="*/ f185 1 f71"/>
                  <a:gd name="f265" fmla="*/ f186 1 f71"/>
                  <a:gd name="f266" fmla="*/ f187 1 f72"/>
                  <a:gd name="f267" fmla="*/ f188 1 f71"/>
                  <a:gd name="f268" fmla="*/ f189 1 f72"/>
                  <a:gd name="f269" fmla="*/ f190 1 f71"/>
                  <a:gd name="f270" fmla="*/ f191 1 f72"/>
                  <a:gd name="f271" fmla="*/ f192 1 f71"/>
                  <a:gd name="f272" fmla="*/ f193 1 f72"/>
                  <a:gd name="f273" fmla="*/ f194 1 f71"/>
                  <a:gd name="f274" fmla="*/ f195 1 f72"/>
                  <a:gd name="f275" fmla="*/ f196 1 f71"/>
                  <a:gd name="f276" fmla="*/ f197 1 f72"/>
                  <a:gd name="f277" fmla="*/ f198 1 f72"/>
                  <a:gd name="f278" fmla="*/ f199 1 f71"/>
                  <a:gd name="f279" fmla="*/ f200 1 f71"/>
                  <a:gd name="f280" fmla="*/ f201 1 f72"/>
                  <a:gd name="f281" fmla="*/ f202 1 f71"/>
                  <a:gd name="f282" fmla="*/ f203 1 f71"/>
                  <a:gd name="f283" fmla="*/ f204 1 f72"/>
                  <a:gd name="f284" fmla="*/ f205 1 f71"/>
                  <a:gd name="f285" fmla="*/ f206 1 f72"/>
                  <a:gd name="f286" fmla="*/ f207 1 f71"/>
                  <a:gd name="f287" fmla="*/ f208 1 f72"/>
                  <a:gd name="f288" fmla="*/ f209 1 f71"/>
                  <a:gd name="f289" fmla="*/ f210 1 f72"/>
                  <a:gd name="f290" fmla="*/ f211 1 f72"/>
                  <a:gd name="f291" fmla="*/ f212 1 f71"/>
                  <a:gd name="f292" fmla="*/ f213 1 f72"/>
                  <a:gd name="f293" fmla="*/ f214 1 f71"/>
                  <a:gd name="f294" fmla="*/ f215 1 f71"/>
                  <a:gd name="f295" fmla="*/ f216 1 f71"/>
                  <a:gd name="f296" fmla="*/ f217 1 f72"/>
                  <a:gd name="f297" fmla="*/ f218 1 f71"/>
                  <a:gd name="f298" fmla="*/ f219 1 f72"/>
                  <a:gd name="f299" fmla="*/ f220 1 f71"/>
                  <a:gd name="f300" fmla="*/ f221 1 f72"/>
                  <a:gd name="f301" fmla="*/ f222 1 f71"/>
                  <a:gd name="f302" fmla="*/ f223 1 f72"/>
                  <a:gd name="f303" fmla="*/ f224 f62 1"/>
                  <a:gd name="f304" fmla="*/ f225 f62 1"/>
                  <a:gd name="f305" fmla="*/ f227 f63 1"/>
                  <a:gd name="f306" fmla="*/ f226 f63 1"/>
                  <a:gd name="f307" fmla="*/ f228 f62 1"/>
                  <a:gd name="f308" fmla="*/ f229 f63 1"/>
                  <a:gd name="f309" fmla="*/ f230 f62 1"/>
                  <a:gd name="f310" fmla="*/ f231 f63 1"/>
                  <a:gd name="f311" fmla="*/ f232 f62 1"/>
                  <a:gd name="f312" fmla="*/ f233 f63 1"/>
                  <a:gd name="f313" fmla="*/ f234 f62 1"/>
                  <a:gd name="f314" fmla="*/ f235 f63 1"/>
                  <a:gd name="f315" fmla="*/ f236 f62 1"/>
                  <a:gd name="f316" fmla="*/ f237 f63 1"/>
                  <a:gd name="f317" fmla="*/ f238 f62 1"/>
                  <a:gd name="f318" fmla="*/ f239 f63 1"/>
                  <a:gd name="f319" fmla="*/ f240 f62 1"/>
                  <a:gd name="f320" fmla="*/ f241 f63 1"/>
                  <a:gd name="f321" fmla="*/ f242 f63 1"/>
                  <a:gd name="f322" fmla="*/ f243 f62 1"/>
                  <a:gd name="f323" fmla="*/ f244 f63 1"/>
                  <a:gd name="f324" fmla="*/ f245 f62 1"/>
                  <a:gd name="f325" fmla="*/ f246 f63 1"/>
                  <a:gd name="f326" fmla="*/ f247 f62 1"/>
                  <a:gd name="f327" fmla="*/ f248 f63 1"/>
                  <a:gd name="f328" fmla="*/ f249 f62 1"/>
                  <a:gd name="f329" fmla="*/ f250 f63 1"/>
                  <a:gd name="f330" fmla="*/ f251 f62 1"/>
                  <a:gd name="f331" fmla="*/ f252 f63 1"/>
                  <a:gd name="f332" fmla="*/ f253 f63 1"/>
                  <a:gd name="f333" fmla="*/ f254 f62 1"/>
                  <a:gd name="f334" fmla="*/ f255 f63 1"/>
                  <a:gd name="f335" fmla="*/ f256 f62 1"/>
                  <a:gd name="f336" fmla="*/ f257 f63 1"/>
                  <a:gd name="f337" fmla="*/ f258 f62 1"/>
                  <a:gd name="f338" fmla="*/ f259 f63 1"/>
                  <a:gd name="f339" fmla="*/ f260 f62 1"/>
                  <a:gd name="f340" fmla="*/ f261 f63 1"/>
                  <a:gd name="f341" fmla="*/ f262 f62 1"/>
                  <a:gd name="f342" fmla="*/ f263 f63 1"/>
                  <a:gd name="f343" fmla="*/ f264 f62 1"/>
                  <a:gd name="f344" fmla="*/ f265 f62 1"/>
                  <a:gd name="f345" fmla="*/ f266 f63 1"/>
                  <a:gd name="f346" fmla="*/ f267 f62 1"/>
                  <a:gd name="f347" fmla="*/ f268 f63 1"/>
                  <a:gd name="f348" fmla="*/ f269 f62 1"/>
                  <a:gd name="f349" fmla="*/ f270 f63 1"/>
                  <a:gd name="f350" fmla="*/ f271 f62 1"/>
                  <a:gd name="f351" fmla="*/ f272 f63 1"/>
                  <a:gd name="f352" fmla="*/ f273 f62 1"/>
                  <a:gd name="f353" fmla="*/ f274 f63 1"/>
                  <a:gd name="f354" fmla="*/ f275 f62 1"/>
                  <a:gd name="f355" fmla="*/ f276 f63 1"/>
                  <a:gd name="f356" fmla="*/ f277 f63 1"/>
                  <a:gd name="f357" fmla="*/ f278 f62 1"/>
                  <a:gd name="f358" fmla="*/ f279 f62 1"/>
                  <a:gd name="f359" fmla="*/ f280 f63 1"/>
                  <a:gd name="f360" fmla="*/ f281 f62 1"/>
                  <a:gd name="f361" fmla="*/ f282 f62 1"/>
                  <a:gd name="f362" fmla="*/ f283 f63 1"/>
                  <a:gd name="f363" fmla="*/ f284 f62 1"/>
                  <a:gd name="f364" fmla="*/ f285 f63 1"/>
                  <a:gd name="f365" fmla="*/ f286 f62 1"/>
                  <a:gd name="f366" fmla="*/ f287 f63 1"/>
                  <a:gd name="f367" fmla="*/ f288 f62 1"/>
                  <a:gd name="f368" fmla="*/ f289 f63 1"/>
                  <a:gd name="f369" fmla="*/ f290 f63 1"/>
                  <a:gd name="f370" fmla="*/ f291 f62 1"/>
                  <a:gd name="f371" fmla="*/ f292 f63 1"/>
                  <a:gd name="f372" fmla="*/ f293 f62 1"/>
                  <a:gd name="f373" fmla="*/ f294 f62 1"/>
                  <a:gd name="f374" fmla="*/ f295 f62 1"/>
                  <a:gd name="f375" fmla="*/ f296 f63 1"/>
                  <a:gd name="f376" fmla="*/ f297 f62 1"/>
                  <a:gd name="f377" fmla="*/ f298 f63 1"/>
                  <a:gd name="f378" fmla="*/ f299 f62 1"/>
                  <a:gd name="f379" fmla="*/ f300 f63 1"/>
                  <a:gd name="f380" fmla="*/ f301 f62 1"/>
                  <a:gd name="f381" fmla="*/ f302 f63 1"/>
                </a:gdLst>
                <a:ahLst/>
                <a:cxnLst>
                  <a:cxn ang="3cd4">
                    <a:pos x="hc" y="t"/>
                  </a:cxn>
                  <a:cxn ang="0">
                    <a:pos x="r" y="vc"/>
                  </a:cxn>
                  <a:cxn ang="cd4">
                    <a:pos x="hc" y="b"/>
                  </a:cxn>
                  <a:cxn ang="cd2">
                    <a:pos x="l" y="vc"/>
                  </a:cxn>
                  <a:cxn ang="f148">
                    <a:pos x="f307" y="f308"/>
                  </a:cxn>
                  <a:cxn ang="f148">
                    <a:pos x="f309" y="f310"/>
                  </a:cxn>
                  <a:cxn ang="f148">
                    <a:pos x="f311" y="f312"/>
                  </a:cxn>
                  <a:cxn ang="f148">
                    <a:pos x="f313" y="f314"/>
                  </a:cxn>
                  <a:cxn ang="f148">
                    <a:pos x="f315" y="f316"/>
                  </a:cxn>
                  <a:cxn ang="f148">
                    <a:pos x="f317" y="f318"/>
                  </a:cxn>
                  <a:cxn ang="f148">
                    <a:pos x="f319" y="f320"/>
                  </a:cxn>
                  <a:cxn ang="f148">
                    <a:pos x="f319" y="f321"/>
                  </a:cxn>
                  <a:cxn ang="f148">
                    <a:pos x="f322" y="f323"/>
                  </a:cxn>
                  <a:cxn ang="f148">
                    <a:pos x="f324" y="f325"/>
                  </a:cxn>
                  <a:cxn ang="f148">
                    <a:pos x="f326" y="f327"/>
                  </a:cxn>
                  <a:cxn ang="f148">
                    <a:pos x="f328" y="f329"/>
                  </a:cxn>
                  <a:cxn ang="f148">
                    <a:pos x="f330" y="f331"/>
                  </a:cxn>
                  <a:cxn ang="f148">
                    <a:pos x="f307" y="f332"/>
                  </a:cxn>
                  <a:cxn ang="f148">
                    <a:pos x="f333" y="f334"/>
                  </a:cxn>
                  <a:cxn ang="f148">
                    <a:pos x="f335" y="f336"/>
                  </a:cxn>
                  <a:cxn ang="f148">
                    <a:pos x="f337" y="f338"/>
                  </a:cxn>
                  <a:cxn ang="f148">
                    <a:pos x="f339" y="f340"/>
                  </a:cxn>
                  <a:cxn ang="f148">
                    <a:pos x="f341" y="f342"/>
                  </a:cxn>
                  <a:cxn ang="f148">
                    <a:pos x="f343" y="f320"/>
                  </a:cxn>
                  <a:cxn ang="f148">
                    <a:pos x="f344" y="f345"/>
                  </a:cxn>
                  <a:cxn ang="f148">
                    <a:pos x="f346" y="f347"/>
                  </a:cxn>
                  <a:cxn ang="f148">
                    <a:pos x="f348" y="f349"/>
                  </a:cxn>
                  <a:cxn ang="f148">
                    <a:pos x="f350" y="f351"/>
                  </a:cxn>
                  <a:cxn ang="f148">
                    <a:pos x="f352" y="f353"/>
                  </a:cxn>
                  <a:cxn ang="f148">
                    <a:pos x="f354" y="f355"/>
                  </a:cxn>
                  <a:cxn ang="f148">
                    <a:pos x="f307" y="f308"/>
                  </a:cxn>
                  <a:cxn ang="f148">
                    <a:pos x="f307" y="f356"/>
                  </a:cxn>
                  <a:cxn ang="f148">
                    <a:pos x="f328" y="f338"/>
                  </a:cxn>
                  <a:cxn ang="f148">
                    <a:pos x="f357" y="f325"/>
                  </a:cxn>
                  <a:cxn ang="f148">
                    <a:pos x="f358" y="f359"/>
                  </a:cxn>
                  <a:cxn ang="f148">
                    <a:pos x="f360" y="f320"/>
                  </a:cxn>
                  <a:cxn ang="f148">
                    <a:pos x="f361" y="f362"/>
                  </a:cxn>
                  <a:cxn ang="f148">
                    <a:pos x="f363" y="f364"/>
                  </a:cxn>
                  <a:cxn ang="f148">
                    <a:pos x="f365" y="f366"/>
                  </a:cxn>
                  <a:cxn ang="f148">
                    <a:pos x="f367" y="f368"/>
                  </a:cxn>
                  <a:cxn ang="f148">
                    <a:pos x="f307" y="f369"/>
                  </a:cxn>
                  <a:cxn ang="f148">
                    <a:pos x="f370" y="f371"/>
                  </a:cxn>
                  <a:cxn ang="f148">
                    <a:pos x="f372" y="f349"/>
                  </a:cxn>
                  <a:cxn ang="f148">
                    <a:pos x="f337" y="f347"/>
                  </a:cxn>
                  <a:cxn ang="f148">
                    <a:pos x="f373" y="f320"/>
                  </a:cxn>
                  <a:cxn ang="f148">
                    <a:pos x="f374" y="f375"/>
                  </a:cxn>
                  <a:cxn ang="f148">
                    <a:pos x="f376" y="f377"/>
                  </a:cxn>
                  <a:cxn ang="f148">
                    <a:pos x="f378" y="f379"/>
                  </a:cxn>
                  <a:cxn ang="f148">
                    <a:pos x="f380" y="f381"/>
                  </a:cxn>
                  <a:cxn ang="f148">
                    <a:pos x="f307" y="f356"/>
                  </a:cxn>
                </a:cxnLst>
                <a:rect l="f303" t="f306" r="f304" b="f305"/>
                <a:pathLst>
                  <a:path w="246" h="248">
                    <a:moveTo>
                      <a:pt x="f8" y="f7"/>
                    </a:moveTo>
                    <a:lnTo>
                      <a:pt x="f8" y="f7"/>
                    </a:lnTo>
                    <a:lnTo>
                      <a:pt x="f9" y="f6"/>
                    </a:lnTo>
                    <a:lnTo>
                      <a:pt x="f10" y="f11"/>
                    </a:lnTo>
                    <a:lnTo>
                      <a:pt x="f12" y="f13"/>
                    </a:lnTo>
                    <a:lnTo>
                      <a:pt x="f14" y="f15"/>
                    </a:lnTo>
                    <a:lnTo>
                      <a:pt x="f16" y="f17"/>
                    </a:lnTo>
                    <a:lnTo>
                      <a:pt x="f18" y="f19"/>
                    </a:lnTo>
                    <a:lnTo>
                      <a:pt x="f20" y="f21"/>
                    </a:lnTo>
                    <a:lnTo>
                      <a:pt x="f22" y="f23"/>
                    </a:lnTo>
                    <a:lnTo>
                      <a:pt x="f24" y="f25"/>
                    </a:lnTo>
                    <a:lnTo>
                      <a:pt x="f26" y="f27"/>
                    </a:lnTo>
                    <a:lnTo>
                      <a:pt x="f5" y="f28"/>
                    </a:lnTo>
                    <a:lnTo>
                      <a:pt x="f5" y="f29"/>
                    </a:lnTo>
                    <a:lnTo>
                      <a:pt x="f5" y="f29"/>
                    </a:lnTo>
                    <a:lnTo>
                      <a:pt x="f5" y="f30"/>
                    </a:lnTo>
                    <a:lnTo>
                      <a:pt x="f26" y="f31"/>
                    </a:lnTo>
                    <a:lnTo>
                      <a:pt x="f24" y="f32"/>
                    </a:lnTo>
                    <a:lnTo>
                      <a:pt x="f22" y="f33"/>
                    </a:lnTo>
                    <a:lnTo>
                      <a:pt x="f20" y="f34"/>
                    </a:lnTo>
                    <a:lnTo>
                      <a:pt x="f18" y="f18"/>
                    </a:lnTo>
                    <a:lnTo>
                      <a:pt x="f16" y="f35"/>
                    </a:lnTo>
                    <a:lnTo>
                      <a:pt x="f14" y="f36"/>
                    </a:lnTo>
                    <a:lnTo>
                      <a:pt x="f12" y="f37"/>
                    </a:lnTo>
                    <a:lnTo>
                      <a:pt x="f10" y="f24"/>
                    </a:lnTo>
                    <a:lnTo>
                      <a:pt x="f9" y="f26"/>
                    </a:lnTo>
                    <a:lnTo>
                      <a:pt x="f8" y="f5"/>
                    </a:lnTo>
                    <a:lnTo>
                      <a:pt x="f8" y="f5"/>
                    </a:lnTo>
                    <a:lnTo>
                      <a:pt x="f38" y="f26"/>
                    </a:lnTo>
                    <a:lnTo>
                      <a:pt x="f27" y="f24"/>
                    </a:lnTo>
                    <a:lnTo>
                      <a:pt x="f39" y="f37"/>
                    </a:lnTo>
                    <a:lnTo>
                      <a:pt x="f40" y="f36"/>
                    </a:lnTo>
                    <a:lnTo>
                      <a:pt x="f21" y="f35"/>
                    </a:lnTo>
                    <a:lnTo>
                      <a:pt x="f19" y="f18"/>
                    </a:lnTo>
                    <a:lnTo>
                      <a:pt x="f41" y="f34"/>
                    </a:lnTo>
                    <a:lnTo>
                      <a:pt x="f42" y="f33"/>
                    </a:lnTo>
                    <a:lnTo>
                      <a:pt x="f43" y="f32"/>
                    </a:lnTo>
                    <a:lnTo>
                      <a:pt x="f13" y="f31"/>
                    </a:lnTo>
                    <a:lnTo>
                      <a:pt x="f11" y="f30"/>
                    </a:lnTo>
                    <a:lnTo>
                      <a:pt x="f6" y="f29"/>
                    </a:lnTo>
                    <a:lnTo>
                      <a:pt x="f6" y="f29"/>
                    </a:lnTo>
                    <a:lnTo>
                      <a:pt x="f11" y="f28"/>
                    </a:lnTo>
                    <a:lnTo>
                      <a:pt x="f13" y="f27"/>
                    </a:lnTo>
                    <a:lnTo>
                      <a:pt x="f43" y="f25"/>
                    </a:lnTo>
                    <a:lnTo>
                      <a:pt x="f42" y="f23"/>
                    </a:lnTo>
                    <a:lnTo>
                      <a:pt x="f41" y="f21"/>
                    </a:lnTo>
                    <a:lnTo>
                      <a:pt x="f19" y="f19"/>
                    </a:lnTo>
                    <a:lnTo>
                      <a:pt x="f21" y="f17"/>
                    </a:lnTo>
                    <a:lnTo>
                      <a:pt x="f40" y="f15"/>
                    </a:lnTo>
                    <a:lnTo>
                      <a:pt x="f39" y="f13"/>
                    </a:lnTo>
                    <a:lnTo>
                      <a:pt x="f27" y="f11"/>
                    </a:lnTo>
                    <a:lnTo>
                      <a:pt x="f38" y="f6"/>
                    </a:lnTo>
                    <a:lnTo>
                      <a:pt x="f8" y="f7"/>
                    </a:lnTo>
                    <a:lnTo>
                      <a:pt x="f8" y="f7"/>
                    </a:lnTo>
                    <a:close/>
                    <a:moveTo>
                      <a:pt x="f8" y="f44"/>
                    </a:moveTo>
                    <a:lnTo>
                      <a:pt x="f8" y="f44"/>
                    </a:lnTo>
                    <a:lnTo>
                      <a:pt x="f45" y="f46"/>
                    </a:lnTo>
                    <a:lnTo>
                      <a:pt x="f12" y="f18"/>
                    </a:lnTo>
                    <a:lnTo>
                      <a:pt x="f47" y="f48"/>
                    </a:lnTo>
                    <a:lnTo>
                      <a:pt x="f34" y="f34"/>
                    </a:lnTo>
                    <a:lnTo>
                      <a:pt x="f49" y="f47"/>
                    </a:lnTo>
                    <a:lnTo>
                      <a:pt x="f50" y="f12"/>
                    </a:lnTo>
                    <a:lnTo>
                      <a:pt x="f46" y="f45"/>
                    </a:lnTo>
                    <a:lnTo>
                      <a:pt x="f44" y="f29"/>
                    </a:lnTo>
                    <a:lnTo>
                      <a:pt x="f44" y="f29"/>
                    </a:lnTo>
                    <a:lnTo>
                      <a:pt x="f46" y="f51"/>
                    </a:lnTo>
                    <a:lnTo>
                      <a:pt x="f50" y="f25"/>
                    </a:lnTo>
                    <a:lnTo>
                      <a:pt x="f49" y="f52"/>
                    </a:lnTo>
                    <a:lnTo>
                      <a:pt x="f34" y="f21"/>
                    </a:lnTo>
                    <a:lnTo>
                      <a:pt x="f47" y="f53"/>
                    </a:lnTo>
                    <a:lnTo>
                      <a:pt x="f12" y="f54"/>
                    </a:lnTo>
                    <a:lnTo>
                      <a:pt x="f45" y="f55"/>
                    </a:lnTo>
                    <a:lnTo>
                      <a:pt x="f8" y="f56"/>
                    </a:lnTo>
                    <a:lnTo>
                      <a:pt x="f8" y="f56"/>
                    </a:lnTo>
                    <a:lnTo>
                      <a:pt x="f57" y="f55"/>
                    </a:lnTo>
                    <a:lnTo>
                      <a:pt x="f25" y="f54"/>
                    </a:lnTo>
                    <a:lnTo>
                      <a:pt x="f58" y="f53"/>
                    </a:lnTo>
                    <a:lnTo>
                      <a:pt x="f59" y="f21"/>
                    </a:lnTo>
                    <a:lnTo>
                      <a:pt x="f53" y="f52"/>
                    </a:lnTo>
                    <a:lnTo>
                      <a:pt x="f19" y="f25"/>
                    </a:lnTo>
                    <a:lnTo>
                      <a:pt x="f60" y="f51"/>
                    </a:lnTo>
                    <a:lnTo>
                      <a:pt x="f55" y="f29"/>
                    </a:lnTo>
                    <a:lnTo>
                      <a:pt x="f55" y="f29"/>
                    </a:lnTo>
                    <a:lnTo>
                      <a:pt x="f60" y="f45"/>
                    </a:lnTo>
                    <a:lnTo>
                      <a:pt x="f19" y="f12"/>
                    </a:lnTo>
                    <a:lnTo>
                      <a:pt x="f53" y="f47"/>
                    </a:lnTo>
                    <a:lnTo>
                      <a:pt x="f59" y="f34"/>
                    </a:lnTo>
                    <a:lnTo>
                      <a:pt x="f58" y="f48"/>
                    </a:lnTo>
                    <a:lnTo>
                      <a:pt x="f25" y="f18"/>
                    </a:lnTo>
                    <a:lnTo>
                      <a:pt x="f57" y="f46"/>
                    </a:lnTo>
                    <a:lnTo>
                      <a:pt x="f8" y="f44"/>
                    </a:lnTo>
                    <a:lnTo>
                      <a:pt x="f8" y="f44"/>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37">
                <a:extLst>
                  <a:ext uri="{FF2B5EF4-FFF2-40B4-BE49-F238E27FC236}">
                    <a16:creationId xmlns:a16="http://schemas.microsoft.com/office/drawing/2014/main" id="{AE390AA9-B430-4167-B7E8-3F7F1C9815EB}"/>
                  </a:ext>
                </a:extLst>
              </p:cNvPr>
              <p:cNvSpPr/>
              <p:nvPr/>
            </p:nvSpPr>
            <p:spPr>
              <a:xfrm>
                <a:off x="10033738" y="4783125"/>
                <a:ext cx="385693" cy="482117"/>
              </a:xfrm>
              <a:custGeom>
                <a:avLst/>
                <a:gdLst>
                  <a:gd name="f0" fmla="val 10800000"/>
                  <a:gd name="f1" fmla="val 5400000"/>
                  <a:gd name="f2" fmla="val 360"/>
                  <a:gd name="f3" fmla="val 180"/>
                  <a:gd name="f4" fmla="val w"/>
                  <a:gd name="f5" fmla="val h"/>
                  <a:gd name="f6" fmla="val 0"/>
                  <a:gd name="f7" fmla="val 656"/>
                  <a:gd name="f8" fmla="val 820"/>
                  <a:gd name="f9" fmla="val 274"/>
                  <a:gd name="f10" fmla="val 250"/>
                  <a:gd name="f11" fmla="val 818"/>
                  <a:gd name="f12" fmla="val 228"/>
                  <a:gd name="f13" fmla="val 816"/>
                  <a:gd name="f14" fmla="val 204"/>
                  <a:gd name="f15" fmla="val 812"/>
                  <a:gd name="f16" fmla="val 182"/>
                  <a:gd name="f17" fmla="val 808"/>
                  <a:gd name="f18" fmla="val 158"/>
                  <a:gd name="f19" fmla="val 802"/>
                  <a:gd name="f20" fmla="val 136"/>
                  <a:gd name="f21" fmla="val 794"/>
                  <a:gd name="f22" fmla="val 114"/>
                  <a:gd name="f23" fmla="val 784"/>
                  <a:gd name="f24" fmla="val 94"/>
                  <a:gd name="f25" fmla="val 774"/>
                  <a:gd name="f26" fmla="val 88"/>
                  <a:gd name="f27" fmla="val 770"/>
                  <a:gd name="f28" fmla="val 86"/>
                  <a:gd name="f29" fmla="val 768"/>
                  <a:gd name="f30" fmla="val 82"/>
                  <a:gd name="f31" fmla="val 766"/>
                  <a:gd name="f32" fmla="val 80"/>
                  <a:gd name="f33" fmla="val 760"/>
                  <a:gd name="f34" fmla="val 754"/>
                  <a:gd name="f35" fmla="val 750"/>
                  <a:gd name="f36" fmla="val 730"/>
                  <a:gd name="f37" fmla="val 616"/>
                  <a:gd name="f38" fmla="val 162"/>
                  <a:gd name="f39" fmla="val 612"/>
                  <a:gd name="f40" fmla="val 166"/>
                  <a:gd name="f41" fmla="val 608"/>
                  <a:gd name="f42" fmla="val 172"/>
                  <a:gd name="f43" fmla="val 176"/>
                  <a:gd name="f44" fmla="val 610"/>
                  <a:gd name="f45" fmla="val 198"/>
                  <a:gd name="f46" fmla="val 620"/>
                  <a:gd name="f47" fmla="val 222"/>
                  <a:gd name="f48" fmla="val 628"/>
                  <a:gd name="f49" fmla="val 632"/>
                  <a:gd name="f50" fmla="val 232"/>
                  <a:gd name="f51" fmla="val 638"/>
                  <a:gd name="f52" fmla="val 238"/>
                  <a:gd name="f53" fmla="val 672"/>
                  <a:gd name="f54" fmla="val 674"/>
                  <a:gd name="f55" fmla="val 240"/>
                  <a:gd name="f56" fmla="val 678"/>
                  <a:gd name="f57" fmla="val 244"/>
                  <a:gd name="f58" fmla="val 680"/>
                  <a:gd name="f59" fmla="val 248"/>
                  <a:gd name="f60" fmla="val 684"/>
                  <a:gd name="f61" fmla="val 252"/>
                  <a:gd name="f62" fmla="val 296"/>
                  <a:gd name="f63" fmla="val 300"/>
                  <a:gd name="f64" fmla="val 306"/>
                  <a:gd name="f65" fmla="val 308"/>
                  <a:gd name="f66" fmla="val 310"/>
                  <a:gd name="f67" fmla="val 318"/>
                  <a:gd name="f68" fmla="val 320"/>
                  <a:gd name="f69" fmla="val 328"/>
                  <a:gd name="f70" fmla="val 350"/>
                  <a:gd name="f71" fmla="val 372"/>
                  <a:gd name="f72" fmla="val 380"/>
                  <a:gd name="f73" fmla="val 386"/>
                  <a:gd name="f74" fmla="val 414"/>
                  <a:gd name="f75" fmla="val 416"/>
                  <a:gd name="f76" fmla="val 630"/>
                  <a:gd name="f77" fmla="val 420"/>
                  <a:gd name="f78" fmla="val 424"/>
                  <a:gd name="f79" fmla="val 428"/>
                  <a:gd name="f80" fmla="val 434"/>
                  <a:gd name="f81" fmla="val 464"/>
                  <a:gd name="f82" fmla="val 596"/>
                  <a:gd name="f83" fmla="val 466"/>
                  <a:gd name="f84" fmla="val 592"/>
                  <a:gd name="f85" fmla="val 468"/>
                  <a:gd name="f86" fmla="val 588"/>
                  <a:gd name="f87" fmla="val 584"/>
                  <a:gd name="f88" fmla="val 580"/>
                  <a:gd name="f89" fmla="val 578"/>
                  <a:gd name="f90" fmla="val 446"/>
                  <a:gd name="f91" fmla="val 550"/>
                  <a:gd name="f92" fmla="val 444"/>
                  <a:gd name="f93" fmla="val 542"/>
                  <a:gd name="f94" fmla="val 536"/>
                  <a:gd name="f95" fmla="val 456"/>
                  <a:gd name="f96" fmla="val 514"/>
                  <a:gd name="f97" fmla="val 490"/>
                  <a:gd name="f98" fmla="val 484"/>
                  <a:gd name="f99" fmla="val 476"/>
                  <a:gd name="f100" fmla="val 480"/>
                  <a:gd name="f101" fmla="val 508"/>
                  <a:gd name="f102" fmla="val 474"/>
                  <a:gd name="f103" fmla="val 512"/>
                  <a:gd name="f104" fmla="val 472"/>
                  <a:gd name="f105" fmla="val 518"/>
                  <a:gd name="f106" fmla="val 520"/>
                  <a:gd name="f107" fmla="val 460"/>
                  <a:gd name="f108" fmla="val 412"/>
                  <a:gd name="f109" fmla="val 406"/>
                  <a:gd name="f110" fmla="val 404"/>
                  <a:gd name="f111" fmla="val 402"/>
                  <a:gd name="f112" fmla="val 396"/>
                  <a:gd name="f113" fmla="val 392"/>
                  <a:gd name="f114" fmla="val 362"/>
                  <a:gd name="f115" fmla="val 340"/>
                  <a:gd name="f116" fmla="val 334"/>
                  <a:gd name="f117" fmla="val 326"/>
                  <a:gd name="f118" fmla="val 298"/>
                  <a:gd name="f119" fmla="val 292"/>
                  <a:gd name="f120" fmla="val 288"/>
                  <a:gd name="f121" fmla="val 284"/>
                  <a:gd name="f122" fmla="val 280"/>
                  <a:gd name="f123" fmla="val 246"/>
                  <a:gd name="f124" fmla="val 266"/>
                  <a:gd name="f125" fmla="val 268"/>
                  <a:gd name="f126" fmla="val 256"/>
                  <a:gd name="f127" fmla="val 236"/>
                  <a:gd name="f128" fmla="val 200"/>
                  <a:gd name="f129" fmla="val 196"/>
                  <a:gd name="f130" fmla="val 192"/>
                  <a:gd name="f131" fmla="val 254"/>
                  <a:gd name="f132" fmla="val 170"/>
                  <a:gd name="f133" fmla="val 134"/>
                  <a:gd name="f134" fmla="val 132"/>
                  <a:gd name="f135" fmla="val 128"/>
                  <a:gd name="f136" fmla="val 124"/>
                  <a:gd name="f137" fmla="val 120"/>
                  <a:gd name="f138" fmla="val 116"/>
                  <a:gd name="f139" fmla="val 278"/>
                  <a:gd name="f140" fmla="val 84"/>
                  <a:gd name="f141" fmla="val 102"/>
                  <a:gd name="f142" fmla="val 104"/>
                  <a:gd name="f143" fmla="val 92"/>
                  <a:gd name="f144" fmla="val 74"/>
                  <a:gd name="f145" fmla="val 40"/>
                  <a:gd name="f146" fmla="val 38"/>
                  <a:gd name="f147" fmla="val 34"/>
                  <a:gd name="f148" fmla="val 32"/>
                  <a:gd name="f149" fmla="val 30"/>
                  <a:gd name="f150" fmla="val 28"/>
                  <a:gd name="f151" fmla="val 540"/>
                  <a:gd name="f152" fmla="val 546"/>
                  <a:gd name="f153" fmla="val 98"/>
                  <a:gd name="f154" fmla="val 554"/>
                  <a:gd name="f155" fmla="val 556"/>
                  <a:gd name="f156" fmla="val 78"/>
                  <a:gd name="f157" fmla="val 68"/>
                  <a:gd name="f158" fmla="val 528"/>
                  <a:gd name="f159" fmla="val 60"/>
                  <a:gd name="f160" fmla="val 506"/>
                  <a:gd name="f161" fmla="val 36"/>
                  <a:gd name="f162" fmla="val 502"/>
                  <a:gd name="f163" fmla="val 500"/>
                  <a:gd name="f164" fmla="val 22"/>
                  <a:gd name="f165" fmla="val 496"/>
                  <a:gd name="f166" fmla="val 16"/>
                  <a:gd name="f167" fmla="val 492"/>
                  <a:gd name="f168" fmla="val 10"/>
                  <a:gd name="f169" fmla="val 488"/>
                  <a:gd name="f170" fmla="val 6"/>
                  <a:gd name="f171" fmla="val 2"/>
                  <a:gd name="f172" fmla="val 410"/>
                  <a:gd name="f173" fmla="val 394"/>
                  <a:gd name="f174" fmla="val 388"/>
                  <a:gd name="f175" fmla="val 384"/>
                  <a:gd name="f176" fmla="val 378"/>
                  <a:gd name="f177" fmla="val 376"/>
                  <a:gd name="f178" fmla="val 374"/>
                  <a:gd name="f179" fmla="val 370"/>
                  <a:gd name="f180" fmla="val 66"/>
                  <a:gd name="f181" fmla="val 352"/>
                  <a:gd name="f182" fmla="val 314"/>
                  <a:gd name="f183" fmla="val 56"/>
                  <a:gd name="f184" fmla="val 54"/>
                  <a:gd name="f185" fmla="val 52"/>
                  <a:gd name="f186" fmla="val 294"/>
                  <a:gd name="f187" fmla="val 286"/>
                  <a:gd name="f188" fmla="val 272"/>
                  <a:gd name="f189" fmla="val 264"/>
                  <a:gd name="f190" fmla="val 260"/>
                  <a:gd name="f191" fmla="val 96"/>
                  <a:gd name="f192" fmla="val 224"/>
                  <a:gd name="f193" fmla="val 108"/>
                  <a:gd name="f194" fmla="val 220"/>
                  <a:gd name="f195" fmla="val 218"/>
                  <a:gd name="f196" fmla="val 122"/>
                  <a:gd name="f197" fmla="val 216"/>
                  <a:gd name="f198" fmla="val 130"/>
                  <a:gd name="f199" fmla="val 138"/>
                  <a:gd name="f200" fmla="val 144"/>
                  <a:gd name="f201" fmla="val 150"/>
                  <a:gd name="f202" fmla="val 188"/>
                  <a:gd name="f203" fmla="val 230"/>
                  <a:gd name="f204" fmla="val 206"/>
                  <a:gd name="f205" fmla="val 210"/>
                  <a:gd name="f206" fmla="val 212"/>
                  <a:gd name="f207" fmla="val 186"/>
                  <a:gd name="f208" fmla="val 226"/>
                  <a:gd name="f209" fmla="val 174"/>
                  <a:gd name="f210" fmla="val 164"/>
                  <a:gd name="f211" fmla="val 304"/>
                  <a:gd name="f212" fmla="val 324"/>
                  <a:gd name="f213" fmla="val 330"/>
                  <a:gd name="f214" fmla="val 336"/>
                  <a:gd name="f215" fmla="val 338"/>
                  <a:gd name="f216" fmla="val 342"/>
                  <a:gd name="f217" fmla="val 398"/>
                  <a:gd name="f218" fmla="val 418"/>
                  <a:gd name="f219" fmla="val 426"/>
                  <a:gd name="f220" fmla="val 442"/>
                  <a:gd name="f221" fmla="val 448"/>
                  <a:gd name="f222" fmla="val 454"/>
                  <a:gd name="f223" fmla="val 494"/>
                  <a:gd name="f224" fmla="val 482"/>
                  <a:gd name="f225" fmla="val 534"/>
                  <a:gd name="f226" fmla="val 538"/>
                  <a:gd name="f227" fmla="val 548"/>
                  <a:gd name="f228" fmla="val 498"/>
                  <a:gd name="f229" fmla="val 524"/>
                  <a:gd name="f230" fmla="val 562"/>
                  <a:gd name="f231" fmla="val 568"/>
                  <a:gd name="f232" fmla="val 574"/>
                  <a:gd name="f233" fmla="val 582"/>
                  <a:gd name="f234" fmla="val 590"/>
                  <a:gd name="f235" fmla="val 598"/>
                  <a:gd name="f236" fmla="val 604"/>
                  <a:gd name="f237" fmla="val 452"/>
                  <a:gd name="f238" fmla="val 646"/>
                  <a:gd name="f239" fmla="val 652"/>
                  <a:gd name="f240" fmla="val 658"/>
                  <a:gd name="f241" fmla="val 660"/>
                  <a:gd name="f242" fmla="val 676"/>
                  <a:gd name="f243" fmla="val 690"/>
                  <a:gd name="f244" fmla="val 696"/>
                  <a:gd name="f245" fmla="val 702"/>
                  <a:gd name="f246" fmla="val 706"/>
                  <a:gd name="f247" fmla="val 710"/>
                  <a:gd name="f248" fmla="val 302"/>
                  <a:gd name="f249" fmla="val 712"/>
                  <a:gd name="f250" fmla="val 640"/>
                  <a:gd name="f251" fmla="val 118"/>
                  <a:gd name="f252" fmla="val 744"/>
                  <a:gd name="f253" fmla="val 112"/>
                  <a:gd name="f254" fmla="val 752"/>
                  <a:gd name="f255" fmla="val 762"/>
                  <a:gd name="f256" fmla="val 776"/>
                  <a:gd name="f257" fmla="val 190"/>
                  <a:gd name="f258" fmla="val 782"/>
                  <a:gd name="f259" fmla="val 786"/>
                  <a:gd name="f260" fmla="val 788"/>
                  <a:gd name="f261" fmla="val 790"/>
                  <a:gd name="f262" fmla="val 792"/>
                  <a:gd name="f263" fmla="val 346"/>
                  <a:gd name="f264" fmla="val 764"/>
                  <a:gd name="f265" fmla="val 748"/>
                  <a:gd name="f266" fmla="val 688"/>
                  <a:gd name="f267" fmla="val 662"/>
                  <a:gd name="f268" fmla="val 636"/>
                  <a:gd name="f269" fmla="val 586"/>
                  <a:gd name="f270" fmla="val 606"/>
                  <a:gd name="f271" fmla="val 600"/>
                  <a:gd name="f272" fmla="val 576"/>
                  <a:gd name="f273" fmla="val 510"/>
                  <a:gd name="f274" fmla="val 626"/>
                  <a:gd name="f275" fmla="val 438"/>
                  <a:gd name="f276" fmla="val 366"/>
                  <a:gd name="f277" fmla="val 332"/>
                  <a:gd name="f278" fmla="val 270"/>
                  <a:gd name="f279" fmla="val 214"/>
                  <a:gd name="f280" fmla="val 100"/>
                  <a:gd name="f281" fmla="val 184"/>
                  <a:gd name="f282" fmla="val 178"/>
                  <a:gd name="f283" fmla="val 142"/>
                  <a:gd name="f284" fmla="val 8"/>
                  <a:gd name="f285" fmla="val 4"/>
                  <a:gd name="f286" fmla="val 12"/>
                  <a:gd name="f287" fmla="val 64"/>
                  <a:gd name="f288" fmla="val 148"/>
                  <a:gd name="f289" fmla="val 140"/>
                  <a:gd name="f290" fmla="val 70"/>
                  <a:gd name="f291" fmla="val 62"/>
                  <a:gd name="f292" fmla="val 58"/>
                  <a:gd name="f293" fmla="val 422"/>
                  <a:gd name="f294" fmla="val 516"/>
                  <a:gd name="f295" fmla="val 544"/>
                  <a:gd name="f296" fmla="val 168"/>
                  <a:gd name="f297" fmla="val 290"/>
                  <a:gd name="f298" fmla="val 648"/>
                  <a:gd name="f299" fmla="val 654"/>
                  <a:gd name="f300" fmla="val 552"/>
                  <a:gd name="f301" fmla="val 708"/>
                  <a:gd name="f302" fmla="val 732"/>
                  <a:gd name="f303" fmla="+- 0 0 -90"/>
                  <a:gd name="f304" fmla="*/ f4 1 656"/>
                  <a:gd name="f305" fmla="*/ f5 1 820"/>
                  <a:gd name="f306" fmla="val f6"/>
                  <a:gd name="f307" fmla="val f7"/>
                  <a:gd name="f308" fmla="val f8"/>
                  <a:gd name="f309" fmla="*/ f303 f0 1"/>
                  <a:gd name="f310" fmla="+- f308 0 f306"/>
                  <a:gd name="f311" fmla="+- f307 0 f306"/>
                  <a:gd name="f312" fmla="*/ f309 1 f3"/>
                  <a:gd name="f313" fmla="*/ f311 1 656"/>
                  <a:gd name="f314" fmla="*/ f310 1 820"/>
                  <a:gd name="f315" fmla="*/ 114 f311 1"/>
                  <a:gd name="f316" fmla="*/ 784 f310 1"/>
                  <a:gd name="f317" fmla="*/ 80 f311 1"/>
                  <a:gd name="f318" fmla="*/ 760 f310 1"/>
                  <a:gd name="f319" fmla="*/ 172 f311 1"/>
                  <a:gd name="f320" fmla="*/ 608 f310 1"/>
                  <a:gd name="f321" fmla="*/ 238 f311 1"/>
                  <a:gd name="f322" fmla="*/ 672 f310 1"/>
                  <a:gd name="f323" fmla="*/ 300 f311 1"/>
                  <a:gd name="f324" fmla="*/ 684 f310 1"/>
                  <a:gd name="f325" fmla="*/ 328 f311 1"/>
                  <a:gd name="f326" fmla="*/ 628 f310 1"/>
                  <a:gd name="f327" fmla="*/ 416 f311 1"/>
                  <a:gd name="f328" fmla="*/ 630 f310 1"/>
                  <a:gd name="f329" fmla="*/ 466 f311 1"/>
                  <a:gd name="f330" fmla="*/ 592 f310 1"/>
                  <a:gd name="f331" fmla="*/ 446 f311 1"/>
                  <a:gd name="f332" fmla="*/ 536 f310 1"/>
                  <a:gd name="f333" fmla="*/ 512 f311 1"/>
                  <a:gd name="f334" fmla="*/ 474 f310 1"/>
                  <a:gd name="f335" fmla="*/ 518 f311 1"/>
                  <a:gd name="f336" fmla="*/ 406 f310 1"/>
                  <a:gd name="f337" fmla="*/ 464 f311 1"/>
                  <a:gd name="f338" fmla="*/ 386 f310 1"/>
                  <a:gd name="f339" fmla="*/ 296 f310 1"/>
                  <a:gd name="f340" fmla="*/ 424 f311 1"/>
                  <a:gd name="f341" fmla="*/ 244 f310 1"/>
                  <a:gd name="f342" fmla="*/ 372 f311 1"/>
                  <a:gd name="f343" fmla="*/ 266 f310 1"/>
                  <a:gd name="f344" fmla="*/ 310 f311 1"/>
                  <a:gd name="f345" fmla="*/ 200 f310 1"/>
                  <a:gd name="f346" fmla="*/ 240 f311 1"/>
                  <a:gd name="f347" fmla="*/ 198 f310 1"/>
                  <a:gd name="f348" fmla="*/ 198 f311 1"/>
                  <a:gd name="f349" fmla="*/ 256 f310 1"/>
                  <a:gd name="f350" fmla="*/ 128 f311 1"/>
                  <a:gd name="f351" fmla="*/ 82 f311 1"/>
                  <a:gd name="f352" fmla="*/ 84 f311 1"/>
                  <a:gd name="f353" fmla="*/ 32 f311 1"/>
                  <a:gd name="f354" fmla="*/ 38 f311 1"/>
                  <a:gd name="f355" fmla="*/ 102 f311 1"/>
                  <a:gd name="f356" fmla="*/ 78 f311 1"/>
                  <a:gd name="f357" fmla="*/ 550 f310 1"/>
                  <a:gd name="f358" fmla="*/ 10 f311 1"/>
                  <a:gd name="f359" fmla="*/ 488 f310 1"/>
                  <a:gd name="f360" fmla="*/ 6 f311 1"/>
                  <a:gd name="f361" fmla="*/ 394 f310 1"/>
                  <a:gd name="f362" fmla="*/ 74 f311 1"/>
                  <a:gd name="f363" fmla="*/ 334 f310 1"/>
                  <a:gd name="f364" fmla="*/ 60 f311 1"/>
                  <a:gd name="f365" fmla="*/ 264 f310 1"/>
                  <a:gd name="f366" fmla="*/ 138 f311 1"/>
                  <a:gd name="f367" fmla="*/ 218 f310 1"/>
                  <a:gd name="f368" fmla="*/ 212 f311 1"/>
                  <a:gd name="f369" fmla="*/ 192 f310 1"/>
                  <a:gd name="f370" fmla="*/ 296 f311 1"/>
                  <a:gd name="f371" fmla="*/ 164 f310 1"/>
                  <a:gd name="f372" fmla="*/ 342 f311 1"/>
                  <a:gd name="f373" fmla="*/ 222 f310 1"/>
                  <a:gd name="f374" fmla="*/ 426 f311 1"/>
                  <a:gd name="f375" fmla="*/ 216 f310 1"/>
                  <a:gd name="f376" fmla="*/ 494 f311 1"/>
                  <a:gd name="f377" fmla="*/ 278 f310 1"/>
                  <a:gd name="f378" fmla="*/ 490 f311 1"/>
                  <a:gd name="f379" fmla="*/ 370 f310 1"/>
                  <a:gd name="f380" fmla="*/ 548 f311 1"/>
                  <a:gd name="f381" fmla="*/ 410 f310 1"/>
                  <a:gd name="f382" fmla="*/ 528 f311 1"/>
                  <a:gd name="f383" fmla="*/ 498 f310 1"/>
                  <a:gd name="f384" fmla="*/ 492 f311 1"/>
                  <a:gd name="f385" fmla="*/ 568 f310 1"/>
                  <a:gd name="f386" fmla="*/ 452 f311 1"/>
                  <a:gd name="f387" fmla="*/ 646 f310 1"/>
                  <a:gd name="f388" fmla="*/ 398 f311 1"/>
                  <a:gd name="f389" fmla="*/ 652 f310 1"/>
                  <a:gd name="f390" fmla="*/ 330 f311 1"/>
                  <a:gd name="f391" fmla="*/ 696 f310 1"/>
                  <a:gd name="f392" fmla="*/ 710 f310 1"/>
                  <a:gd name="f393" fmla="*/ 176 f311 1"/>
                  <a:gd name="f394" fmla="*/ 640 f310 1"/>
                  <a:gd name="f395" fmla="*/ 232 f311 1"/>
                  <a:gd name="f396" fmla="*/ 788 f310 1"/>
                  <a:gd name="f397" fmla="*/ 472 f311 1"/>
                  <a:gd name="f398" fmla="*/ 730 f310 1"/>
                  <a:gd name="f399" fmla="*/ 626 f311 1"/>
                  <a:gd name="f400" fmla="*/ 546 f311 1"/>
                  <a:gd name="f401" fmla="*/ 214 f310 1"/>
                  <a:gd name="f402" fmla="*/ 274 f311 1"/>
                  <a:gd name="f403" fmla="*/ 84 f310 1"/>
                  <a:gd name="f404" fmla="*/ 186 f311 1"/>
                  <a:gd name="f405" fmla="*/ 170 f310 1"/>
                  <a:gd name="f406" fmla="*/ 30 f311 1"/>
                  <a:gd name="f407" fmla="*/ 136 f310 1"/>
                  <a:gd name="f408" fmla="*/ 124 f311 1"/>
                  <a:gd name="f409" fmla="*/ 2 f310 1"/>
                  <a:gd name="f410" fmla="*/ 130 f311 1"/>
                  <a:gd name="f411" fmla="*/ 100 f310 1"/>
                  <a:gd name="f412" fmla="*/ 58 f310 1"/>
                  <a:gd name="f413" fmla="*/ 516 f311 1"/>
                  <a:gd name="f414" fmla="*/ 144 f310 1"/>
                  <a:gd name="f415" fmla="*/ 656 f311 1"/>
                  <a:gd name="f416" fmla="*/ 438 f310 1"/>
                  <a:gd name="f417" fmla="*/ 544 f311 1"/>
                  <a:gd name="f418" fmla="*/ 708 f310 1"/>
                  <a:gd name="f419" fmla="*/ 820 f310 1"/>
                  <a:gd name="f420" fmla="+- f312 0 f1"/>
                  <a:gd name="f421" fmla="*/ f315 1 656"/>
                  <a:gd name="f422" fmla="*/ f316 1 820"/>
                  <a:gd name="f423" fmla="*/ f317 1 656"/>
                  <a:gd name="f424" fmla="*/ f318 1 820"/>
                  <a:gd name="f425" fmla="*/ f319 1 656"/>
                  <a:gd name="f426" fmla="*/ f320 1 820"/>
                  <a:gd name="f427" fmla="*/ f321 1 656"/>
                  <a:gd name="f428" fmla="*/ f322 1 820"/>
                  <a:gd name="f429" fmla="*/ f323 1 656"/>
                  <a:gd name="f430" fmla="*/ f324 1 820"/>
                  <a:gd name="f431" fmla="*/ f325 1 656"/>
                  <a:gd name="f432" fmla="*/ f326 1 820"/>
                  <a:gd name="f433" fmla="*/ f327 1 656"/>
                  <a:gd name="f434" fmla="*/ f328 1 820"/>
                  <a:gd name="f435" fmla="*/ f329 1 656"/>
                  <a:gd name="f436" fmla="*/ f330 1 820"/>
                  <a:gd name="f437" fmla="*/ f331 1 656"/>
                  <a:gd name="f438" fmla="*/ f332 1 820"/>
                  <a:gd name="f439" fmla="*/ f333 1 656"/>
                  <a:gd name="f440" fmla="*/ f334 1 820"/>
                  <a:gd name="f441" fmla="*/ f335 1 656"/>
                  <a:gd name="f442" fmla="*/ f336 1 820"/>
                  <a:gd name="f443" fmla="*/ f337 1 656"/>
                  <a:gd name="f444" fmla="*/ f338 1 820"/>
                  <a:gd name="f445" fmla="*/ f339 1 820"/>
                  <a:gd name="f446" fmla="*/ f340 1 656"/>
                  <a:gd name="f447" fmla="*/ f341 1 820"/>
                  <a:gd name="f448" fmla="*/ f342 1 656"/>
                  <a:gd name="f449" fmla="*/ f343 1 820"/>
                  <a:gd name="f450" fmla="*/ f344 1 656"/>
                  <a:gd name="f451" fmla="*/ f345 1 820"/>
                  <a:gd name="f452" fmla="*/ f346 1 656"/>
                  <a:gd name="f453" fmla="*/ f347 1 820"/>
                  <a:gd name="f454" fmla="*/ f348 1 656"/>
                  <a:gd name="f455" fmla="*/ f349 1 820"/>
                  <a:gd name="f456" fmla="*/ f350 1 656"/>
                  <a:gd name="f457" fmla="*/ f351 1 656"/>
                  <a:gd name="f458" fmla="*/ f352 1 656"/>
                  <a:gd name="f459" fmla="*/ f353 1 656"/>
                  <a:gd name="f460" fmla="*/ f354 1 656"/>
                  <a:gd name="f461" fmla="*/ f355 1 656"/>
                  <a:gd name="f462" fmla="*/ f356 1 656"/>
                  <a:gd name="f463" fmla="*/ f357 1 820"/>
                  <a:gd name="f464" fmla="*/ f358 1 656"/>
                  <a:gd name="f465" fmla="*/ f359 1 820"/>
                  <a:gd name="f466" fmla="*/ f360 1 656"/>
                  <a:gd name="f467" fmla="*/ f361 1 820"/>
                  <a:gd name="f468" fmla="*/ f362 1 656"/>
                  <a:gd name="f469" fmla="*/ f363 1 820"/>
                  <a:gd name="f470" fmla="*/ f364 1 656"/>
                  <a:gd name="f471" fmla="*/ f365 1 820"/>
                  <a:gd name="f472" fmla="*/ f366 1 656"/>
                  <a:gd name="f473" fmla="*/ f367 1 820"/>
                  <a:gd name="f474" fmla="*/ f368 1 656"/>
                  <a:gd name="f475" fmla="*/ f369 1 820"/>
                  <a:gd name="f476" fmla="*/ f370 1 656"/>
                  <a:gd name="f477" fmla="*/ f371 1 820"/>
                  <a:gd name="f478" fmla="*/ f372 1 656"/>
                  <a:gd name="f479" fmla="*/ f373 1 820"/>
                  <a:gd name="f480" fmla="*/ f374 1 656"/>
                  <a:gd name="f481" fmla="*/ f375 1 820"/>
                  <a:gd name="f482" fmla="*/ f376 1 656"/>
                  <a:gd name="f483" fmla="*/ f377 1 820"/>
                  <a:gd name="f484" fmla="*/ f378 1 656"/>
                  <a:gd name="f485" fmla="*/ f379 1 820"/>
                  <a:gd name="f486" fmla="*/ f380 1 656"/>
                  <a:gd name="f487" fmla="*/ f381 1 820"/>
                  <a:gd name="f488" fmla="*/ f382 1 656"/>
                  <a:gd name="f489" fmla="*/ f383 1 820"/>
                  <a:gd name="f490" fmla="*/ f384 1 656"/>
                  <a:gd name="f491" fmla="*/ f385 1 820"/>
                  <a:gd name="f492" fmla="*/ f386 1 656"/>
                  <a:gd name="f493" fmla="*/ f387 1 820"/>
                  <a:gd name="f494" fmla="*/ f388 1 656"/>
                  <a:gd name="f495" fmla="*/ f389 1 820"/>
                  <a:gd name="f496" fmla="*/ f390 1 656"/>
                  <a:gd name="f497" fmla="*/ f391 1 820"/>
                  <a:gd name="f498" fmla="*/ f392 1 820"/>
                  <a:gd name="f499" fmla="*/ f393 1 656"/>
                  <a:gd name="f500" fmla="*/ f394 1 820"/>
                  <a:gd name="f501" fmla="*/ f395 1 656"/>
                  <a:gd name="f502" fmla="*/ f396 1 820"/>
                  <a:gd name="f503" fmla="*/ f397 1 656"/>
                  <a:gd name="f504" fmla="*/ f398 1 820"/>
                  <a:gd name="f505" fmla="*/ f399 1 656"/>
                  <a:gd name="f506" fmla="*/ f400 1 656"/>
                  <a:gd name="f507" fmla="*/ f401 1 820"/>
                  <a:gd name="f508" fmla="*/ f402 1 656"/>
                  <a:gd name="f509" fmla="*/ f403 1 820"/>
                  <a:gd name="f510" fmla="*/ f404 1 656"/>
                  <a:gd name="f511" fmla="*/ f405 1 820"/>
                  <a:gd name="f512" fmla="*/ f406 1 656"/>
                  <a:gd name="f513" fmla="*/ f407 1 820"/>
                  <a:gd name="f514" fmla="*/ f408 1 656"/>
                  <a:gd name="f515" fmla="*/ f409 1 820"/>
                  <a:gd name="f516" fmla="*/ f410 1 656"/>
                  <a:gd name="f517" fmla="*/ f411 1 820"/>
                  <a:gd name="f518" fmla="*/ f412 1 820"/>
                  <a:gd name="f519" fmla="*/ f413 1 656"/>
                  <a:gd name="f520" fmla="*/ f414 1 820"/>
                  <a:gd name="f521" fmla="*/ f415 1 656"/>
                  <a:gd name="f522" fmla="*/ f416 1 820"/>
                  <a:gd name="f523" fmla="*/ f417 1 656"/>
                  <a:gd name="f524" fmla="*/ f418 1 820"/>
                  <a:gd name="f525" fmla="*/ f419 1 820"/>
                  <a:gd name="f526" fmla="*/ 0 1 f313"/>
                  <a:gd name="f527" fmla="*/ f307 1 f313"/>
                  <a:gd name="f528" fmla="*/ 0 1 f314"/>
                  <a:gd name="f529" fmla="*/ f308 1 f314"/>
                  <a:gd name="f530" fmla="*/ f421 1 f313"/>
                  <a:gd name="f531" fmla="*/ f422 1 f314"/>
                  <a:gd name="f532" fmla="*/ f423 1 f313"/>
                  <a:gd name="f533" fmla="*/ f424 1 f314"/>
                  <a:gd name="f534" fmla="*/ f425 1 f313"/>
                  <a:gd name="f535" fmla="*/ f426 1 f314"/>
                  <a:gd name="f536" fmla="*/ f427 1 f313"/>
                  <a:gd name="f537" fmla="*/ f428 1 f314"/>
                  <a:gd name="f538" fmla="*/ f429 1 f313"/>
                  <a:gd name="f539" fmla="*/ f430 1 f314"/>
                  <a:gd name="f540" fmla="*/ f431 1 f313"/>
                  <a:gd name="f541" fmla="*/ f432 1 f314"/>
                  <a:gd name="f542" fmla="*/ f433 1 f313"/>
                  <a:gd name="f543" fmla="*/ f434 1 f314"/>
                  <a:gd name="f544" fmla="*/ f435 1 f313"/>
                  <a:gd name="f545" fmla="*/ f436 1 f314"/>
                  <a:gd name="f546" fmla="*/ f437 1 f313"/>
                  <a:gd name="f547" fmla="*/ f438 1 f314"/>
                  <a:gd name="f548" fmla="*/ f439 1 f313"/>
                  <a:gd name="f549" fmla="*/ f440 1 f314"/>
                  <a:gd name="f550" fmla="*/ f441 1 f313"/>
                  <a:gd name="f551" fmla="*/ f442 1 f314"/>
                  <a:gd name="f552" fmla="*/ f443 1 f313"/>
                  <a:gd name="f553" fmla="*/ f444 1 f314"/>
                  <a:gd name="f554" fmla="*/ f445 1 f314"/>
                  <a:gd name="f555" fmla="*/ f446 1 f313"/>
                  <a:gd name="f556" fmla="*/ f447 1 f314"/>
                  <a:gd name="f557" fmla="*/ f448 1 f313"/>
                  <a:gd name="f558" fmla="*/ f449 1 f314"/>
                  <a:gd name="f559" fmla="*/ f450 1 f313"/>
                  <a:gd name="f560" fmla="*/ f451 1 f314"/>
                  <a:gd name="f561" fmla="*/ f452 1 f313"/>
                  <a:gd name="f562" fmla="*/ f453 1 f314"/>
                  <a:gd name="f563" fmla="*/ f454 1 f313"/>
                  <a:gd name="f564" fmla="*/ f455 1 f314"/>
                  <a:gd name="f565" fmla="*/ f456 1 f313"/>
                  <a:gd name="f566" fmla="*/ f457 1 f313"/>
                  <a:gd name="f567" fmla="*/ f458 1 f313"/>
                  <a:gd name="f568" fmla="*/ f459 1 f313"/>
                  <a:gd name="f569" fmla="*/ f460 1 f313"/>
                  <a:gd name="f570" fmla="*/ f461 1 f313"/>
                  <a:gd name="f571" fmla="*/ f462 1 f313"/>
                  <a:gd name="f572" fmla="*/ f463 1 f314"/>
                  <a:gd name="f573" fmla="*/ f464 1 f313"/>
                  <a:gd name="f574" fmla="*/ f465 1 f314"/>
                  <a:gd name="f575" fmla="*/ f466 1 f313"/>
                  <a:gd name="f576" fmla="*/ f467 1 f314"/>
                  <a:gd name="f577" fmla="*/ f468 1 f313"/>
                  <a:gd name="f578" fmla="*/ f469 1 f314"/>
                  <a:gd name="f579" fmla="*/ f470 1 f313"/>
                  <a:gd name="f580" fmla="*/ f471 1 f314"/>
                  <a:gd name="f581" fmla="*/ f472 1 f313"/>
                  <a:gd name="f582" fmla="*/ f473 1 f314"/>
                  <a:gd name="f583" fmla="*/ f474 1 f313"/>
                  <a:gd name="f584" fmla="*/ f475 1 f314"/>
                  <a:gd name="f585" fmla="*/ f476 1 f313"/>
                  <a:gd name="f586" fmla="*/ f477 1 f314"/>
                  <a:gd name="f587" fmla="*/ f478 1 f313"/>
                  <a:gd name="f588" fmla="*/ f479 1 f314"/>
                  <a:gd name="f589" fmla="*/ f480 1 f313"/>
                  <a:gd name="f590" fmla="*/ f481 1 f314"/>
                  <a:gd name="f591" fmla="*/ f482 1 f313"/>
                  <a:gd name="f592" fmla="*/ f483 1 f314"/>
                  <a:gd name="f593" fmla="*/ f484 1 f313"/>
                  <a:gd name="f594" fmla="*/ f485 1 f314"/>
                  <a:gd name="f595" fmla="*/ f486 1 f313"/>
                  <a:gd name="f596" fmla="*/ f487 1 f314"/>
                  <a:gd name="f597" fmla="*/ f488 1 f313"/>
                  <a:gd name="f598" fmla="*/ f489 1 f314"/>
                  <a:gd name="f599" fmla="*/ f490 1 f313"/>
                  <a:gd name="f600" fmla="*/ f491 1 f314"/>
                  <a:gd name="f601" fmla="*/ f492 1 f313"/>
                  <a:gd name="f602" fmla="*/ f493 1 f314"/>
                  <a:gd name="f603" fmla="*/ f494 1 f313"/>
                  <a:gd name="f604" fmla="*/ f495 1 f314"/>
                  <a:gd name="f605" fmla="*/ f496 1 f313"/>
                  <a:gd name="f606" fmla="*/ f497 1 f314"/>
                  <a:gd name="f607" fmla="*/ f498 1 f314"/>
                  <a:gd name="f608" fmla="*/ f499 1 f313"/>
                  <a:gd name="f609" fmla="*/ f500 1 f314"/>
                  <a:gd name="f610" fmla="*/ f501 1 f313"/>
                  <a:gd name="f611" fmla="*/ f502 1 f314"/>
                  <a:gd name="f612" fmla="*/ f503 1 f313"/>
                  <a:gd name="f613" fmla="*/ f504 1 f314"/>
                  <a:gd name="f614" fmla="*/ f505 1 f313"/>
                  <a:gd name="f615" fmla="*/ f506 1 f313"/>
                  <a:gd name="f616" fmla="*/ f507 1 f314"/>
                  <a:gd name="f617" fmla="*/ f508 1 f313"/>
                  <a:gd name="f618" fmla="*/ f509 1 f314"/>
                  <a:gd name="f619" fmla="*/ f510 1 f313"/>
                  <a:gd name="f620" fmla="*/ f511 1 f314"/>
                  <a:gd name="f621" fmla="*/ f512 1 f313"/>
                  <a:gd name="f622" fmla="*/ f513 1 f314"/>
                  <a:gd name="f623" fmla="*/ f514 1 f313"/>
                  <a:gd name="f624" fmla="*/ f515 1 f314"/>
                  <a:gd name="f625" fmla="*/ f516 1 f313"/>
                  <a:gd name="f626" fmla="*/ f517 1 f314"/>
                  <a:gd name="f627" fmla="*/ f518 1 f314"/>
                  <a:gd name="f628" fmla="*/ f519 1 f313"/>
                  <a:gd name="f629" fmla="*/ f520 1 f314"/>
                  <a:gd name="f630" fmla="*/ f521 1 f313"/>
                  <a:gd name="f631" fmla="*/ f522 1 f314"/>
                  <a:gd name="f632" fmla="*/ f523 1 f313"/>
                  <a:gd name="f633" fmla="*/ f524 1 f314"/>
                  <a:gd name="f634" fmla="*/ f525 1 f314"/>
                  <a:gd name="f635" fmla="*/ f526 f304 1"/>
                  <a:gd name="f636" fmla="*/ f527 f304 1"/>
                  <a:gd name="f637" fmla="*/ f529 f305 1"/>
                  <a:gd name="f638" fmla="*/ f528 f305 1"/>
                  <a:gd name="f639" fmla="*/ f530 f304 1"/>
                  <a:gd name="f640" fmla="*/ f531 f305 1"/>
                  <a:gd name="f641" fmla="*/ f532 f304 1"/>
                  <a:gd name="f642" fmla="*/ f533 f305 1"/>
                  <a:gd name="f643" fmla="*/ f534 f304 1"/>
                  <a:gd name="f644" fmla="*/ f535 f305 1"/>
                  <a:gd name="f645" fmla="*/ f536 f304 1"/>
                  <a:gd name="f646" fmla="*/ f537 f305 1"/>
                  <a:gd name="f647" fmla="*/ f538 f304 1"/>
                  <a:gd name="f648" fmla="*/ f539 f305 1"/>
                  <a:gd name="f649" fmla="*/ f540 f304 1"/>
                  <a:gd name="f650" fmla="*/ f541 f305 1"/>
                  <a:gd name="f651" fmla="*/ f542 f304 1"/>
                  <a:gd name="f652" fmla="*/ f543 f305 1"/>
                  <a:gd name="f653" fmla="*/ f544 f304 1"/>
                  <a:gd name="f654" fmla="*/ f545 f305 1"/>
                  <a:gd name="f655" fmla="*/ f546 f304 1"/>
                  <a:gd name="f656" fmla="*/ f547 f305 1"/>
                  <a:gd name="f657" fmla="*/ f548 f304 1"/>
                  <a:gd name="f658" fmla="*/ f549 f305 1"/>
                  <a:gd name="f659" fmla="*/ f550 f304 1"/>
                  <a:gd name="f660" fmla="*/ f551 f305 1"/>
                  <a:gd name="f661" fmla="*/ f552 f304 1"/>
                  <a:gd name="f662" fmla="*/ f553 f305 1"/>
                  <a:gd name="f663" fmla="*/ f554 f305 1"/>
                  <a:gd name="f664" fmla="*/ f555 f304 1"/>
                  <a:gd name="f665" fmla="*/ f556 f305 1"/>
                  <a:gd name="f666" fmla="*/ f557 f304 1"/>
                  <a:gd name="f667" fmla="*/ f558 f305 1"/>
                  <a:gd name="f668" fmla="*/ f559 f304 1"/>
                  <a:gd name="f669" fmla="*/ f560 f305 1"/>
                  <a:gd name="f670" fmla="*/ f561 f304 1"/>
                  <a:gd name="f671" fmla="*/ f562 f305 1"/>
                  <a:gd name="f672" fmla="*/ f563 f304 1"/>
                  <a:gd name="f673" fmla="*/ f564 f305 1"/>
                  <a:gd name="f674" fmla="*/ f565 f304 1"/>
                  <a:gd name="f675" fmla="*/ f566 f304 1"/>
                  <a:gd name="f676" fmla="*/ f567 f304 1"/>
                  <a:gd name="f677" fmla="*/ f568 f304 1"/>
                  <a:gd name="f678" fmla="*/ f569 f304 1"/>
                  <a:gd name="f679" fmla="*/ f570 f304 1"/>
                  <a:gd name="f680" fmla="*/ f571 f304 1"/>
                  <a:gd name="f681" fmla="*/ f572 f305 1"/>
                  <a:gd name="f682" fmla="*/ f573 f304 1"/>
                  <a:gd name="f683" fmla="*/ f574 f305 1"/>
                  <a:gd name="f684" fmla="*/ f575 f304 1"/>
                  <a:gd name="f685" fmla="*/ f576 f305 1"/>
                  <a:gd name="f686" fmla="*/ f577 f304 1"/>
                  <a:gd name="f687" fmla="*/ f578 f305 1"/>
                  <a:gd name="f688" fmla="*/ f579 f304 1"/>
                  <a:gd name="f689" fmla="*/ f580 f305 1"/>
                  <a:gd name="f690" fmla="*/ f581 f304 1"/>
                  <a:gd name="f691" fmla="*/ f582 f305 1"/>
                  <a:gd name="f692" fmla="*/ f583 f304 1"/>
                  <a:gd name="f693" fmla="*/ f584 f305 1"/>
                  <a:gd name="f694" fmla="*/ f585 f304 1"/>
                  <a:gd name="f695" fmla="*/ f586 f305 1"/>
                  <a:gd name="f696" fmla="*/ f587 f304 1"/>
                  <a:gd name="f697" fmla="*/ f588 f305 1"/>
                  <a:gd name="f698" fmla="*/ f589 f304 1"/>
                  <a:gd name="f699" fmla="*/ f590 f305 1"/>
                  <a:gd name="f700" fmla="*/ f591 f304 1"/>
                  <a:gd name="f701" fmla="*/ f592 f305 1"/>
                  <a:gd name="f702" fmla="*/ f593 f304 1"/>
                  <a:gd name="f703" fmla="*/ f594 f305 1"/>
                  <a:gd name="f704" fmla="*/ f595 f304 1"/>
                  <a:gd name="f705" fmla="*/ f596 f305 1"/>
                  <a:gd name="f706" fmla="*/ f597 f304 1"/>
                  <a:gd name="f707" fmla="*/ f598 f305 1"/>
                  <a:gd name="f708" fmla="*/ f599 f304 1"/>
                  <a:gd name="f709" fmla="*/ f600 f305 1"/>
                  <a:gd name="f710" fmla="*/ f601 f304 1"/>
                  <a:gd name="f711" fmla="*/ f602 f305 1"/>
                  <a:gd name="f712" fmla="*/ f603 f304 1"/>
                  <a:gd name="f713" fmla="*/ f604 f305 1"/>
                  <a:gd name="f714" fmla="*/ f605 f304 1"/>
                  <a:gd name="f715" fmla="*/ f606 f305 1"/>
                  <a:gd name="f716" fmla="*/ f607 f305 1"/>
                  <a:gd name="f717" fmla="*/ f608 f304 1"/>
                  <a:gd name="f718" fmla="*/ f609 f305 1"/>
                  <a:gd name="f719" fmla="*/ f610 f304 1"/>
                  <a:gd name="f720" fmla="*/ f611 f305 1"/>
                  <a:gd name="f721" fmla="*/ f612 f304 1"/>
                  <a:gd name="f722" fmla="*/ f613 f305 1"/>
                  <a:gd name="f723" fmla="*/ f614 f304 1"/>
                  <a:gd name="f724" fmla="*/ f615 f304 1"/>
                  <a:gd name="f725" fmla="*/ f616 f305 1"/>
                  <a:gd name="f726" fmla="*/ f617 f304 1"/>
                  <a:gd name="f727" fmla="*/ f618 f305 1"/>
                  <a:gd name="f728" fmla="*/ f619 f304 1"/>
                  <a:gd name="f729" fmla="*/ f620 f305 1"/>
                  <a:gd name="f730" fmla="*/ f621 f304 1"/>
                  <a:gd name="f731" fmla="*/ f622 f305 1"/>
                  <a:gd name="f732" fmla="*/ f623 f304 1"/>
                  <a:gd name="f733" fmla="*/ f624 f305 1"/>
                  <a:gd name="f734" fmla="*/ f625 f304 1"/>
                  <a:gd name="f735" fmla="*/ f626 f305 1"/>
                  <a:gd name="f736" fmla="*/ f627 f305 1"/>
                  <a:gd name="f737" fmla="*/ f628 f304 1"/>
                  <a:gd name="f738" fmla="*/ f629 f305 1"/>
                  <a:gd name="f739" fmla="*/ f630 f304 1"/>
                  <a:gd name="f740" fmla="*/ f631 f305 1"/>
                  <a:gd name="f741" fmla="*/ f632 f304 1"/>
                  <a:gd name="f742" fmla="*/ f633 f305 1"/>
                  <a:gd name="f743" fmla="*/ f634 f305 1"/>
                </a:gdLst>
                <a:ahLst/>
                <a:cxnLst>
                  <a:cxn ang="3cd4">
                    <a:pos x="hc" y="t"/>
                  </a:cxn>
                  <a:cxn ang="0">
                    <a:pos x="r" y="vc"/>
                  </a:cxn>
                  <a:cxn ang="cd4">
                    <a:pos x="hc" y="b"/>
                  </a:cxn>
                  <a:cxn ang="cd2">
                    <a:pos x="l" y="vc"/>
                  </a:cxn>
                  <a:cxn ang="f420">
                    <a:pos x="f639" y="f640"/>
                  </a:cxn>
                  <a:cxn ang="f420">
                    <a:pos x="f641" y="f642"/>
                  </a:cxn>
                  <a:cxn ang="f420">
                    <a:pos x="f643" y="f644"/>
                  </a:cxn>
                  <a:cxn ang="f420">
                    <a:pos x="f645" y="f646"/>
                  </a:cxn>
                  <a:cxn ang="f420">
                    <a:pos x="f647" y="f648"/>
                  </a:cxn>
                  <a:cxn ang="f420">
                    <a:pos x="f649" y="f650"/>
                  </a:cxn>
                  <a:cxn ang="f420">
                    <a:pos x="f651" y="f652"/>
                  </a:cxn>
                  <a:cxn ang="f420">
                    <a:pos x="f653" y="f654"/>
                  </a:cxn>
                  <a:cxn ang="f420">
                    <a:pos x="f655" y="f656"/>
                  </a:cxn>
                  <a:cxn ang="f420">
                    <a:pos x="f657" y="f658"/>
                  </a:cxn>
                  <a:cxn ang="f420">
                    <a:pos x="f659" y="f660"/>
                  </a:cxn>
                  <a:cxn ang="f420">
                    <a:pos x="f661" y="f662"/>
                  </a:cxn>
                  <a:cxn ang="f420">
                    <a:pos x="f653" y="f663"/>
                  </a:cxn>
                  <a:cxn ang="f420">
                    <a:pos x="f664" y="f665"/>
                  </a:cxn>
                  <a:cxn ang="f420">
                    <a:pos x="f666" y="f667"/>
                  </a:cxn>
                  <a:cxn ang="f420">
                    <a:pos x="f668" y="f669"/>
                  </a:cxn>
                  <a:cxn ang="f420">
                    <a:pos x="f670" y="f671"/>
                  </a:cxn>
                  <a:cxn ang="f420">
                    <a:pos x="f672" y="f673"/>
                  </a:cxn>
                  <a:cxn ang="f420">
                    <a:pos x="f674" y="f665"/>
                  </a:cxn>
                  <a:cxn ang="f420">
                    <a:pos x="f675" y="f663"/>
                  </a:cxn>
                  <a:cxn ang="f420">
                    <a:pos x="f676" y="f662"/>
                  </a:cxn>
                  <a:cxn ang="f420">
                    <a:pos x="f677" y="f660"/>
                  </a:cxn>
                  <a:cxn ang="f420">
                    <a:pos x="f678" y="f658"/>
                  </a:cxn>
                  <a:cxn ang="f420">
                    <a:pos x="f679" y="f656"/>
                  </a:cxn>
                  <a:cxn ang="f420">
                    <a:pos x="f680" y="f681"/>
                  </a:cxn>
                  <a:cxn ang="f420">
                    <a:pos x="f682" y="f683"/>
                  </a:cxn>
                  <a:cxn ang="f420">
                    <a:pos x="f684" y="f685"/>
                  </a:cxn>
                  <a:cxn ang="f420">
                    <a:pos x="f686" y="f687"/>
                  </a:cxn>
                  <a:cxn ang="f420">
                    <a:pos x="f688" y="f689"/>
                  </a:cxn>
                  <a:cxn ang="f420">
                    <a:pos x="f690" y="f691"/>
                  </a:cxn>
                  <a:cxn ang="f420">
                    <a:pos x="f692" y="f693"/>
                  </a:cxn>
                  <a:cxn ang="f420">
                    <a:pos x="f694" y="f695"/>
                  </a:cxn>
                  <a:cxn ang="f420">
                    <a:pos x="f696" y="f697"/>
                  </a:cxn>
                  <a:cxn ang="f420">
                    <a:pos x="f698" y="f699"/>
                  </a:cxn>
                  <a:cxn ang="f420">
                    <a:pos x="f700" y="f701"/>
                  </a:cxn>
                  <a:cxn ang="f420">
                    <a:pos x="f702" y="f703"/>
                  </a:cxn>
                  <a:cxn ang="f420">
                    <a:pos x="f704" y="f705"/>
                  </a:cxn>
                  <a:cxn ang="f420">
                    <a:pos x="f706" y="f707"/>
                  </a:cxn>
                  <a:cxn ang="f420">
                    <a:pos x="f708" y="f709"/>
                  </a:cxn>
                  <a:cxn ang="f420">
                    <a:pos x="f710" y="f711"/>
                  </a:cxn>
                  <a:cxn ang="f420">
                    <a:pos x="f712" y="f713"/>
                  </a:cxn>
                  <a:cxn ang="f420">
                    <a:pos x="f714" y="f715"/>
                  </a:cxn>
                  <a:cxn ang="f420">
                    <a:pos x="f645" y="f716"/>
                  </a:cxn>
                  <a:cxn ang="f420">
                    <a:pos x="f717" y="f718"/>
                  </a:cxn>
                  <a:cxn ang="f420">
                    <a:pos x="f719" y="f720"/>
                  </a:cxn>
                  <a:cxn ang="f420">
                    <a:pos x="f721" y="f722"/>
                  </a:cxn>
                  <a:cxn ang="f420">
                    <a:pos x="f723" y="f658"/>
                  </a:cxn>
                  <a:cxn ang="f420">
                    <a:pos x="f724" y="f725"/>
                  </a:cxn>
                  <a:cxn ang="f420">
                    <a:pos x="f726" y="f727"/>
                  </a:cxn>
                  <a:cxn ang="f420">
                    <a:pos x="f728" y="f729"/>
                  </a:cxn>
                  <a:cxn ang="f420">
                    <a:pos x="f730" y="f731"/>
                  </a:cxn>
                  <a:cxn ang="f420">
                    <a:pos x="f732" y="f733"/>
                  </a:cxn>
                  <a:cxn ang="f420">
                    <a:pos x="f734" y="f735"/>
                  </a:cxn>
                  <a:cxn ang="f420">
                    <a:pos x="f670" y="f736"/>
                  </a:cxn>
                  <a:cxn ang="f420">
                    <a:pos x="f737" y="f738"/>
                  </a:cxn>
                  <a:cxn ang="f420">
                    <a:pos x="f739" y="f740"/>
                  </a:cxn>
                  <a:cxn ang="f420">
                    <a:pos x="f741" y="f742"/>
                  </a:cxn>
                  <a:cxn ang="f420">
                    <a:pos x="f726" y="f743"/>
                  </a:cxn>
                </a:cxnLst>
                <a:rect l="f635" t="f638" r="f636" b="f637"/>
                <a:pathLst>
                  <a:path w="656" h="820">
                    <a:moveTo>
                      <a:pt x="f9" y="f8"/>
                    </a:moveTo>
                    <a:lnTo>
                      <a:pt x="f9" y="f8"/>
                    </a:lnTo>
                    <a:lnTo>
                      <a:pt x="f10" y="f11"/>
                    </a:lnTo>
                    <a:lnTo>
                      <a:pt x="f12" y="f13"/>
                    </a:lnTo>
                    <a:lnTo>
                      <a:pt x="f14" y="f15"/>
                    </a:lnTo>
                    <a:lnTo>
                      <a:pt x="f16" y="f17"/>
                    </a:lnTo>
                    <a:lnTo>
                      <a:pt x="f18" y="f19"/>
                    </a:lnTo>
                    <a:lnTo>
                      <a:pt x="f20" y="f21"/>
                    </a:lnTo>
                    <a:lnTo>
                      <a:pt x="f22" y="f23"/>
                    </a:lnTo>
                    <a:lnTo>
                      <a:pt x="f24" y="f25"/>
                    </a:lnTo>
                    <a:lnTo>
                      <a:pt x="f24" y="f25"/>
                    </a:lnTo>
                    <a:lnTo>
                      <a:pt x="f26" y="f27"/>
                    </a:lnTo>
                    <a:lnTo>
                      <a:pt x="f26" y="f27"/>
                    </a:lnTo>
                    <a:lnTo>
                      <a:pt x="f28" y="f29"/>
                    </a:lnTo>
                    <a:lnTo>
                      <a:pt x="f28" y="f29"/>
                    </a:lnTo>
                    <a:lnTo>
                      <a:pt x="f30" y="f31"/>
                    </a:lnTo>
                    <a:lnTo>
                      <a:pt x="f32" y="f33"/>
                    </a:lnTo>
                    <a:lnTo>
                      <a:pt x="f32" y="f33"/>
                    </a:lnTo>
                    <a:lnTo>
                      <a:pt x="f32" y="f34"/>
                    </a:lnTo>
                    <a:lnTo>
                      <a:pt x="f30" y="f35"/>
                    </a:lnTo>
                    <a:lnTo>
                      <a:pt x="f24" y="f36"/>
                    </a:lnTo>
                    <a:lnTo>
                      <a:pt x="f18" y="f37"/>
                    </a:lnTo>
                    <a:lnTo>
                      <a:pt x="f18" y="f37"/>
                    </a:lnTo>
                    <a:lnTo>
                      <a:pt x="f38" y="f39"/>
                    </a:lnTo>
                    <a:lnTo>
                      <a:pt x="f40" y="f41"/>
                    </a:lnTo>
                    <a:lnTo>
                      <a:pt x="f40" y="f41"/>
                    </a:lnTo>
                    <a:lnTo>
                      <a:pt x="f42" y="f41"/>
                    </a:lnTo>
                    <a:lnTo>
                      <a:pt x="f43" y="f44"/>
                    </a:lnTo>
                    <a:lnTo>
                      <a:pt x="f43" y="f44"/>
                    </a:lnTo>
                    <a:lnTo>
                      <a:pt x="f45" y="f46"/>
                    </a:lnTo>
                    <a:lnTo>
                      <a:pt x="f47" y="f48"/>
                    </a:lnTo>
                    <a:lnTo>
                      <a:pt x="f47" y="f48"/>
                    </a:lnTo>
                    <a:lnTo>
                      <a:pt x="f12" y="f49"/>
                    </a:lnTo>
                    <a:lnTo>
                      <a:pt x="f50" y="f51"/>
                    </a:lnTo>
                    <a:lnTo>
                      <a:pt x="f52" y="f53"/>
                    </a:lnTo>
                    <a:lnTo>
                      <a:pt x="f52" y="f53"/>
                    </a:lnTo>
                    <a:lnTo>
                      <a:pt x="f52" y="f54"/>
                    </a:lnTo>
                    <a:lnTo>
                      <a:pt x="f52" y="f54"/>
                    </a:lnTo>
                    <a:lnTo>
                      <a:pt x="f55" y="f56"/>
                    </a:lnTo>
                    <a:lnTo>
                      <a:pt x="f57" y="f58"/>
                    </a:lnTo>
                    <a:lnTo>
                      <a:pt x="f59" y="f60"/>
                    </a:lnTo>
                    <a:lnTo>
                      <a:pt x="f61" y="f60"/>
                    </a:lnTo>
                    <a:lnTo>
                      <a:pt x="f62" y="f60"/>
                    </a:lnTo>
                    <a:lnTo>
                      <a:pt x="f62" y="f60"/>
                    </a:lnTo>
                    <a:lnTo>
                      <a:pt x="f63" y="f60"/>
                    </a:lnTo>
                    <a:lnTo>
                      <a:pt x="f64" y="f58"/>
                    </a:lnTo>
                    <a:lnTo>
                      <a:pt x="f65" y="f56"/>
                    </a:lnTo>
                    <a:lnTo>
                      <a:pt x="f66" y="f54"/>
                    </a:lnTo>
                    <a:lnTo>
                      <a:pt x="f66" y="f54"/>
                    </a:lnTo>
                    <a:lnTo>
                      <a:pt x="f66" y="f53"/>
                    </a:lnTo>
                    <a:lnTo>
                      <a:pt x="f67" y="f51"/>
                    </a:lnTo>
                    <a:lnTo>
                      <a:pt x="f67" y="f51"/>
                    </a:lnTo>
                    <a:lnTo>
                      <a:pt x="f68" y="f49"/>
                    </a:lnTo>
                    <a:lnTo>
                      <a:pt x="f69" y="f48"/>
                    </a:lnTo>
                    <a:lnTo>
                      <a:pt x="f69" y="f48"/>
                    </a:lnTo>
                    <a:lnTo>
                      <a:pt x="f70" y="f46"/>
                    </a:lnTo>
                    <a:lnTo>
                      <a:pt x="f71" y="f44"/>
                    </a:lnTo>
                    <a:lnTo>
                      <a:pt x="f71" y="f44"/>
                    </a:lnTo>
                    <a:lnTo>
                      <a:pt x="f72" y="f41"/>
                    </a:lnTo>
                    <a:lnTo>
                      <a:pt x="f73" y="f44"/>
                    </a:lnTo>
                    <a:lnTo>
                      <a:pt x="f74" y="f48"/>
                    </a:lnTo>
                    <a:lnTo>
                      <a:pt x="f74" y="f48"/>
                    </a:lnTo>
                    <a:lnTo>
                      <a:pt x="f75" y="f76"/>
                    </a:lnTo>
                    <a:lnTo>
                      <a:pt x="f75" y="f76"/>
                    </a:lnTo>
                    <a:lnTo>
                      <a:pt x="f77" y="f49"/>
                    </a:lnTo>
                    <a:lnTo>
                      <a:pt x="f78" y="f49"/>
                    </a:lnTo>
                    <a:lnTo>
                      <a:pt x="f78" y="f49"/>
                    </a:lnTo>
                    <a:lnTo>
                      <a:pt x="f79" y="f76"/>
                    </a:lnTo>
                    <a:lnTo>
                      <a:pt x="f80" y="f48"/>
                    </a:lnTo>
                    <a:lnTo>
                      <a:pt x="f81" y="f82"/>
                    </a:lnTo>
                    <a:lnTo>
                      <a:pt x="f81" y="f82"/>
                    </a:lnTo>
                    <a:lnTo>
                      <a:pt x="f83" y="f84"/>
                    </a:lnTo>
                    <a:lnTo>
                      <a:pt x="f85" y="f86"/>
                    </a:lnTo>
                    <a:lnTo>
                      <a:pt x="f85" y="f87"/>
                    </a:lnTo>
                    <a:lnTo>
                      <a:pt x="f83" y="f88"/>
                    </a:lnTo>
                    <a:lnTo>
                      <a:pt x="f83" y="f88"/>
                    </a:lnTo>
                    <a:lnTo>
                      <a:pt x="f83" y="f89"/>
                    </a:lnTo>
                    <a:lnTo>
                      <a:pt x="f90" y="f91"/>
                    </a:lnTo>
                    <a:lnTo>
                      <a:pt x="f90" y="f91"/>
                    </a:lnTo>
                    <a:lnTo>
                      <a:pt x="f92" y="f93"/>
                    </a:lnTo>
                    <a:lnTo>
                      <a:pt x="f90" y="f94"/>
                    </a:lnTo>
                    <a:lnTo>
                      <a:pt x="f90" y="f94"/>
                    </a:lnTo>
                    <a:lnTo>
                      <a:pt x="f95" y="f96"/>
                    </a:lnTo>
                    <a:lnTo>
                      <a:pt x="f81" y="f97"/>
                    </a:lnTo>
                    <a:lnTo>
                      <a:pt x="f81" y="f97"/>
                    </a:lnTo>
                    <a:lnTo>
                      <a:pt x="f85" y="f98"/>
                    </a:lnTo>
                    <a:lnTo>
                      <a:pt x="f99" y="f100"/>
                    </a:lnTo>
                    <a:lnTo>
                      <a:pt x="f101" y="f102"/>
                    </a:lnTo>
                    <a:lnTo>
                      <a:pt x="f101" y="f102"/>
                    </a:lnTo>
                    <a:lnTo>
                      <a:pt x="f103" y="f102"/>
                    </a:lnTo>
                    <a:lnTo>
                      <a:pt x="f103" y="f102"/>
                    </a:lnTo>
                    <a:lnTo>
                      <a:pt x="f96" y="f104"/>
                    </a:lnTo>
                    <a:lnTo>
                      <a:pt x="f105" y="f85"/>
                    </a:lnTo>
                    <a:lnTo>
                      <a:pt x="f106" y="f81"/>
                    </a:lnTo>
                    <a:lnTo>
                      <a:pt x="f106" y="f107"/>
                    </a:lnTo>
                    <a:lnTo>
                      <a:pt x="f106" y="f75"/>
                    </a:lnTo>
                    <a:lnTo>
                      <a:pt x="f106" y="f75"/>
                    </a:lnTo>
                    <a:lnTo>
                      <a:pt x="f106" y="f108"/>
                    </a:lnTo>
                    <a:lnTo>
                      <a:pt x="f105" y="f109"/>
                    </a:lnTo>
                    <a:lnTo>
                      <a:pt x="f96" y="f110"/>
                    </a:lnTo>
                    <a:lnTo>
                      <a:pt x="f103" y="f111"/>
                    </a:lnTo>
                    <a:lnTo>
                      <a:pt x="f103" y="f111"/>
                    </a:lnTo>
                    <a:lnTo>
                      <a:pt x="f101" y="f111"/>
                    </a:lnTo>
                    <a:lnTo>
                      <a:pt x="f99" y="f112"/>
                    </a:lnTo>
                    <a:lnTo>
                      <a:pt x="f99" y="f112"/>
                    </a:lnTo>
                    <a:lnTo>
                      <a:pt x="f85" y="f113"/>
                    </a:lnTo>
                    <a:lnTo>
                      <a:pt x="f81" y="f73"/>
                    </a:lnTo>
                    <a:lnTo>
                      <a:pt x="f81" y="f73"/>
                    </a:lnTo>
                    <a:lnTo>
                      <a:pt x="f95" y="f114"/>
                    </a:lnTo>
                    <a:lnTo>
                      <a:pt x="f90" y="f115"/>
                    </a:lnTo>
                    <a:lnTo>
                      <a:pt x="f90" y="f115"/>
                    </a:lnTo>
                    <a:lnTo>
                      <a:pt x="f92" y="f116"/>
                    </a:lnTo>
                    <a:lnTo>
                      <a:pt x="f90" y="f117"/>
                    </a:lnTo>
                    <a:lnTo>
                      <a:pt x="f83" y="f118"/>
                    </a:lnTo>
                    <a:lnTo>
                      <a:pt x="f83" y="f118"/>
                    </a:lnTo>
                    <a:lnTo>
                      <a:pt x="f83" y="f62"/>
                    </a:lnTo>
                    <a:lnTo>
                      <a:pt x="f83" y="f62"/>
                    </a:lnTo>
                    <a:lnTo>
                      <a:pt x="f85" y="f119"/>
                    </a:lnTo>
                    <a:lnTo>
                      <a:pt x="f85" y="f120"/>
                    </a:lnTo>
                    <a:lnTo>
                      <a:pt x="f83" y="f121"/>
                    </a:lnTo>
                    <a:lnTo>
                      <a:pt x="f81" y="f122"/>
                    </a:lnTo>
                    <a:lnTo>
                      <a:pt x="f80" y="f59"/>
                    </a:lnTo>
                    <a:lnTo>
                      <a:pt x="f80" y="f59"/>
                    </a:lnTo>
                    <a:lnTo>
                      <a:pt x="f79" y="f123"/>
                    </a:lnTo>
                    <a:lnTo>
                      <a:pt x="f78" y="f57"/>
                    </a:lnTo>
                    <a:lnTo>
                      <a:pt x="f78" y="f57"/>
                    </a:lnTo>
                    <a:lnTo>
                      <a:pt x="f77" y="f57"/>
                    </a:lnTo>
                    <a:lnTo>
                      <a:pt x="f75" y="f123"/>
                    </a:lnTo>
                    <a:lnTo>
                      <a:pt x="f75" y="f123"/>
                    </a:lnTo>
                    <a:lnTo>
                      <a:pt x="f74" y="f59"/>
                    </a:lnTo>
                    <a:lnTo>
                      <a:pt x="f73" y="f124"/>
                    </a:lnTo>
                    <a:lnTo>
                      <a:pt x="f73" y="f124"/>
                    </a:lnTo>
                    <a:lnTo>
                      <a:pt x="f72" y="f125"/>
                    </a:lnTo>
                    <a:lnTo>
                      <a:pt x="f71" y="f124"/>
                    </a:lnTo>
                    <a:lnTo>
                      <a:pt x="f71" y="f124"/>
                    </a:lnTo>
                    <a:lnTo>
                      <a:pt x="f70" y="f126"/>
                    </a:lnTo>
                    <a:lnTo>
                      <a:pt x="f69" y="f59"/>
                    </a:lnTo>
                    <a:lnTo>
                      <a:pt x="f69" y="f59"/>
                    </a:lnTo>
                    <a:lnTo>
                      <a:pt x="f68" y="f57"/>
                    </a:lnTo>
                    <a:lnTo>
                      <a:pt x="f67" y="f127"/>
                    </a:lnTo>
                    <a:lnTo>
                      <a:pt x="f66" y="f14"/>
                    </a:lnTo>
                    <a:lnTo>
                      <a:pt x="f66" y="f14"/>
                    </a:lnTo>
                    <a:lnTo>
                      <a:pt x="f66" y="f128"/>
                    </a:lnTo>
                    <a:lnTo>
                      <a:pt x="f66" y="f128"/>
                    </a:lnTo>
                    <a:lnTo>
                      <a:pt x="f65" y="f45"/>
                    </a:lnTo>
                    <a:lnTo>
                      <a:pt x="f64" y="f129"/>
                    </a:lnTo>
                    <a:lnTo>
                      <a:pt x="f63" y="f130"/>
                    </a:lnTo>
                    <a:lnTo>
                      <a:pt x="f62" y="f130"/>
                    </a:lnTo>
                    <a:lnTo>
                      <a:pt x="f131" y="f130"/>
                    </a:lnTo>
                    <a:lnTo>
                      <a:pt x="f131" y="f130"/>
                    </a:lnTo>
                    <a:lnTo>
                      <a:pt x="f59" y="f130"/>
                    </a:lnTo>
                    <a:lnTo>
                      <a:pt x="f57" y="f129"/>
                    </a:lnTo>
                    <a:lnTo>
                      <a:pt x="f55" y="f45"/>
                    </a:lnTo>
                    <a:lnTo>
                      <a:pt x="f52" y="f128"/>
                    </a:lnTo>
                    <a:lnTo>
                      <a:pt x="f52" y="f128"/>
                    </a:lnTo>
                    <a:lnTo>
                      <a:pt x="f52" y="f14"/>
                    </a:lnTo>
                    <a:lnTo>
                      <a:pt x="f50" y="f127"/>
                    </a:lnTo>
                    <a:lnTo>
                      <a:pt x="f50" y="f127"/>
                    </a:lnTo>
                    <a:lnTo>
                      <a:pt x="f12" y="f57"/>
                    </a:lnTo>
                    <a:lnTo>
                      <a:pt x="f47" y="f59"/>
                    </a:lnTo>
                    <a:lnTo>
                      <a:pt x="f47" y="f59"/>
                    </a:lnTo>
                    <a:lnTo>
                      <a:pt x="f45" y="f126"/>
                    </a:lnTo>
                    <a:lnTo>
                      <a:pt x="f43" y="f124"/>
                    </a:lnTo>
                    <a:lnTo>
                      <a:pt x="f43" y="f124"/>
                    </a:lnTo>
                    <a:lnTo>
                      <a:pt x="f132" y="f125"/>
                    </a:lnTo>
                    <a:lnTo>
                      <a:pt x="f38" y="f124"/>
                    </a:lnTo>
                    <a:lnTo>
                      <a:pt x="f133" y="f59"/>
                    </a:lnTo>
                    <a:lnTo>
                      <a:pt x="f133" y="f59"/>
                    </a:lnTo>
                    <a:lnTo>
                      <a:pt x="f134" y="f123"/>
                    </a:lnTo>
                    <a:lnTo>
                      <a:pt x="f134" y="f123"/>
                    </a:lnTo>
                    <a:lnTo>
                      <a:pt x="f135" y="f57"/>
                    </a:lnTo>
                    <a:lnTo>
                      <a:pt x="f136" y="f57"/>
                    </a:lnTo>
                    <a:lnTo>
                      <a:pt x="f137" y="f123"/>
                    </a:lnTo>
                    <a:lnTo>
                      <a:pt x="f138" y="f59"/>
                    </a:lnTo>
                    <a:lnTo>
                      <a:pt x="f28" y="f139"/>
                    </a:lnTo>
                    <a:lnTo>
                      <a:pt x="f28" y="f139"/>
                    </a:lnTo>
                    <a:lnTo>
                      <a:pt x="f30" y="f121"/>
                    </a:lnTo>
                    <a:lnTo>
                      <a:pt x="f32" y="f120"/>
                    </a:lnTo>
                    <a:lnTo>
                      <a:pt x="f32" y="f119"/>
                    </a:lnTo>
                    <a:lnTo>
                      <a:pt x="f30" y="f62"/>
                    </a:lnTo>
                    <a:lnTo>
                      <a:pt x="f30" y="f62"/>
                    </a:lnTo>
                    <a:lnTo>
                      <a:pt x="f140" y="f118"/>
                    </a:lnTo>
                    <a:lnTo>
                      <a:pt x="f141" y="f117"/>
                    </a:lnTo>
                    <a:lnTo>
                      <a:pt x="f141" y="f117"/>
                    </a:lnTo>
                    <a:lnTo>
                      <a:pt x="f142" y="f116"/>
                    </a:lnTo>
                    <a:lnTo>
                      <a:pt x="f141" y="f115"/>
                    </a:lnTo>
                    <a:lnTo>
                      <a:pt x="f141" y="f115"/>
                    </a:lnTo>
                    <a:lnTo>
                      <a:pt x="f143" y="f114"/>
                    </a:lnTo>
                    <a:lnTo>
                      <a:pt x="f140" y="f73"/>
                    </a:lnTo>
                    <a:lnTo>
                      <a:pt x="f140" y="f73"/>
                    </a:lnTo>
                    <a:lnTo>
                      <a:pt x="f32" y="f113"/>
                    </a:lnTo>
                    <a:lnTo>
                      <a:pt x="f144" y="f112"/>
                    </a:lnTo>
                    <a:lnTo>
                      <a:pt x="f145" y="f111"/>
                    </a:lnTo>
                    <a:lnTo>
                      <a:pt x="f145" y="f111"/>
                    </a:lnTo>
                    <a:lnTo>
                      <a:pt x="f146" y="f111"/>
                    </a:lnTo>
                    <a:lnTo>
                      <a:pt x="f146" y="f111"/>
                    </a:lnTo>
                    <a:lnTo>
                      <a:pt x="f147" y="f110"/>
                    </a:lnTo>
                    <a:lnTo>
                      <a:pt x="f148" y="f109"/>
                    </a:lnTo>
                    <a:lnTo>
                      <a:pt x="f149" y="f108"/>
                    </a:lnTo>
                    <a:lnTo>
                      <a:pt x="f150" y="f75"/>
                    </a:lnTo>
                    <a:lnTo>
                      <a:pt x="f150" y="f107"/>
                    </a:lnTo>
                    <a:lnTo>
                      <a:pt x="f150" y="f107"/>
                    </a:lnTo>
                    <a:lnTo>
                      <a:pt x="f149" y="f81"/>
                    </a:lnTo>
                    <a:lnTo>
                      <a:pt x="f148" y="f85"/>
                    </a:lnTo>
                    <a:lnTo>
                      <a:pt x="f147" y="f104"/>
                    </a:lnTo>
                    <a:lnTo>
                      <a:pt x="f146" y="f102"/>
                    </a:lnTo>
                    <a:lnTo>
                      <a:pt x="f146" y="f102"/>
                    </a:lnTo>
                    <a:lnTo>
                      <a:pt x="f145" y="f102"/>
                    </a:lnTo>
                    <a:lnTo>
                      <a:pt x="f144" y="f100"/>
                    </a:lnTo>
                    <a:lnTo>
                      <a:pt x="f144" y="f100"/>
                    </a:lnTo>
                    <a:lnTo>
                      <a:pt x="f32" y="f98"/>
                    </a:lnTo>
                    <a:lnTo>
                      <a:pt x="f140" y="f97"/>
                    </a:lnTo>
                    <a:lnTo>
                      <a:pt x="f140" y="f97"/>
                    </a:lnTo>
                    <a:lnTo>
                      <a:pt x="f143" y="f96"/>
                    </a:lnTo>
                    <a:lnTo>
                      <a:pt x="f141" y="f94"/>
                    </a:lnTo>
                    <a:lnTo>
                      <a:pt x="f141" y="f94"/>
                    </a:lnTo>
                    <a:lnTo>
                      <a:pt x="f142" y="f151"/>
                    </a:lnTo>
                    <a:lnTo>
                      <a:pt x="f142" y="f152"/>
                    </a:lnTo>
                    <a:lnTo>
                      <a:pt x="f141" y="f91"/>
                    </a:lnTo>
                    <a:lnTo>
                      <a:pt x="f153" y="f154"/>
                    </a:lnTo>
                    <a:lnTo>
                      <a:pt x="f153" y="f154"/>
                    </a:lnTo>
                    <a:lnTo>
                      <a:pt x="f143" y="f155"/>
                    </a:lnTo>
                    <a:lnTo>
                      <a:pt x="f28" y="f155"/>
                    </a:lnTo>
                    <a:lnTo>
                      <a:pt x="f30" y="f154"/>
                    </a:lnTo>
                    <a:lnTo>
                      <a:pt x="f156" y="f91"/>
                    </a:lnTo>
                    <a:lnTo>
                      <a:pt x="f156" y="f91"/>
                    </a:lnTo>
                    <a:lnTo>
                      <a:pt x="f157" y="f158"/>
                    </a:lnTo>
                    <a:lnTo>
                      <a:pt x="f159" y="f160"/>
                    </a:lnTo>
                    <a:lnTo>
                      <a:pt x="f161" y="f162"/>
                    </a:lnTo>
                    <a:lnTo>
                      <a:pt x="f161" y="f162"/>
                    </a:lnTo>
                    <a:lnTo>
                      <a:pt x="f150" y="f163"/>
                    </a:lnTo>
                    <a:lnTo>
                      <a:pt x="f164" y="f165"/>
                    </a:lnTo>
                    <a:lnTo>
                      <a:pt x="f166" y="f167"/>
                    </a:lnTo>
                    <a:lnTo>
                      <a:pt x="f168" y="f169"/>
                    </a:lnTo>
                    <a:lnTo>
                      <a:pt x="f170" y="f100"/>
                    </a:lnTo>
                    <a:lnTo>
                      <a:pt x="f171" y="f102"/>
                    </a:lnTo>
                    <a:lnTo>
                      <a:pt x="f6" y="f83"/>
                    </a:lnTo>
                    <a:lnTo>
                      <a:pt x="f6" y="f107"/>
                    </a:lnTo>
                    <a:lnTo>
                      <a:pt x="f6" y="f75"/>
                    </a:lnTo>
                    <a:lnTo>
                      <a:pt x="f6" y="f75"/>
                    </a:lnTo>
                    <a:lnTo>
                      <a:pt x="f6" y="f172"/>
                    </a:lnTo>
                    <a:lnTo>
                      <a:pt x="f171" y="f111"/>
                    </a:lnTo>
                    <a:lnTo>
                      <a:pt x="f170" y="f173"/>
                    </a:lnTo>
                    <a:lnTo>
                      <a:pt x="f168" y="f174"/>
                    </a:lnTo>
                    <a:lnTo>
                      <a:pt x="f166" y="f175"/>
                    </a:lnTo>
                    <a:lnTo>
                      <a:pt x="f164" y="f176"/>
                    </a:lnTo>
                    <a:lnTo>
                      <a:pt x="f150" y="f177"/>
                    </a:lnTo>
                    <a:lnTo>
                      <a:pt x="f161" y="f178"/>
                    </a:lnTo>
                    <a:lnTo>
                      <a:pt x="f159" y="f179"/>
                    </a:lnTo>
                    <a:lnTo>
                      <a:pt x="f159" y="f179"/>
                    </a:lnTo>
                    <a:lnTo>
                      <a:pt x="f180" y="f181"/>
                    </a:lnTo>
                    <a:lnTo>
                      <a:pt x="f144" y="f116"/>
                    </a:lnTo>
                    <a:lnTo>
                      <a:pt x="f159" y="f182"/>
                    </a:lnTo>
                    <a:lnTo>
                      <a:pt x="f159" y="f182"/>
                    </a:lnTo>
                    <a:lnTo>
                      <a:pt x="f183" y="f65"/>
                    </a:lnTo>
                    <a:lnTo>
                      <a:pt x="f184" y="f63"/>
                    </a:lnTo>
                    <a:lnTo>
                      <a:pt x="f185" y="f186"/>
                    </a:lnTo>
                    <a:lnTo>
                      <a:pt x="f185" y="f187"/>
                    </a:lnTo>
                    <a:lnTo>
                      <a:pt x="f184" y="f139"/>
                    </a:lnTo>
                    <a:lnTo>
                      <a:pt x="f183" y="f188"/>
                    </a:lnTo>
                    <a:lnTo>
                      <a:pt x="f159" y="f189"/>
                    </a:lnTo>
                    <a:lnTo>
                      <a:pt x="f180" y="f190"/>
                    </a:lnTo>
                    <a:lnTo>
                      <a:pt x="f191" y="f12"/>
                    </a:lnTo>
                    <a:lnTo>
                      <a:pt x="f191" y="f12"/>
                    </a:lnTo>
                    <a:lnTo>
                      <a:pt x="f141" y="f192"/>
                    </a:lnTo>
                    <a:lnTo>
                      <a:pt x="f193" y="f194"/>
                    </a:lnTo>
                    <a:lnTo>
                      <a:pt x="f22" y="f195"/>
                    </a:lnTo>
                    <a:lnTo>
                      <a:pt x="f196" y="f197"/>
                    </a:lnTo>
                    <a:lnTo>
                      <a:pt x="f198" y="f197"/>
                    </a:lnTo>
                    <a:lnTo>
                      <a:pt x="f199" y="f195"/>
                    </a:lnTo>
                    <a:lnTo>
                      <a:pt x="f200" y="f194"/>
                    </a:lnTo>
                    <a:lnTo>
                      <a:pt x="f201" y="f192"/>
                    </a:lnTo>
                    <a:lnTo>
                      <a:pt x="f132" y="f52"/>
                    </a:lnTo>
                    <a:lnTo>
                      <a:pt x="f132" y="f52"/>
                    </a:lnTo>
                    <a:lnTo>
                      <a:pt x="f202" y="f203"/>
                    </a:lnTo>
                    <a:lnTo>
                      <a:pt x="f204" y="f47"/>
                    </a:lnTo>
                    <a:lnTo>
                      <a:pt x="f205" y="f128"/>
                    </a:lnTo>
                    <a:lnTo>
                      <a:pt x="f205" y="f128"/>
                    </a:lnTo>
                    <a:lnTo>
                      <a:pt x="f206" y="f130"/>
                    </a:lnTo>
                    <a:lnTo>
                      <a:pt x="f197" y="f207"/>
                    </a:lnTo>
                    <a:lnTo>
                      <a:pt x="f194" y="f3"/>
                    </a:lnTo>
                    <a:lnTo>
                      <a:pt x="f208" y="f209"/>
                    </a:lnTo>
                    <a:lnTo>
                      <a:pt x="f50" y="f132"/>
                    </a:lnTo>
                    <a:lnTo>
                      <a:pt x="f52" y="f40"/>
                    </a:lnTo>
                    <a:lnTo>
                      <a:pt x="f123" y="f210"/>
                    </a:lnTo>
                    <a:lnTo>
                      <a:pt x="f131" y="f210"/>
                    </a:lnTo>
                    <a:lnTo>
                      <a:pt x="f62" y="f210"/>
                    </a:lnTo>
                    <a:lnTo>
                      <a:pt x="f62" y="f210"/>
                    </a:lnTo>
                    <a:lnTo>
                      <a:pt x="f211" y="f210"/>
                    </a:lnTo>
                    <a:lnTo>
                      <a:pt x="f66" y="f40"/>
                    </a:lnTo>
                    <a:lnTo>
                      <a:pt x="f67" y="f132"/>
                    </a:lnTo>
                    <a:lnTo>
                      <a:pt x="f212" y="f209"/>
                    </a:lnTo>
                    <a:lnTo>
                      <a:pt x="f213" y="f3"/>
                    </a:lnTo>
                    <a:lnTo>
                      <a:pt x="f116" y="f207"/>
                    </a:lnTo>
                    <a:lnTo>
                      <a:pt x="f214" y="f130"/>
                    </a:lnTo>
                    <a:lnTo>
                      <a:pt x="f215" y="f128"/>
                    </a:lnTo>
                    <a:lnTo>
                      <a:pt x="f216" y="f47"/>
                    </a:lnTo>
                    <a:lnTo>
                      <a:pt x="f216" y="f47"/>
                    </a:lnTo>
                    <a:lnTo>
                      <a:pt x="f2" y="f203"/>
                    </a:lnTo>
                    <a:lnTo>
                      <a:pt x="f176" y="f52"/>
                    </a:lnTo>
                    <a:lnTo>
                      <a:pt x="f217" y="f192"/>
                    </a:lnTo>
                    <a:lnTo>
                      <a:pt x="f217" y="f192"/>
                    </a:lnTo>
                    <a:lnTo>
                      <a:pt x="f110" y="f194"/>
                    </a:lnTo>
                    <a:lnTo>
                      <a:pt x="f108" y="f195"/>
                    </a:lnTo>
                    <a:lnTo>
                      <a:pt x="f218" y="f197"/>
                    </a:lnTo>
                    <a:lnTo>
                      <a:pt x="f219" y="f197"/>
                    </a:lnTo>
                    <a:lnTo>
                      <a:pt x="f219" y="f197"/>
                    </a:lnTo>
                    <a:lnTo>
                      <a:pt x="f220" y="f194"/>
                    </a:lnTo>
                    <a:lnTo>
                      <a:pt x="f221" y="f192"/>
                    </a:lnTo>
                    <a:lnTo>
                      <a:pt x="f222" y="f203"/>
                    </a:lnTo>
                    <a:lnTo>
                      <a:pt x="f98" y="f190"/>
                    </a:lnTo>
                    <a:lnTo>
                      <a:pt x="f98" y="f190"/>
                    </a:lnTo>
                    <a:lnTo>
                      <a:pt x="f169" y="f189"/>
                    </a:lnTo>
                    <a:lnTo>
                      <a:pt x="f167" y="f188"/>
                    </a:lnTo>
                    <a:lnTo>
                      <a:pt x="f223" y="f139"/>
                    </a:lnTo>
                    <a:lnTo>
                      <a:pt x="f165" y="f187"/>
                    </a:lnTo>
                    <a:lnTo>
                      <a:pt x="f165" y="f186"/>
                    </a:lnTo>
                    <a:lnTo>
                      <a:pt x="f223" y="f63"/>
                    </a:lnTo>
                    <a:lnTo>
                      <a:pt x="f167" y="f65"/>
                    </a:lnTo>
                    <a:lnTo>
                      <a:pt x="f169" y="f182"/>
                    </a:lnTo>
                    <a:lnTo>
                      <a:pt x="f102" y="f116"/>
                    </a:lnTo>
                    <a:lnTo>
                      <a:pt x="f102" y="f116"/>
                    </a:lnTo>
                    <a:lnTo>
                      <a:pt x="f224" y="f181"/>
                    </a:lnTo>
                    <a:lnTo>
                      <a:pt x="f97" y="f179"/>
                    </a:lnTo>
                    <a:lnTo>
                      <a:pt x="f103" y="f178"/>
                    </a:lnTo>
                    <a:lnTo>
                      <a:pt x="f103" y="f178"/>
                    </a:lnTo>
                    <a:lnTo>
                      <a:pt x="f106" y="f177"/>
                    </a:lnTo>
                    <a:lnTo>
                      <a:pt x="f158" y="f176"/>
                    </a:lnTo>
                    <a:lnTo>
                      <a:pt x="f225" y="f175"/>
                    </a:lnTo>
                    <a:lnTo>
                      <a:pt x="f226" y="f174"/>
                    </a:lnTo>
                    <a:lnTo>
                      <a:pt x="f93" y="f112"/>
                    </a:lnTo>
                    <a:lnTo>
                      <a:pt x="f152" y="f111"/>
                    </a:lnTo>
                    <a:lnTo>
                      <a:pt x="f227" y="f172"/>
                    </a:lnTo>
                    <a:lnTo>
                      <a:pt x="f227" y="f75"/>
                    </a:lnTo>
                    <a:lnTo>
                      <a:pt x="f227" y="f107"/>
                    </a:lnTo>
                    <a:lnTo>
                      <a:pt x="f227" y="f107"/>
                    </a:lnTo>
                    <a:lnTo>
                      <a:pt x="f227" y="f83"/>
                    </a:lnTo>
                    <a:lnTo>
                      <a:pt x="f152" y="f102"/>
                    </a:lnTo>
                    <a:lnTo>
                      <a:pt x="f93" y="f100"/>
                    </a:lnTo>
                    <a:lnTo>
                      <a:pt x="f226" y="f169"/>
                    </a:lnTo>
                    <a:lnTo>
                      <a:pt x="f225" y="f167"/>
                    </a:lnTo>
                    <a:lnTo>
                      <a:pt x="f158" y="f228"/>
                    </a:lnTo>
                    <a:lnTo>
                      <a:pt x="f106" y="f163"/>
                    </a:lnTo>
                    <a:lnTo>
                      <a:pt x="f103" y="f162"/>
                    </a:lnTo>
                    <a:lnTo>
                      <a:pt x="f97" y="f160"/>
                    </a:lnTo>
                    <a:lnTo>
                      <a:pt x="f97" y="f160"/>
                    </a:lnTo>
                    <a:lnTo>
                      <a:pt x="f224" y="f229"/>
                    </a:lnTo>
                    <a:lnTo>
                      <a:pt x="f102" y="f93"/>
                    </a:lnTo>
                    <a:lnTo>
                      <a:pt x="f169" y="f230"/>
                    </a:lnTo>
                    <a:lnTo>
                      <a:pt x="f169" y="f230"/>
                    </a:lnTo>
                    <a:lnTo>
                      <a:pt x="f167" y="f231"/>
                    </a:lnTo>
                    <a:lnTo>
                      <a:pt x="f223" y="f232"/>
                    </a:lnTo>
                    <a:lnTo>
                      <a:pt x="f165" y="f233"/>
                    </a:lnTo>
                    <a:lnTo>
                      <a:pt x="f165" y="f234"/>
                    </a:lnTo>
                    <a:lnTo>
                      <a:pt x="f223" y="f235"/>
                    </a:lnTo>
                    <a:lnTo>
                      <a:pt x="f167" y="f236"/>
                    </a:lnTo>
                    <a:lnTo>
                      <a:pt x="f169" y="f44"/>
                    </a:lnTo>
                    <a:lnTo>
                      <a:pt x="f98" y="f37"/>
                    </a:lnTo>
                    <a:lnTo>
                      <a:pt x="f237" y="f238"/>
                    </a:lnTo>
                    <a:lnTo>
                      <a:pt x="f237" y="f238"/>
                    </a:lnTo>
                    <a:lnTo>
                      <a:pt x="f221" y="f239"/>
                    </a:lnTo>
                    <a:lnTo>
                      <a:pt x="f220" y="f7"/>
                    </a:lnTo>
                    <a:lnTo>
                      <a:pt x="f80" y="f240"/>
                    </a:lnTo>
                    <a:lnTo>
                      <a:pt x="f219" y="f241"/>
                    </a:lnTo>
                    <a:lnTo>
                      <a:pt x="f219" y="f241"/>
                    </a:lnTo>
                    <a:lnTo>
                      <a:pt x="f218" y="f241"/>
                    </a:lnTo>
                    <a:lnTo>
                      <a:pt x="f108" y="f240"/>
                    </a:lnTo>
                    <a:lnTo>
                      <a:pt x="f110" y="f7"/>
                    </a:lnTo>
                    <a:lnTo>
                      <a:pt x="f217" y="f239"/>
                    </a:lnTo>
                    <a:lnTo>
                      <a:pt x="f176" y="f51"/>
                    </a:lnTo>
                    <a:lnTo>
                      <a:pt x="f176" y="f51"/>
                    </a:lnTo>
                    <a:lnTo>
                      <a:pt x="f2" y="f238"/>
                    </a:lnTo>
                    <a:lnTo>
                      <a:pt x="f216" y="f239"/>
                    </a:lnTo>
                    <a:lnTo>
                      <a:pt x="f215" y="f242"/>
                    </a:lnTo>
                    <a:lnTo>
                      <a:pt x="f215" y="f242"/>
                    </a:lnTo>
                    <a:lnTo>
                      <a:pt x="f214" y="f60"/>
                    </a:lnTo>
                    <a:lnTo>
                      <a:pt x="f116" y="f243"/>
                    </a:lnTo>
                    <a:lnTo>
                      <a:pt x="f213" y="f244"/>
                    </a:lnTo>
                    <a:lnTo>
                      <a:pt x="f212" y="f245"/>
                    </a:lnTo>
                    <a:lnTo>
                      <a:pt x="f67" y="f246"/>
                    </a:lnTo>
                    <a:lnTo>
                      <a:pt x="f66" y="f247"/>
                    </a:lnTo>
                    <a:lnTo>
                      <a:pt x="f248" y="f249"/>
                    </a:lnTo>
                    <a:lnTo>
                      <a:pt x="f62" y="f249"/>
                    </a:lnTo>
                    <a:lnTo>
                      <a:pt x="f61" y="f249"/>
                    </a:lnTo>
                    <a:lnTo>
                      <a:pt x="f61" y="f249"/>
                    </a:lnTo>
                    <a:lnTo>
                      <a:pt x="f123" y="f249"/>
                    </a:lnTo>
                    <a:lnTo>
                      <a:pt x="f52" y="f247"/>
                    </a:lnTo>
                    <a:lnTo>
                      <a:pt x="f50" y="f246"/>
                    </a:lnTo>
                    <a:lnTo>
                      <a:pt x="f208" y="f245"/>
                    </a:lnTo>
                    <a:lnTo>
                      <a:pt x="f194" y="f244"/>
                    </a:lnTo>
                    <a:lnTo>
                      <a:pt x="f197" y="f243"/>
                    </a:lnTo>
                    <a:lnTo>
                      <a:pt x="f206" y="f60"/>
                    </a:lnTo>
                    <a:lnTo>
                      <a:pt x="f205" y="f242"/>
                    </a:lnTo>
                    <a:lnTo>
                      <a:pt x="f204" y="f239"/>
                    </a:lnTo>
                    <a:lnTo>
                      <a:pt x="f204" y="f239"/>
                    </a:lnTo>
                    <a:lnTo>
                      <a:pt x="f43" y="f250"/>
                    </a:lnTo>
                    <a:lnTo>
                      <a:pt x="f251" y="f252"/>
                    </a:lnTo>
                    <a:lnTo>
                      <a:pt x="f253" y="f254"/>
                    </a:lnTo>
                    <a:lnTo>
                      <a:pt x="f253" y="f254"/>
                    </a:lnTo>
                    <a:lnTo>
                      <a:pt x="f134" y="f255"/>
                    </a:lnTo>
                    <a:lnTo>
                      <a:pt x="f201" y="f27"/>
                    </a:lnTo>
                    <a:lnTo>
                      <a:pt x="f132" y="f256"/>
                    </a:lnTo>
                    <a:lnTo>
                      <a:pt x="f257" y="f258"/>
                    </a:lnTo>
                    <a:lnTo>
                      <a:pt x="f206" y="f259"/>
                    </a:lnTo>
                    <a:lnTo>
                      <a:pt x="f50" y="f260"/>
                    </a:lnTo>
                    <a:lnTo>
                      <a:pt x="f131" y="f261"/>
                    </a:lnTo>
                    <a:lnTo>
                      <a:pt x="f9" y="f262"/>
                    </a:lnTo>
                    <a:lnTo>
                      <a:pt x="f9" y="f262"/>
                    </a:lnTo>
                    <a:lnTo>
                      <a:pt x="f66" y="f261"/>
                    </a:lnTo>
                    <a:lnTo>
                      <a:pt x="f263" y="f23"/>
                    </a:lnTo>
                    <a:lnTo>
                      <a:pt x="f72" y="f256"/>
                    </a:lnTo>
                    <a:lnTo>
                      <a:pt x="f108" y="f264"/>
                    </a:lnTo>
                    <a:lnTo>
                      <a:pt x="f220" y="f265"/>
                    </a:lnTo>
                    <a:lnTo>
                      <a:pt x="f104" y="f36"/>
                    </a:lnTo>
                    <a:lnTo>
                      <a:pt x="f163" y="f247"/>
                    </a:lnTo>
                    <a:lnTo>
                      <a:pt x="f229" y="f266"/>
                    </a:lnTo>
                    <a:lnTo>
                      <a:pt x="f152" y="f267"/>
                    </a:lnTo>
                    <a:lnTo>
                      <a:pt x="f231" y="f268"/>
                    </a:lnTo>
                    <a:lnTo>
                      <a:pt x="f269" y="f270"/>
                    </a:lnTo>
                    <a:lnTo>
                      <a:pt x="f271" y="f272"/>
                    </a:lnTo>
                    <a:lnTo>
                      <a:pt x="f39" y="f93"/>
                    </a:lnTo>
                    <a:lnTo>
                      <a:pt x="f46" y="f273"/>
                    </a:lnTo>
                    <a:lnTo>
                      <a:pt x="f274" y="f102"/>
                    </a:lnTo>
                    <a:lnTo>
                      <a:pt x="f48" y="f275"/>
                    </a:lnTo>
                    <a:lnTo>
                      <a:pt x="f48" y="f275"/>
                    </a:lnTo>
                    <a:lnTo>
                      <a:pt x="f274" y="f111"/>
                    </a:lnTo>
                    <a:lnTo>
                      <a:pt x="f46" y="f276"/>
                    </a:lnTo>
                    <a:lnTo>
                      <a:pt x="f39" y="f277"/>
                    </a:lnTo>
                    <a:lnTo>
                      <a:pt x="f271" y="f63"/>
                    </a:lnTo>
                    <a:lnTo>
                      <a:pt x="f269" y="f278"/>
                    </a:lnTo>
                    <a:lnTo>
                      <a:pt x="f231" y="f55"/>
                    </a:lnTo>
                    <a:lnTo>
                      <a:pt x="f152" y="f279"/>
                    </a:lnTo>
                    <a:lnTo>
                      <a:pt x="f229" y="f202"/>
                    </a:lnTo>
                    <a:lnTo>
                      <a:pt x="f163" y="f40"/>
                    </a:lnTo>
                    <a:lnTo>
                      <a:pt x="f104" y="f200"/>
                    </a:lnTo>
                    <a:lnTo>
                      <a:pt x="f220" y="f135"/>
                    </a:lnTo>
                    <a:lnTo>
                      <a:pt x="f108" y="f253"/>
                    </a:lnTo>
                    <a:lnTo>
                      <a:pt x="f72" y="f280"/>
                    </a:lnTo>
                    <a:lnTo>
                      <a:pt x="f263" y="f143"/>
                    </a:lnTo>
                    <a:lnTo>
                      <a:pt x="f66" y="f28"/>
                    </a:lnTo>
                    <a:lnTo>
                      <a:pt x="f9" y="f140"/>
                    </a:lnTo>
                    <a:lnTo>
                      <a:pt x="f9" y="f140"/>
                    </a:lnTo>
                    <a:lnTo>
                      <a:pt x="f123" y="f28"/>
                    </a:lnTo>
                    <a:lnTo>
                      <a:pt x="f195" y="f26"/>
                    </a:lnTo>
                    <a:lnTo>
                      <a:pt x="f257" y="f24"/>
                    </a:lnTo>
                    <a:lnTo>
                      <a:pt x="f38" y="f141"/>
                    </a:lnTo>
                    <a:lnTo>
                      <a:pt x="f209" y="f198"/>
                    </a:lnTo>
                    <a:lnTo>
                      <a:pt x="f207" y="f210"/>
                    </a:lnTo>
                    <a:lnTo>
                      <a:pt x="f207" y="f210"/>
                    </a:lnTo>
                    <a:lnTo>
                      <a:pt x="f207" y="f132"/>
                    </a:lnTo>
                    <a:lnTo>
                      <a:pt x="f281" y="f282"/>
                    </a:lnTo>
                    <a:lnTo>
                      <a:pt x="f281" y="f282"/>
                    </a:lnTo>
                    <a:lnTo>
                      <a:pt x="f43" y="f16"/>
                    </a:lnTo>
                    <a:lnTo>
                      <a:pt x="f132" y="f16"/>
                    </a:lnTo>
                    <a:lnTo>
                      <a:pt x="f145" y="f200"/>
                    </a:lnTo>
                    <a:lnTo>
                      <a:pt x="f145" y="f200"/>
                    </a:lnTo>
                    <a:lnTo>
                      <a:pt x="f147" y="f283"/>
                    </a:lnTo>
                    <a:lnTo>
                      <a:pt x="f149" y="f20"/>
                    </a:lnTo>
                    <a:lnTo>
                      <a:pt x="f149" y="f20"/>
                    </a:lnTo>
                    <a:lnTo>
                      <a:pt x="f150" y="f198"/>
                    </a:lnTo>
                    <a:lnTo>
                      <a:pt x="f148" y="f136"/>
                    </a:lnTo>
                    <a:lnTo>
                      <a:pt x="f142" y="f284"/>
                    </a:lnTo>
                    <a:lnTo>
                      <a:pt x="f142" y="f284"/>
                    </a:lnTo>
                    <a:lnTo>
                      <a:pt x="f193" y="f285"/>
                    </a:lnTo>
                    <a:lnTo>
                      <a:pt x="f253" y="f6"/>
                    </a:lnTo>
                    <a:lnTo>
                      <a:pt x="f251" y="f6"/>
                    </a:lnTo>
                    <a:lnTo>
                      <a:pt x="f136" y="f171"/>
                    </a:lnTo>
                    <a:lnTo>
                      <a:pt x="f136" y="f171"/>
                    </a:lnTo>
                    <a:lnTo>
                      <a:pt x="f135" y="f170"/>
                    </a:lnTo>
                    <a:lnTo>
                      <a:pt x="f198" y="f286"/>
                    </a:lnTo>
                    <a:lnTo>
                      <a:pt x="f198" y="f166"/>
                    </a:lnTo>
                    <a:lnTo>
                      <a:pt x="f135" y="f164"/>
                    </a:lnTo>
                    <a:lnTo>
                      <a:pt x="f287" y="f196"/>
                    </a:lnTo>
                    <a:lnTo>
                      <a:pt x="f201" y="f288"/>
                    </a:lnTo>
                    <a:lnTo>
                      <a:pt x="f288" y="f289"/>
                    </a:lnTo>
                    <a:lnTo>
                      <a:pt x="f198" y="f280"/>
                    </a:lnTo>
                    <a:lnTo>
                      <a:pt x="f198" y="f280"/>
                    </a:lnTo>
                    <a:lnTo>
                      <a:pt x="f198" y="f24"/>
                    </a:lnTo>
                    <a:lnTo>
                      <a:pt x="f198" y="f26"/>
                    </a:lnTo>
                    <a:lnTo>
                      <a:pt x="f198" y="f26"/>
                    </a:lnTo>
                    <a:lnTo>
                      <a:pt x="f133" y="f140"/>
                    </a:lnTo>
                    <a:lnTo>
                      <a:pt x="f199" y="f30"/>
                    </a:lnTo>
                    <a:lnTo>
                      <a:pt x="f199" y="f30"/>
                    </a:lnTo>
                    <a:lnTo>
                      <a:pt x="f42" y="f290"/>
                    </a:lnTo>
                    <a:lnTo>
                      <a:pt x="f204" y="f291"/>
                    </a:lnTo>
                    <a:lnTo>
                      <a:pt x="f55" y="f292"/>
                    </a:lnTo>
                    <a:lnTo>
                      <a:pt x="f9" y="f183"/>
                    </a:lnTo>
                    <a:lnTo>
                      <a:pt x="f9" y="f183"/>
                    </a:lnTo>
                    <a:lnTo>
                      <a:pt x="f182" y="f292"/>
                    </a:lnTo>
                    <a:lnTo>
                      <a:pt x="f181" y="f287"/>
                    </a:lnTo>
                    <a:lnTo>
                      <a:pt x="f174" y="f144"/>
                    </a:lnTo>
                    <a:lnTo>
                      <a:pt x="f293" y="f28"/>
                    </a:lnTo>
                    <a:lnTo>
                      <a:pt x="f95" y="f141"/>
                    </a:lnTo>
                    <a:lnTo>
                      <a:pt x="f169" y="f196"/>
                    </a:lnTo>
                    <a:lnTo>
                      <a:pt x="f294" y="f200"/>
                    </a:lnTo>
                    <a:lnTo>
                      <a:pt x="f295" y="f296"/>
                    </a:lnTo>
                    <a:lnTo>
                      <a:pt x="f231" y="f129"/>
                    </a:lnTo>
                    <a:lnTo>
                      <a:pt x="f234" y="f192"/>
                    </a:lnTo>
                    <a:lnTo>
                      <a:pt x="f44" y="f126"/>
                    </a:lnTo>
                    <a:lnTo>
                      <a:pt x="f274" y="f297"/>
                    </a:lnTo>
                    <a:lnTo>
                      <a:pt x="f51" y="f212"/>
                    </a:lnTo>
                    <a:lnTo>
                      <a:pt x="f298" y="f114"/>
                    </a:lnTo>
                    <a:lnTo>
                      <a:pt x="f299" y="f217"/>
                    </a:lnTo>
                    <a:lnTo>
                      <a:pt x="f7" y="f275"/>
                    </a:lnTo>
                    <a:lnTo>
                      <a:pt x="f7" y="f275"/>
                    </a:lnTo>
                    <a:lnTo>
                      <a:pt x="f299" y="f99"/>
                    </a:lnTo>
                    <a:lnTo>
                      <a:pt x="f298" y="f96"/>
                    </a:lnTo>
                    <a:lnTo>
                      <a:pt x="f51" y="f300"/>
                    </a:lnTo>
                    <a:lnTo>
                      <a:pt x="f274" y="f269"/>
                    </a:lnTo>
                    <a:lnTo>
                      <a:pt x="f44" y="f46"/>
                    </a:lnTo>
                    <a:lnTo>
                      <a:pt x="f234" y="f239"/>
                    </a:lnTo>
                    <a:lnTo>
                      <a:pt x="f231" y="f58"/>
                    </a:lnTo>
                    <a:lnTo>
                      <a:pt x="f295" y="f301"/>
                    </a:lnTo>
                    <a:lnTo>
                      <a:pt x="f294" y="f302"/>
                    </a:lnTo>
                    <a:lnTo>
                      <a:pt x="f169" y="f34"/>
                    </a:lnTo>
                    <a:lnTo>
                      <a:pt x="f95" y="f25"/>
                    </a:lnTo>
                    <a:lnTo>
                      <a:pt x="f293" y="f261"/>
                    </a:lnTo>
                    <a:lnTo>
                      <a:pt x="f174" y="f19"/>
                    </a:lnTo>
                    <a:lnTo>
                      <a:pt x="f181" y="f15"/>
                    </a:lnTo>
                    <a:lnTo>
                      <a:pt x="f182" y="f11"/>
                    </a:lnTo>
                    <a:lnTo>
                      <a:pt x="f9" y="f8"/>
                    </a:lnTo>
                    <a:lnTo>
                      <a:pt x="f9" y="f8"/>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 name="Group 169">
              <a:extLst>
                <a:ext uri="{FF2B5EF4-FFF2-40B4-BE49-F238E27FC236}">
                  <a16:creationId xmlns:a16="http://schemas.microsoft.com/office/drawing/2014/main" id="{1BB92536-E8EF-47BE-971B-91EF24215AAF}"/>
                </a:ext>
              </a:extLst>
            </p:cNvPr>
            <p:cNvGrpSpPr/>
            <p:nvPr/>
          </p:nvGrpSpPr>
          <p:grpSpPr>
            <a:xfrm>
              <a:off x="9872164" y="2714899"/>
              <a:ext cx="1878625" cy="1542565"/>
              <a:chOff x="9872164" y="2714899"/>
              <a:chExt cx="1878625" cy="1542565"/>
            </a:xfrm>
          </p:grpSpPr>
          <p:sp>
            <p:nvSpPr>
              <p:cNvPr id="15" name="TextBox 170">
                <a:extLst>
                  <a:ext uri="{FF2B5EF4-FFF2-40B4-BE49-F238E27FC236}">
                    <a16:creationId xmlns:a16="http://schemas.microsoft.com/office/drawing/2014/main" id="{14A304A4-18E1-45F5-9DA0-F12F74A0BEBE}"/>
                  </a:ext>
                </a:extLst>
              </p:cNvPr>
              <p:cNvSpPr txBox="1"/>
              <p:nvPr/>
            </p:nvSpPr>
            <p:spPr>
              <a:xfrm>
                <a:off x="9872164" y="3515264"/>
                <a:ext cx="1089900" cy="461552"/>
              </a:xfrm>
              <a:prstGeom prst="rect">
                <a:avLst/>
              </a:prstGeom>
              <a:noFill/>
              <a:ln cap="flat">
                <a:noFill/>
              </a:ln>
            </p:spPr>
            <p:txBody>
              <a:bodyPr vert="horz" wrap="square" lIns="182825" tIns="146258" rIns="182825" bIns="146258" anchor="t" anchorCtr="0" compatLnSpc="1">
                <a:sp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Apps</a:t>
                </a:r>
              </a:p>
            </p:txBody>
          </p:sp>
          <p:grpSp>
            <p:nvGrpSpPr>
              <p:cNvPr id="16" name="Group 171">
                <a:extLst>
                  <a:ext uri="{FF2B5EF4-FFF2-40B4-BE49-F238E27FC236}">
                    <a16:creationId xmlns:a16="http://schemas.microsoft.com/office/drawing/2014/main" id="{9DB687F4-710B-45F2-A830-016040B3542A}"/>
                  </a:ext>
                </a:extLst>
              </p:cNvPr>
              <p:cNvGrpSpPr/>
              <p:nvPr/>
            </p:nvGrpSpPr>
            <p:grpSpPr>
              <a:xfrm>
                <a:off x="9973781" y="3198443"/>
                <a:ext cx="462329" cy="357621"/>
                <a:chOff x="9973781" y="3198443"/>
                <a:chExt cx="462329" cy="357621"/>
              </a:xfrm>
            </p:grpSpPr>
            <p:sp>
              <p:nvSpPr>
                <p:cNvPr id="17" name="Freeform 181">
                  <a:extLst>
                    <a:ext uri="{FF2B5EF4-FFF2-40B4-BE49-F238E27FC236}">
                      <a16:creationId xmlns:a16="http://schemas.microsoft.com/office/drawing/2014/main" id="{D4F323B2-77DD-4FF0-9454-958C15546955}"/>
                    </a:ext>
                  </a:extLst>
                </p:cNvPr>
                <p:cNvSpPr/>
                <p:nvPr/>
              </p:nvSpPr>
              <p:spPr>
                <a:xfrm>
                  <a:off x="10093220" y="3292160"/>
                  <a:ext cx="223451" cy="224220"/>
                </a:xfrm>
                <a:custGeom>
                  <a:avLst/>
                  <a:gdLst>
                    <a:gd name="f0" fmla="val 10800000"/>
                    <a:gd name="f1" fmla="val 5400000"/>
                    <a:gd name="f2" fmla="val 180"/>
                    <a:gd name="f3" fmla="val w"/>
                    <a:gd name="f4" fmla="val h"/>
                    <a:gd name="f5" fmla="val 0"/>
                    <a:gd name="f6" fmla="val 319670"/>
                    <a:gd name="f7" fmla="val 320770"/>
                    <a:gd name="f8" fmla="val 193673"/>
                    <a:gd name="f9" fmla="val 280605"/>
                    <a:gd name="f10" fmla="val 184761"/>
                    <a:gd name="f11" fmla="val 281133"/>
                    <a:gd name="f12" fmla="val 175324"/>
                    <a:gd name="f13" fmla="val 281661"/>
                    <a:gd name="f14" fmla="val 165888"/>
                    <a:gd name="f15" fmla="val 166412"/>
                    <a:gd name="f16" fmla="val 292225"/>
                    <a:gd name="f17" fmla="val 166936"/>
                    <a:gd name="f18" fmla="val 300676"/>
                    <a:gd name="f19" fmla="val 167460"/>
                    <a:gd name="f20" fmla="val 307015"/>
                    <a:gd name="f21" fmla="val 172179"/>
                    <a:gd name="f22" fmla="val 306486"/>
                    <a:gd name="f23" fmla="val 176373"/>
                    <a:gd name="f24" fmla="val 305958"/>
                    <a:gd name="f25" fmla="val 181091"/>
                    <a:gd name="f26" fmla="val 305430"/>
                    <a:gd name="f27" fmla="val 183188"/>
                    <a:gd name="f28" fmla="val 301733"/>
                    <a:gd name="f29" fmla="val 188430"/>
                    <a:gd name="f30" fmla="val 292753"/>
                    <a:gd name="f31" fmla="val 127923"/>
                    <a:gd name="f32" fmla="val 280054"/>
                    <a:gd name="f33" fmla="val 133734"/>
                    <a:gd name="f34" fmla="val 293270"/>
                    <a:gd name="f35" fmla="val 139016"/>
                    <a:gd name="f36" fmla="val 302257"/>
                    <a:gd name="f37" fmla="val 141657"/>
                    <a:gd name="f38" fmla="val 305957"/>
                    <a:gd name="f39" fmla="val 145882"/>
                    <a:gd name="f40" fmla="val 150108"/>
                    <a:gd name="f41" fmla="val 154333"/>
                    <a:gd name="f42" fmla="val 153805"/>
                    <a:gd name="f43" fmla="val 300671"/>
                    <a:gd name="f44" fmla="val 153277"/>
                    <a:gd name="f45" fmla="val 291684"/>
                    <a:gd name="f46" fmla="val 152749"/>
                    <a:gd name="f47" fmla="val 281640"/>
                    <a:gd name="f48" fmla="val 144298"/>
                    <a:gd name="f49" fmla="val 135846"/>
                    <a:gd name="f50" fmla="val 280583"/>
                    <a:gd name="f51" fmla="val 226960"/>
                    <a:gd name="f52" fmla="val 275378"/>
                    <a:gd name="f53" fmla="val 221183"/>
                    <a:gd name="f54" fmla="val 276962"/>
                    <a:gd name="f55" fmla="val 215406"/>
                    <a:gd name="f56" fmla="val 277491"/>
                    <a:gd name="f57" fmla="val 209629"/>
                    <a:gd name="f58" fmla="val 278547"/>
                    <a:gd name="f59" fmla="val 205427"/>
                    <a:gd name="f60" fmla="val 288055"/>
                    <a:gd name="f61" fmla="val 201226"/>
                    <a:gd name="f62" fmla="val 295978"/>
                    <a:gd name="f63" fmla="val 198075"/>
                    <a:gd name="f64" fmla="val 301788"/>
                    <a:gd name="f65" fmla="val 200175"/>
                    <a:gd name="f66" fmla="val 301260"/>
                    <a:gd name="f67" fmla="val 202276"/>
                    <a:gd name="f68" fmla="val 300731"/>
                    <a:gd name="f69" fmla="val 204377"/>
                    <a:gd name="f70" fmla="val 300203"/>
                    <a:gd name="f71" fmla="val 208053"/>
                    <a:gd name="f72" fmla="val 296506"/>
                    <a:gd name="f73" fmla="val 216982"/>
                    <a:gd name="f74" fmla="val 94911"/>
                    <a:gd name="f75" fmla="val 274277"/>
                    <a:gd name="f76" fmla="val 107537"/>
                    <a:gd name="f77" fmla="val 290172"/>
                    <a:gd name="f78" fmla="val 118584"/>
                    <a:gd name="f79" fmla="val 300239"/>
                    <a:gd name="f80" fmla="val 120163"/>
                    <a:gd name="f81" fmla="val 301828"/>
                    <a:gd name="f82" fmla="val 121741"/>
                    <a:gd name="f83" fmla="val 302358"/>
                    <a:gd name="f84" fmla="val 123319"/>
                    <a:gd name="f85" fmla="val 124897"/>
                    <a:gd name="f86" fmla="val 302888"/>
                    <a:gd name="f87" fmla="val 121215"/>
                    <a:gd name="f88" fmla="val 296530"/>
                    <a:gd name="f89" fmla="val 117006"/>
                    <a:gd name="f90" fmla="val 288053"/>
                    <a:gd name="f91" fmla="val 112797"/>
                    <a:gd name="f92" fmla="val 277456"/>
                    <a:gd name="f93" fmla="val 106485"/>
                    <a:gd name="f94" fmla="val 276927"/>
                    <a:gd name="f95" fmla="val 100698"/>
                    <a:gd name="f96" fmla="val 275337"/>
                    <a:gd name="f97" fmla="val 261623"/>
                    <a:gd name="f98" fmla="val 266024"/>
                    <a:gd name="f99" fmla="val 256919"/>
                    <a:gd name="f100" fmla="val 267610"/>
                    <a:gd name="f101" fmla="val 252215"/>
                    <a:gd name="f102" fmla="val 269195"/>
                    <a:gd name="f103" fmla="val 247511"/>
                    <a:gd name="f104" fmla="val 270781"/>
                    <a:gd name="f105" fmla="val 243329"/>
                    <a:gd name="f106" fmla="val 276066"/>
                    <a:gd name="f107" fmla="val 239670"/>
                    <a:gd name="f108" fmla="val 281351"/>
                    <a:gd name="f109" fmla="val 235489"/>
                    <a:gd name="f110" fmla="val 286107"/>
                    <a:gd name="f111" fmla="val 244897"/>
                    <a:gd name="f112" fmla="val 280294"/>
                    <a:gd name="f113" fmla="val 253783"/>
                    <a:gd name="f114" fmla="val 273952"/>
                    <a:gd name="f115" fmla="val 53646"/>
                    <a:gd name="f116" fmla="val 261072"/>
                    <a:gd name="f117" fmla="val 64178"/>
                    <a:gd name="f118" fmla="val 272729"/>
                    <a:gd name="f119" fmla="val 76817"/>
                    <a:gd name="f120" fmla="val 282266"/>
                    <a:gd name="f121" fmla="val 90509"/>
                    <a:gd name="f122" fmla="val 289683"/>
                    <a:gd name="f123" fmla="val 85243"/>
                    <a:gd name="f124" fmla="val 283855"/>
                    <a:gd name="f125" fmla="val 79977"/>
                    <a:gd name="f126" fmla="val 276438"/>
                    <a:gd name="f127" fmla="val 74184"/>
                    <a:gd name="f128" fmla="val 268490"/>
                    <a:gd name="f129" fmla="val 66811"/>
                    <a:gd name="f130" fmla="val 266371"/>
                    <a:gd name="f131" fmla="val 59965"/>
                    <a:gd name="f132" fmla="val 264252"/>
                    <a:gd name="f133" fmla="val 213205"/>
                    <a:gd name="f134" fmla="val 224209"/>
                    <a:gd name="f135" fmla="val 197402"/>
                    <a:gd name="f136" fmla="val 226846"/>
                    <a:gd name="f137" fmla="val 180544"/>
                    <a:gd name="f138" fmla="val 228429"/>
                    <a:gd name="f139" fmla="val 163687"/>
                    <a:gd name="f140" fmla="val 228957"/>
                    <a:gd name="f141" fmla="val 243201"/>
                    <a:gd name="f142" fmla="val 164740"/>
                    <a:gd name="f143" fmla="val 256917"/>
                    <a:gd name="f144" fmla="val 165267"/>
                    <a:gd name="f145" fmla="val 269051"/>
                    <a:gd name="f146" fmla="val 176857"/>
                    <a:gd name="f147" fmla="val 268523"/>
                    <a:gd name="f148" fmla="val 188446"/>
                    <a:gd name="f149" fmla="val 267996"/>
                    <a:gd name="f150" fmla="val 200035"/>
                    <a:gd name="f151" fmla="val 266413"/>
                    <a:gd name="f152" fmla="val 204777"/>
                    <a:gd name="f153" fmla="val 254279"/>
                    <a:gd name="f154" fmla="val 209518"/>
                    <a:gd name="f155" fmla="val 240035"/>
                    <a:gd name="f156" fmla="val 108941"/>
                    <a:gd name="f157" fmla="val 112628"/>
                    <a:gd name="f158" fmla="val 240027"/>
                    <a:gd name="f159" fmla="val 117369"/>
                    <a:gd name="f160" fmla="val 253736"/>
                    <a:gd name="f161" fmla="val 122109"/>
                    <a:gd name="f162" fmla="val 265864"/>
                    <a:gd name="f163" fmla="val 131590"/>
                    <a:gd name="f164" fmla="val 267446"/>
                    <a:gd name="f165" fmla="val 141598"/>
                    <a:gd name="f166" fmla="val 267973"/>
                    <a:gd name="f167" fmla="val 152132"/>
                    <a:gd name="f168" fmla="val 268500"/>
                    <a:gd name="f169" fmla="val 151606"/>
                    <a:gd name="f170" fmla="val 256373"/>
                    <a:gd name="f171" fmla="val 151079"/>
                    <a:gd name="f172" fmla="val 243191"/>
                    <a:gd name="f173" fmla="val 150552"/>
                    <a:gd name="f174" fmla="val 228954"/>
                    <a:gd name="f175" fmla="val 135804"/>
                    <a:gd name="f176" fmla="val 228427"/>
                    <a:gd name="f177" fmla="val 226845"/>
                    <a:gd name="f178" fmla="val 58322"/>
                    <a:gd name="f179" fmla="val 209903"/>
                    <a:gd name="f180" fmla="val 64673"/>
                    <a:gd name="f181" fmla="val 227869"/>
                    <a:gd name="f182" fmla="val 73671"/>
                    <a:gd name="f183" fmla="val 243722"/>
                    <a:gd name="f184" fmla="val 82669"/>
                    <a:gd name="f185" fmla="val 257461"/>
                    <a:gd name="f186" fmla="val 90608"/>
                    <a:gd name="f187" fmla="val 260103"/>
                    <a:gd name="f188" fmla="val 98547"/>
                    <a:gd name="f189" fmla="val 261688"/>
                    <a:gd name="f190" fmla="val 107016"/>
                    <a:gd name="f191" fmla="val 263273"/>
                    <a:gd name="f192" fmla="val 102252"/>
                    <a:gd name="f193" fmla="val 251120"/>
                    <a:gd name="f194" fmla="val 98018"/>
                    <a:gd name="f195" fmla="val 236852"/>
                    <a:gd name="f196" fmla="val 94842"/>
                    <a:gd name="f197" fmla="val 221000"/>
                    <a:gd name="f198" fmla="val 82140"/>
                    <a:gd name="f199" fmla="val 218358"/>
                    <a:gd name="f200" fmla="val 69966"/>
                    <a:gd name="f201" fmla="val 214131"/>
                    <a:gd name="f202" fmla="val 264925"/>
                    <a:gd name="f203" fmla="val 209078"/>
                    <a:gd name="f204" fmla="val 253330"/>
                    <a:gd name="f205" fmla="val 213818"/>
                    <a:gd name="f206" fmla="val 240681"/>
                    <a:gd name="f207" fmla="val 218031"/>
                    <a:gd name="f208" fmla="val 227505"/>
                    <a:gd name="f209" fmla="val 221190"/>
                    <a:gd name="f210" fmla="val 224343"/>
                    <a:gd name="f211" fmla="val 236989"/>
                    <a:gd name="f212" fmla="val 219599"/>
                    <a:gd name="f213" fmla="val 251735"/>
                    <a:gd name="f214" fmla="val 214856"/>
                    <a:gd name="f215" fmla="val 264374"/>
                    <a:gd name="f216" fmla="val 223289"/>
                    <a:gd name="f217" fmla="val 263320"/>
                    <a:gd name="f218" fmla="val 231194"/>
                    <a:gd name="f219" fmla="val 261214"/>
                    <a:gd name="f220" fmla="val 239100"/>
                    <a:gd name="f221" fmla="val 259634"/>
                    <a:gd name="f222" fmla="val 248586"/>
                    <a:gd name="f223" fmla="val 245415"/>
                    <a:gd name="f224" fmla="val 258073"/>
                    <a:gd name="f225" fmla="val 228037"/>
                    <a:gd name="f226" fmla="val 303989"/>
                    <a:gd name="f227" fmla="val 187895"/>
                    <a:gd name="f228" fmla="val 297128"/>
                    <a:gd name="f229" fmla="val 192647"/>
                    <a:gd name="f230" fmla="val 289211"/>
                    <a:gd name="f231" fmla="val 197399"/>
                    <a:gd name="f232" fmla="val 280765"/>
                    <a:gd name="f233" fmla="val 201624"/>
                    <a:gd name="f234" fmla="val 275487"/>
                    <a:gd name="f235" fmla="val 220632"/>
                    <a:gd name="f236" fmla="val 267570"/>
                    <a:gd name="f237" fmla="val 238057"/>
                    <a:gd name="f238" fmla="val 258597"/>
                    <a:gd name="f239" fmla="val 253370"/>
                    <a:gd name="f240" fmla="val 265987"/>
                    <a:gd name="f241" fmla="val 250729"/>
                    <a:gd name="f242" fmla="val 273376"/>
                    <a:gd name="f243" fmla="val 248089"/>
                    <a:gd name="f244" fmla="val 279710"/>
                    <a:gd name="f245" fmla="val 244921"/>
                    <a:gd name="f246" fmla="val 291850"/>
                    <a:gd name="f247" fmla="val 228025"/>
                    <a:gd name="f248" fmla="val 300295"/>
                    <a:gd name="f249" fmla="val 209016"/>
                    <a:gd name="f250" fmla="val 15131"/>
                    <a:gd name="f251" fmla="val 186244"/>
                    <a:gd name="f252" fmla="val 18834"/>
                    <a:gd name="f253" fmla="val 205247"/>
                    <a:gd name="f254" fmla="val 25712"/>
                    <a:gd name="f255" fmla="val 223193"/>
                    <a:gd name="f256" fmla="val 35764"/>
                    <a:gd name="f257" fmla="val 239029"/>
                    <a:gd name="f258" fmla="val 44229"/>
                    <a:gd name="f259" fmla="val 243251"/>
                    <a:gd name="f260" fmla="val 53751"/>
                    <a:gd name="f261" fmla="val 247474"/>
                    <a:gd name="f262" fmla="val 63274"/>
                    <a:gd name="f263" fmla="val 251169"/>
                    <a:gd name="f264" fmla="val 54810"/>
                    <a:gd name="f265" fmla="val 236917"/>
                    <a:gd name="f266" fmla="val 47403"/>
                    <a:gd name="f267" fmla="val 220554"/>
                    <a:gd name="f268" fmla="val 42641"/>
                    <a:gd name="f269" fmla="val 202607"/>
                    <a:gd name="f270" fmla="val 32590"/>
                    <a:gd name="f271" fmla="val 197857"/>
                    <a:gd name="f272" fmla="val 23596"/>
                    <a:gd name="f273" fmla="val 192578"/>
                    <a:gd name="f274" fmla="val 220633"/>
                    <a:gd name="f275" fmla="val 169463"/>
                    <a:gd name="f276" fmla="val 202251"/>
                    <a:gd name="f277" fmla="val 174190"/>
                    <a:gd name="f278" fmla="val 182819"/>
                    <a:gd name="f279" fmla="val 176291"/>
                    <a:gd name="f280" fmla="val 162861"/>
                    <a:gd name="f281" fmla="val 176816"/>
                    <a:gd name="f282" fmla="val 189946"/>
                    <a:gd name="f283" fmla="val 203076"/>
                    <a:gd name="f284" fmla="val 163386"/>
                    <a:gd name="f285" fmla="val 215680"/>
                    <a:gd name="f286" fmla="val 181768"/>
                    <a:gd name="f287" fmla="val 199625"/>
                    <a:gd name="f288" fmla="val 213580"/>
                    <a:gd name="f289" fmla="val 216431"/>
                    <a:gd name="f290" fmla="val 218532"/>
                    <a:gd name="f291" fmla="val 197298"/>
                    <a:gd name="f292" fmla="val 220108"/>
                    <a:gd name="f293" fmla="val 183643"/>
                    <a:gd name="f294" fmla="val 101513"/>
                    <a:gd name="f295" fmla="val 102043"/>
                    <a:gd name="f296" fmla="val 103631"/>
                    <a:gd name="f297" fmla="val 105748"/>
                    <a:gd name="f298" fmla="val 210428"/>
                    <a:gd name="f299" fmla="val 120038"/>
                    <a:gd name="f300" fmla="val 213054"/>
                    <a:gd name="f301" fmla="val 134858"/>
                    <a:gd name="f302" fmla="val 215155"/>
                    <a:gd name="f303" fmla="val 150207"/>
                    <a:gd name="f304" fmla="val 149678"/>
                    <a:gd name="f305" fmla="val 132741"/>
                    <a:gd name="f306" fmla="val 175765"/>
                    <a:gd name="f307" fmla="val 116862"/>
                    <a:gd name="f308" fmla="val 173139"/>
                    <a:gd name="f309" fmla="val 51121"/>
                    <a:gd name="f310" fmla="val 149931"/>
                    <a:gd name="f311" fmla="val 50595"/>
                    <a:gd name="f312" fmla="val 153623"/>
                    <a:gd name="f313" fmla="val 50069"/>
                    <a:gd name="f314" fmla="val 156788"/>
                    <a:gd name="f315" fmla="val 159953"/>
                    <a:gd name="f316" fmla="val 171558"/>
                    <a:gd name="f317" fmla="val 51647"/>
                    <a:gd name="f318" fmla="val 183163"/>
                    <a:gd name="f319" fmla="val 53752"/>
                    <a:gd name="f320" fmla="val 193713"/>
                    <a:gd name="f321" fmla="val 65853"/>
                    <a:gd name="f322" fmla="val 198988"/>
                    <a:gd name="f323" fmla="val 78480"/>
                    <a:gd name="f324" fmla="val 203735"/>
                    <a:gd name="f325" fmla="val 92160"/>
                    <a:gd name="f326" fmla="val 207427"/>
                    <a:gd name="f327" fmla="val 90055"/>
                    <a:gd name="f328" fmla="val 194240"/>
                    <a:gd name="f329" fmla="val 88477"/>
                    <a:gd name="f330" fmla="val 180525"/>
                    <a:gd name="f331" fmla="val 89003"/>
                    <a:gd name="f332" fmla="val 166283"/>
                    <a:gd name="f333" fmla="val 75324"/>
                    <a:gd name="f334" fmla="val 161536"/>
                    <a:gd name="f335" fmla="val 62170"/>
                    <a:gd name="f336" fmla="val 156261"/>
                    <a:gd name="f337" fmla="val 271850"/>
                    <a:gd name="f338" fmla="val 148830"/>
                    <a:gd name="f339" fmla="val 260269"/>
                    <a:gd name="f340" fmla="val 155690"/>
                    <a:gd name="f341" fmla="val 247634"/>
                    <a:gd name="f342" fmla="val 161495"/>
                    <a:gd name="f343" fmla="val 233420"/>
                    <a:gd name="f344" fmla="val 165717"/>
                    <a:gd name="f345" fmla="val 233947"/>
                    <a:gd name="f346" fmla="val 179965"/>
                    <a:gd name="f347" fmla="val 232367"/>
                    <a:gd name="f348" fmla="val 193685"/>
                    <a:gd name="f349" fmla="val 230262"/>
                    <a:gd name="f350" fmla="val 206877"/>
                    <a:gd name="f351" fmla="val 244475"/>
                    <a:gd name="f352" fmla="val 203183"/>
                    <a:gd name="f353" fmla="val 257110"/>
                    <a:gd name="f354" fmla="val 198434"/>
                    <a:gd name="f355" fmla="val 269218"/>
                    <a:gd name="f356" fmla="val 193157"/>
                    <a:gd name="f357" fmla="val 182603"/>
                    <a:gd name="f358" fmla="val 272903"/>
                    <a:gd name="f359" fmla="val 171521"/>
                    <a:gd name="f360" fmla="val 159912"/>
                    <a:gd name="f361" fmla="val 156218"/>
                    <a:gd name="f362" fmla="val 272376"/>
                    <a:gd name="f363" fmla="val 152524"/>
                    <a:gd name="f364" fmla="val 302793"/>
                    <a:gd name="f365" fmla="val 126547"/>
                    <a:gd name="f366" fmla="val 297022"/>
                    <a:gd name="f367" fmla="val 131826"/>
                    <a:gd name="f368" fmla="val 290727"/>
                    <a:gd name="f369" fmla="val 136577"/>
                    <a:gd name="f370" fmla="val 284431"/>
                    <a:gd name="f371" fmla="val 141328"/>
                    <a:gd name="f372" fmla="val 284956"/>
                    <a:gd name="f373" fmla="val 147135"/>
                    <a:gd name="f374" fmla="val 286005"/>
                    <a:gd name="f375" fmla="val 153470"/>
                    <a:gd name="f376" fmla="val 159805"/>
                    <a:gd name="f377" fmla="val 168251"/>
                    <a:gd name="f378" fmla="val 285481"/>
                    <a:gd name="f379" fmla="val 176698"/>
                    <a:gd name="f380" fmla="val 283907"/>
                    <a:gd name="f381" fmla="val 185144"/>
                    <a:gd name="f382" fmla="val 292301"/>
                    <a:gd name="f383" fmla="val 180393"/>
                    <a:gd name="f384" fmla="val 299645"/>
                    <a:gd name="f385" fmla="val 175642"/>
                    <a:gd name="f386" fmla="val 306465"/>
                    <a:gd name="f387" fmla="val 169835"/>
                    <a:gd name="f388" fmla="val 166668"/>
                    <a:gd name="f389" fmla="val 163500"/>
                    <a:gd name="f390" fmla="val 160333"/>
                    <a:gd name="f391" fmla="val 148719"/>
                    <a:gd name="f392" fmla="val 305416"/>
                    <a:gd name="f393" fmla="val 137105"/>
                    <a:gd name="f394" fmla="val 17427"/>
                    <a:gd name="f395" fmla="val 125172"/>
                    <a:gd name="f396" fmla="val 14789"/>
                    <a:gd name="f397" fmla="val 136754"/>
                    <a:gd name="f398" fmla="val 13205"/>
                    <a:gd name="f399" fmla="val 148337"/>
                    <a:gd name="f400" fmla="val 160446"/>
                    <a:gd name="f401" fmla="val 163079"/>
                    <a:gd name="f402" fmla="val 165711"/>
                    <a:gd name="f403" fmla="val 168870"/>
                    <a:gd name="f404" fmla="val 21122"/>
                    <a:gd name="f405" fmla="val 175188"/>
                    <a:gd name="f406" fmla="val 29565"/>
                    <a:gd name="f407" fmla="val 180979"/>
                    <a:gd name="f408" fmla="val 39065"/>
                    <a:gd name="f409" fmla="val 37482"/>
                    <a:gd name="f410" fmla="val 177821"/>
                    <a:gd name="f411" fmla="val 36954"/>
                    <a:gd name="f412" fmla="val 159920"/>
                    <a:gd name="f413" fmla="val 154128"/>
                    <a:gd name="f414" fmla="val 38009"/>
                    <a:gd name="f415" fmla="val 38537"/>
                    <a:gd name="f416" fmla="val 142546"/>
                    <a:gd name="f417" fmla="val 30621"/>
                    <a:gd name="f418" fmla="val 137281"/>
                    <a:gd name="f419" fmla="val 23760"/>
                    <a:gd name="f420" fmla="val 131489"/>
                    <a:gd name="f421" fmla="val 215883"/>
                    <a:gd name="f422" fmla="val 122420"/>
                    <a:gd name="f423" fmla="val 200134"/>
                    <a:gd name="f424" fmla="val 126653"/>
                    <a:gd name="f425" fmla="val 183335"/>
                    <a:gd name="f426" fmla="val 128769"/>
                    <a:gd name="f427" fmla="val 165486"/>
                    <a:gd name="f428" fmla="val 164961"/>
                    <a:gd name="f429" fmla="val 164436"/>
                    <a:gd name="f430" fmla="val 137763"/>
                    <a:gd name="f431" fmla="val 146228"/>
                    <a:gd name="f432" fmla="val 155221"/>
                    <a:gd name="f433" fmla="val 157866"/>
                    <a:gd name="f434" fmla="val 161041"/>
                    <a:gd name="f435" fmla="val 163686"/>
                    <a:gd name="f436" fmla="val 163157"/>
                    <a:gd name="f437" fmla="val 202234"/>
                    <a:gd name="f438" fmla="val 160512"/>
                    <a:gd name="f439" fmla="val 220083"/>
                    <a:gd name="f440" fmla="val 155750"/>
                    <a:gd name="f441" fmla="val 219558"/>
                    <a:gd name="f442" fmla="val 144640"/>
                    <a:gd name="f443" fmla="val 217983"/>
                    <a:gd name="f444" fmla="val 133530"/>
                    <a:gd name="f445" fmla="val 106825"/>
                    <a:gd name="f446" fmla="val 120220"/>
                    <a:gd name="f447" fmla="val 104180"/>
                    <a:gd name="f448" fmla="val 131876"/>
                    <a:gd name="f449" fmla="val 102593"/>
                    <a:gd name="f450" fmla="val 144062"/>
                    <a:gd name="f451" fmla="val 102064"/>
                    <a:gd name="f452" fmla="val 156248"/>
                    <a:gd name="f453" fmla="val 116877"/>
                    <a:gd name="f454" fmla="val 159957"/>
                    <a:gd name="f455" fmla="val 132748"/>
                    <a:gd name="f456" fmla="val 162606"/>
                    <a:gd name="f457" fmla="val 163136"/>
                    <a:gd name="f458" fmla="val 160487"/>
                    <a:gd name="f459" fmla="val 157837"/>
                    <a:gd name="f460" fmla="val 155188"/>
                    <a:gd name="f461" fmla="val 146181"/>
                    <a:gd name="f462" fmla="val 137174"/>
                    <a:gd name="f463" fmla="val 128167"/>
                    <a:gd name="f464" fmla="val 134864"/>
                    <a:gd name="f465" fmla="val 127107"/>
                    <a:gd name="f466" fmla="val 120051"/>
                    <a:gd name="f467" fmla="val 124458"/>
                    <a:gd name="f468" fmla="val 259617"/>
                    <a:gd name="f469" fmla="val 103988"/>
                    <a:gd name="f470" fmla="val 250157"/>
                    <a:gd name="f471" fmla="val 109775"/>
                    <a:gd name="f472" fmla="val 240173"/>
                    <a:gd name="f473" fmla="val 115035"/>
                    <a:gd name="f474" fmla="val 228611"/>
                    <a:gd name="f475" fmla="val 118717"/>
                    <a:gd name="f476" fmla="val 230713"/>
                    <a:gd name="f477" fmla="val 129238"/>
                    <a:gd name="f478" fmla="val 232290"/>
                    <a:gd name="f479" fmla="val 140810"/>
                    <a:gd name="f480" fmla="val 233341"/>
                    <a:gd name="f481" fmla="val 151856"/>
                    <a:gd name="f482" fmla="val 246479"/>
                    <a:gd name="f483" fmla="val 147648"/>
                    <a:gd name="f484" fmla="val 258566"/>
                    <a:gd name="f485" fmla="val 141862"/>
                    <a:gd name="f486" fmla="val 269602"/>
                    <a:gd name="f487" fmla="val 135024"/>
                    <a:gd name="f488" fmla="val 267500"/>
                    <a:gd name="f489" fmla="val 124503"/>
                    <a:gd name="f490" fmla="val 263821"/>
                    <a:gd name="f491" fmla="val 113983"/>
                    <a:gd name="f492" fmla="val 65249"/>
                    <a:gd name="f493" fmla="val 99862"/>
                    <a:gd name="f494" fmla="val 59956"/>
                    <a:gd name="f495" fmla="val 111422"/>
                    <a:gd name="f496" fmla="val 55192"/>
                    <a:gd name="f497" fmla="val 123507"/>
                    <a:gd name="f498" fmla="val 52545"/>
                    <a:gd name="f499" fmla="val 136118"/>
                    <a:gd name="f500" fmla="val 63661"/>
                    <a:gd name="f501" fmla="val 142423"/>
                    <a:gd name="f502" fmla="val 75835"/>
                    <a:gd name="f503" fmla="val 148203"/>
                    <a:gd name="f504" fmla="val 89068"/>
                    <a:gd name="f505" fmla="val 152407"/>
                    <a:gd name="f506" fmla="val 90126"/>
                    <a:gd name="f507" fmla="val 139796"/>
                    <a:gd name="f508" fmla="val 91714"/>
                    <a:gd name="f509" fmla="val 127185"/>
                    <a:gd name="f510" fmla="val 94361"/>
                    <a:gd name="f511" fmla="val 115625"/>
                    <a:gd name="f512" fmla="val 83774"/>
                    <a:gd name="f513" fmla="val 73718"/>
                    <a:gd name="f514" fmla="val 106167"/>
                    <a:gd name="f515" fmla="val 285381"/>
                    <a:gd name="f516" fmla="val 83906"/>
                    <a:gd name="f517" fmla="val 280663"/>
                    <a:gd name="f518" fmla="val 88122"/>
                    <a:gd name="f519" fmla="val 275944"/>
                    <a:gd name="f520" fmla="val 92338"/>
                    <a:gd name="f521" fmla="val 270702"/>
                    <a:gd name="f522" fmla="val 96554"/>
                    <a:gd name="f523" fmla="val 275420"/>
                    <a:gd name="f524" fmla="val 106567"/>
                    <a:gd name="f525" fmla="val 279090"/>
                    <a:gd name="f526" fmla="val 116581"/>
                    <a:gd name="f527" fmla="val 281711"/>
                    <a:gd name="f528" fmla="val 127648"/>
                    <a:gd name="f529" fmla="val 288002"/>
                    <a:gd name="f530" fmla="val 122905"/>
                    <a:gd name="f531" fmla="val 293769"/>
                    <a:gd name="f532" fmla="val 117635"/>
                    <a:gd name="f533" fmla="val 298487"/>
                    <a:gd name="f534" fmla="val 112365"/>
                    <a:gd name="f535" fmla="val 295342"/>
                    <a:gd name="f536" fmla="val 102351"/>
                    <a:gd name="f537" fmla="val 290624"/>
                    <a:gd name="f538" fmla="val 92865"/>
                    <a:gd name="f539" fmla="val 39411"/>
                    <a:gd name="f540" fmla="val 75928"/>
                    <a:gd name="f541" fmla="val 32019"/>
                    <a:gd name="f542" fmla="val 87020"/>
                    <a:gd name="f543" fmla="val 25683"/>
                    <a:gd name="f544" fmla="val 98640"/>
                    <a:gd name="f545" fmla="val 21458"/>
                    <a:gd name="f546" fmla="val 111317"/>
                    <a:gd name="f547" fmla="val 26739"/>
                    <a:gd name="f548" fmla="val 117656"/>
                    <a:gd name="f549" fmla="val 33603"/>
                    <a:gd name="f550" fmla="val 122938"/>
                    <a:gd name="f551" fmla="val 40995"/>
                    <a:gd name="f552" fmla="val 128748"/>
                    <a:gd name="f553" fmla="val 44163"/>
                    <a:gd name="f554" fmla="val 115543"/>
                    <a:gd name="f555" fmla="val 48916"/>
                    <a:gd name="f556" fmla="val 103394"/>
                    <a:gd name="f557" fmla="val 54196"/>
                    <a:gd name="f558" fmla="val 91774"/>
                    <a:gd name="f559" fmla="val 43635"/>
                    <a:gd name="f560" fmla="val 81738"/>
                    <a:gd name="f561" fmla="val 201616"/>
                    <a:gd name="f562" fmla="val 73452"/>
                    <a:gd name="f563" fmla="val 190553"/>
                    <a:gd name="f564" fmla="val 76083"/>
                    <a:gd name="f565" fmla="val 178437"/>
                    <a:gd name="f566" fmla="val 78187"/>
                    <a:gd name="f567" fmla="val 89762"/>
                    <a:gd name="f568" fmla="val 164214"/>
                    <a:gd name="f569" fmla="val 102390"/>
                    <a:gd name="f570" fmla="val 182125"/>
                    <a:gd name="f571" fmla="val 198455"/>
                    <a:gd name="f572" fmla="val 113438"/>
                    <a:gd name="f573" fmla="val 109756"/>
                    <a:gd name="f574" fmla="val 210044"/>
                    <a:gd name="f575" fmla="val 96602"/>
                    <a:gd name="f576" fmla="val 205830"/>
                    <a:gd name="f577" fmla="val 84501"/>
                    <a:gd name="f578" fmla="val 121592"/>
                    <a:gd name="f579" fmla="val 70701"/>
                    <a:gd name="f580" fmla="val 116857"/>
                    <a:gd name="f581" fmla="val 81774"/>
                    <a:gd name="f582" fmla="val 113174"/>
                    <a:gd name="f583" fmla="val 94429"/>
                    <a:gd name="f584" fmla="val 109491"/>
                    <a:gd name="f585" fmla="val 107084"/>
                    <a:gd name="f586" fmla="val 122119"/>
                    <a:gd name="f587" fmla="val 111302"/>
                    <a:gd name="f588" fmla="val 136324"/>
                    <a:gd name="f589" fmla="val 113938"/>
                    <a:gd name="f590" fmla="val 150530"/>
                    <a:gd name="f591" fmla="val 114993"/>
                    <a:gd name="f592" fmla="val 151056"/>
                    <a:gd name="f593" fmla="val 101811"/>
                    <a:gd name="f594" fmla="val 151582"/>
                    <a:gd name="f595" fmla="val 88629"/>
                    <a:gd name="f596" fmla="val 77028"/>
                    <a:gd name="f597" fmla="val 141060"/>
                    <a:gd name="f598" fmla="val 75974"/>
                    <a:gd name="f599" fmla="val 131063"/>
                    <a:gd name="f600" fmla="val 73865"/>
                    <a:gd name="f601" fmla="val 233321"/>
                    <a:gd name="f602" fmla="val 59697"/>
                    <a:gd name="f603" fmla="val 227511"/>
                    <a:gd name="f604" fmla="val 63395"/>
                    <a:gd name="f605" fmla="val 221172"/>
                    <a:gd name="f606" fmla="val 66565"/>
                    <a:gd name="f607" fmla="val 214306"/>
                    <a:gd name="f608" fmla="val 69207"/>
                    <a:gd name="f609" fmla="val 218531"/>
                    <a:gd name="f610" fmla="val 80302"/>
                    <a:gd name="f611" fmla="val 222757"/>
                    <a:gd name="f612" fmla="val 92981"/>
                    <a:gd name="f613" fmla="val 225926"/>
                    <a:gd name="f614" fmla="val 106189"/>
                    <a:gd name="f615" fmla="val 235962"/>
                    <a:gd name="f616" fmla="val 102491"/>
                    <a:gd name="f617" fmla="val 245469"/>
                    <a:gd name="f618" fmla="val 97736"/>
                    <a:gd name="f619" fmla="val 253921"/>
                    <a:gd name="f620" fmla="val 92453"/>
                    <a:gd name="f621" fmla="val 247582"/>
                    <a:gd name="f622" fmla="val 240716"/>
                    <a:gd name="f623" fmla="val 92595"/>
                    <a:gd name="f624" fmla="val 55846"/>
                    <a:gd name="f625" fmla="val 85214"/>
                    <a:gd name="f626" fmla="val 65360"/>
                    <a:gd name="f627" fmla="val 77832"/>
                    <a:gd name="f628" fmla="val 76460"/>
                    <a:gd name="f629" fmla="val 70977"/>
                    <a:gd name="f630" fmla="val 88088"/>
                    <a:gd name="f631" fmla="val 78886"/>
                    <a:gd name="f632" fmla="val 93902"/>
                    <a:gd name="f633" fmla="val 87323"/>
                    <a:gd name="f634" fmla="val 98660"/>
                    <a:gd name="f635" fmla="val 97341"/>
                    <a:gd name="f636" fmla="val 102888"/>
                    <a:gd name="f637" fmla="val 100505"/>
                    <a:gd name="f638" fmla="val 89674"/>
                    <a:gd name="f639" fmla="val 104723"/>
                    <a:gd name="f640" fmla="val 76988"/>
                    <a:gd name="f641" fmla="val 103141"/>
                    <a:gd name="f642" fmla="val 62717"/>
                    <a:gd name="f643" fmla="val 59546"/>
                    <a:gd name="f644" fmla="val 251144"/>
                    <a:gd name="f645" fmla="val 44842"/>
                    <a:gd name="f646" fmla="val 248500"/>
                    <a:gd name="f647" fmla="val 47484"/>
                    <a:gd name="f648" fmla="val 246385"/>
                    <a:gd name="f649" fmla="val 49598"/>
                    <a:gd name="f650" fmla="val 243742"/>
                    <a:gd name="f651" fmla="val 51712"/>
                    <a:gd name="f652" fmla="val 61225"/>
                    <a:gd name="f653" fmla="val 258546"/>
                    <a:gd name="f654" fmla="val 72323"/>
                    <a:gd name="f655" fmla="val 264890"/>
                    <a:gd name="f656" fmla="val 85007"/>
                    <a:gd name="f657" fmla="val 269649"/>
                    <a:gd name="f658" fmla="val 80779"/>
                    <a:gd name="f659" fmla="val 273878"/>
                    <a:gd name="f660" fmla="val 77079"/>
                    <a:gd name="f661" fmla="val 277579"/>
                    <a:gd name="f662" fmla="val 72851"/>
                    <a:gd name="f663" fmla="val 270177"/>
                    <a:gd name="f664" fmla="val 62282"/>
                    <a:gd name="f665" fmla="val 261189"/>
                    <a:gd name="f666" fmla="val 52769"/>
                    <a:gd name="f667" fmla="val 75908"/>
                    <a:gd name="f668" fmla="val 39614"/>
                    <a:gd name="f669" fmla="val 65327"/>
                    <a:gd name="f670" fmla="val 47013"/>
                    <a:gd name="f671" fmla="val 55804"/>
                    <a:gd name="f672" fmla="val 55469"/>
                    <a:gd name="f673" fmla="val 47868"/>
                    <a:gd name="f674" fmla="val 65510"/>
                    <a:gd name="f675" fmla="val 51043"/>
                    <a:gd name="f676" fmla="val 70795"/>
                    <a:gd name="f677" fmla="val 75551"/>
                    <a:gd name="f678" fmla="val 60565"/>
                    <a:gd name="f679" fmla="val 79779"/>
                    <a:gd name="f680" fmla="val 67443"/>
                    <a:gd name="f681" fmla="val 67624"/>
                    <a:gd name="f682" fmla="val 74850"/>
                    <a:gd name="f683" fmla="val 56526"/>
                    <a:gd name="f684" fmla="val 82256"/>
                    <a:gd name="f685" fmla="val 80140"/>
                    <a:gd name="f686" fmla="val 44899"/>
                    <a:gd name="f687" fmla="val 78024"/>
                    <a:gd name="f688" fmla="val 42257"/>
                    <a:gd name="f689" fmla="val 224484"/>
                    <a:gd name="f690" fmla="val 28060"/>
                    <a:gd name="f691" fmla="val 228150"/>
                    <a:gd name="f692" fmla="val 32293"/>
                    <a:gd name="f693" fmla="val 231815"/>
                    <a:gd name="f694" fmla="val 36525"/>
                    <a:gd name="f695" fmla="val 236003"/>
                    <a:gd name="f696" fmla="val 41815"/>
                    <a:gd name="f697" fmla="val 237574"/>
                    <a:gd name="f698" fmla="val 40228"/>
                    <a:gd name="f699" fmla="val 239145"/>
                    <a:gd name="f700" fmla="val 38641"/>
                    <a:gd name="f701" fmla="val 37583"/>
                    <a:gd name="f702" fmla="val 235480"/>
                    <a:gd name="f703" fmla="val 33880"/>
                    <a:gd name="f704" fmla="val 230244"/>
                    <a:gd name="f705" fmla="val 31234"/>
                    <a:gd name="f706" fmla="val 101238"/>
                    <a:gd name="f707" fmla="val 25309"/>
                    <a:gd name="f708" fmla="val 95940"/>
                    <a:gd name="f709" fmla="val 27410"/>
                    <a:gd name="f710" fmla="val 91172"/>
                    <a:gd name="f711" fmla="val 30036"/>
                    <a:gd name="f712" fmla="val 86933"/>
                    <a:gd name="f713" fmla="val 32662"/>
                    <a:gd name="f714" fmla="val 87993"/>
                    <a:gd name="f715" fmla="val 34237"/>
                    <a:gd name="f716" fmla="val 89582"/>
                    <a:gd name="f717" fmla="val 35288"/>
                    <a:gd name="f718" fmla="val 90642"/>
                    <a:gd name="f719" fmla="val 36863"/>
                    <a:gd name="f720" fmla="val 94350"/>
                    <a:gd name="f721" fmla="val 97529"/>
                    <a:gd name="f722" fmla="val 28985"/>
                    <a:gd name="f723" fmla="val 189546"/>
                    <a:gd name="f724" fmla="val 16506"/>
                    <a:gd name="f725" fmla="val 195332"/>
                    <a:gd name="f726" fmla="val 25959"/>
                    <a:gd name="f727" fmla="val 202695"/>
                    <a:gd name="f728" fmla="val 209532"/>
                    <a:gd name="f729" fmla="val 56946"/>
                    <a:gd name="f730" fmla="val 215317"/>
                    <a:gd name="f731" fmla="val 54845"/>
                    <a:gd name="f732" fmla="val 220576"/>
                    <a:gd name="f733" fmla="val 52219"/>
                    <a:gd name="f734" fmla="val 225310"/>
                    <a:gd name="f735" fmla="val 49068"/>
                    <a:gd name="f736" fmla="val 210584"/>
                    <a:gd name="f737" fmla="val 31736"/>
                    <a:gd name="f738" fmla="val 197961"/>
                    <a:gd name="f739" fmla="val 20707"/>
                    <a:gd name="f740" fmla="val 194280"/>
                    <a:gd name="f741" fmla="val 17556"/>
                    <a:gd name="f742" fmla="val 192702"/>
                    <a:gd name="f743" fmla="val 17031"/>
                    <a:gd name="f744" fmla="val 191124"/>
                    <a:gd name="f745" fmla="val 132600"/>
                    <a:gd name="f746" fmla="val 15955"/>
                    <a:gd name="f747" fmla="val 131554"/>
                    <a:gd name="f748" fmla="val 130507"/>
                    <a:gd name="f749" fmla="val 128938"/>
                    <a:gd name="f750" fmla="val 16483"/>
                    <a:gd name="f751" fmla="val 17010"/>
                    <a:gd name="f752" fmla="val 115859"/>
                    <a:gd name="f753" fmla="val 27556"/>
                    <a:gd name="f754" fmla="val 100688"/>
                    <a:gd name="f755" fmla="val 46010"/>
                    <a:gd name="f756" fmla="val 104873"/>
                    <a:gd name="f757" fmla="val 48647"/>
                    <a:gd name="f758" fmla="val 109058"/>
                    <a:gd name="f759" fmla="val 51283"/>
                    <a:gd name="f760" fmla="val 114290"/>
                    <a:gd name="f761" fmla="val 53920"/>
                    <a:gd name="f762" fmla="val 121091"/>
                    <a:gd name="f763" fmla="val 37574"/>
                    <a:gd name="f764" fmla="val 127892"/>
                    <a:gd name="f765" fmla="val 24919"/>
                    <a:gd name="f766" fmla="val 167974"/>
                    <a:gd name="f767" fmla="val 13204"/>
                    <a:gd name="f768" fmla="val 167447"/>
                    <a:gd name="f769" fmla="val 22704"/>
                    <a:gd name="f770" fmla="val 166392"/>
                    <a:gd name="f771" fmla="val 40647"/>
                    <a:gd name="f772" fmla="val 165337"/>
                    <a:gd name="f773" fmla="val 64924"/>
                    <a:gd name="f774" fmla="val 176410"/>
                    <a:gd name="f775" fmla="val 186956"/>
                    <a:gd name="f776" fmla="val 63341"/>
                    <a:gd name="f777" fmla="val 196974"/>
                    <a:gd name="f778" fmla="val 60702"/>
                    <a:gd name="f779" fmla="val 187483"/>
                    <a:gd name="f780" fmla="val 177465"/>
                    <a:gd name="f781" fmla="val 21121"/>
                    <a:gd name="f782" fmla="val 173247"/>
                    <a:gd name="f783" fmla="val 13732"/>
                    <a:gd name="f784" fmla="val 171665"/>
                    <a:gd name="f785" fmla="val 169556"/>
                    <a:gd name="f786" fmla="val 149585"/>
                    <a:gd name="f787" fmla="val 145346"/>
                    <a:gd name="f788" fmla="val 20059"/>
                    <a:gd name="f789" fmla="val 135810"/>
                    <a:gd name="f790" fmla="val 36405"/>
                    <a:gd name="f791" fmla="val 126273"/>
                    <a:gd name="f792" fmla="val 58551"/>
                    <a:gd name="f793" fmla="val 134220"/>
                    <a:gd name="f794" fmla="val 61187"/>
                    <a:gd name="f795" fmla="val 143227"/>
                    <a:gd name="f796" fmla="val 63296"/>
                    <a:gd name="f797" fmla="val 152764"/>
                    <a:gd name="f798" fmla="val 63823"/>
                    <a:gd name="f799" fmla="val 153294"/>
                    <a:gd name="f800" fmla="val 40623"/>
                    <a:gd name="f801" fmla="val 154354"/>
                    <a:gd name="f802" fmla="val 22696"/>
                    <a:gd name="f803" fmla="val 154883"/>
                    <a:gd name="f804" fmla="val 151175"/>
                    <a:gd name="f805" fmla="val 160099"/>
                    <a:gd name="f806" fmla="val 192750"/>
                    <a:gd name="f807" fmla="val 222769"/>
                    <a:gd name="f808" fmla="val 10024"/>
                    <a:gd name="f809" fmla="val 248047"/>
                    <a:gd name="f810" fmla="val 26906"/>
                    <a:gd name="f811" fmla="val 251734"/>
                    <a:gd name="f812" fmla="val 29017"/>
                    <a:gd name="f813" fmla="val 255420"/>
                    <a:gd name="f814" fmla="val 31655"/>
                    <a:gd name="f815" fmla="val 259107"/>
                    <a:gd name="f816" fmla="val 34293"/>
                    <a:gd name="f817" fmla="val 269113"/>
                    <a:gd name="f818" fmla="val 42206"/>
                    <a:gd name="f819" fmla="val 278066"/>
                    <a:gd name="f820" fmla="val 51703"/>
                    <a:gd name="f821" fmla="val 285965"/>
                    <a:gd name="f822" fmla="val 61727"/>
                    <a:gd name="f823" fmla="val 288598"/>
                    <a:gd name="f824" fmla="val 65420"/>
                    <a:gd name="f825" fmla="val 291232"/>
                    <a:gd name="f826" fmla="val 69113"/>
                    <a:gd name="f827" fmla="val 293865"/>
                    <a:gd name="f828" fmla="val 72806"/>
                    <a:gd name="f829" fmla="val 299658"/>
                    <a:gd name="f830" fmla="val 81775"/>
                    <a:gd name="f831" fmla="val 304398"/>
                    <a:gd name="f832" fmla="val 90744"/>
                    <a:gd name="f833" fmla="val 308084"/>
                    <a:gd name="f834" fmla="val 100768"/>
                    <a:gd name="f835" fmla="val 310191"/>
                    <a:gd name="f836" fmla="val 105516"/>
                    <a:gd name="f837" fmla="val 311771"/>
                    <a:gd name="f838" fmla="val 110264"/>
                    <a:gd name="f839" fmla="val 313350"/>
                    <a:gd name="f840" fmla="val 115013"/>
                    <a:gd name="f841" fmla="val 317564"/>
                    <a:gd name="f842" fmla="val 128730"/>
                    <a:gd name="f843" fmla="val 142975"/>
                    <a:gd name="f844" fmla="val 157747"/>
                    <a:gd name="f845" fmla="val 158275"/>
                    <a:gd name="f846" fmla="val 159330"/>
                    <a:gd name="f847" fmla="val 160385"/>
                    <a:gd name="f848" fmla="val 165661"/>
                    <a:gd name="f849" fmla="val 170937"/>
                    <a:gd name="f850" fmla="val 319144"/>
                    <a:gd name="f851" fmla="val 176212"/>
                    <a:gd name="f852" fmla="val 317037"/>
                    <a:gd name="f853" fmla="val 196260"/>
                    <a:gd name="f854" fmla="val 311244"/>
                    <a:gd name="f855" fmla="val 215253"/>
                    <a:gd name="f856" fmla="val 302291"/>
                    <a:gd name="f857" fmla="val 232664"/>
                    <a:gd name="f858" fmla="val 298605"/>
                    <a:gd name="f859" fmla="val 240577"/>
                    <a:gd name="f860" fmla="val 247964"/>
                    <a:gd name="f861" fmla="val 254822"/>
                    <a:gd name="f862" fmla="val 259633"/>
                    <a:gd name="f863" fmla="val 294391"/>
                    <a:gd name="f864" fmla="val 212763"/>
                    <a:gd name="f865" fmla="val 320242"/>
                    <a:gd name="f866" fmla="val 159572"/>
                    <a:gd name="f867" fmla="val 155359"/>
                    <a:gd name="f868" fmla="val 101642"/>
                    <a:gd name="f869" fmla="val 318660"/>
                    <a:gd name="f870" fmla="val 54244"/>
                    <a:gd name="f871" fmla="val 290698"/>
                    <a:gd name="f872" fmla="val 26332"/>
                    <a:gd name="f873" fmla="val 248491"/>
                    <a:gd name="f874" fmla="val 21593"/>
                    <a:gd name="f875" fmla="val 241105"/>
                    <a:gd name="f876" fmla="val 17379"/>
                    <a:gd name="f877" fmla="val 233191"/>
                    <a:gd name="f878" fmla="val 13693"/>
                    <a:gd name="f879" fmla="val 225278"/>
                    <a:gd name="f880" fmla="val 6847"/>
                    <a:gd name="f881" fmla="val 209450"/>
                    <a:gd name="f882" fmla="val 2107"/>
                    <a:gd name="f883" fmla="val 192567"/>
                    <a:gd name="f884" fmla="val 527"/>
                    <a:gd name="f885" fmla="val 174630"/>
                    <a:gd name="f886" fmla="val 169881"/>
                    <a:gd name="f887" fmla="val 165133"/>
                    <a:gd name="f888" fmla="val 158802"/>
                    <a:gd name="f889" fmla="val 157219"/>
                    <a:gd name="f890" fmla="val 156164"/>
                    <a:gd name="f891" fmla="val 141392"/>
                    <a:gd name="f892" fmla="val 2634"/>
                    <a:gd name="f893" fmla="val 127147"/>
                    <a:gd name="f894" fmla="val 113958"/>
                    <a:gd name="f895" fmla="val 8427"/>
                    <a:gd name="f896" fmla="val 108682"/>
                    <a:gd name="f897" fmla="val 10006"/>
                    <a:gd name="f898" fmla="val 103934"/>
                    <a:gd name="f899" fmla="val 12113"/>
                    <a:gd name="f900" fmla="val 99185"/>
                    <a:gd name="f901" fmla="val 86523"/>
                    <a:gd name="f902" fmla="val 23699"/>
                    <a:gd name="f903" fmla="val 74916"/>
                    <a:gd name="f904" fmla="val 32125"/>
                    <a:gd name="f905" fmla="val 64365"/>
                    <a:gd name="f906" fmla="val 34758"/>
                    <a:gd name="f907" fmla="val 60144"/>
                    <a:gd name="f908" fmla="val 37918"/>
                    <a:gd name="f909" fmla="val 56451"/>
                    <a:gd name="f910" fmla="val 41078"/>
                    <a:gd name="f911" fmla="val 52758"/>
                    <a:gd name="f912" fmla="val 49505"/>
                    <a:gd name="f913" fmla="val 43789"/>
                    <a:gd name="f914" fmla="val 58984"/>
                    <a:gd name="f915" fmla="val 35348"/>
                    <a:gd name="f916" fmla="val 68990"/>
                    <a:gd name="f917" fmla="val 28489"/>
                    <a:gd name="f918" fmla="val 72677"/>
                    <a:gd name="f919" fmla="val 25851"/>
                    <a:gd name="f920" fmla="val 76363"/>
                    <a:gd name="f921" fmla="val 23213"/>
                    <a:gd name="f922" fmla="val 80576"/>
                    <a:gd name="f923" fmla="val 21103"/>
                    <a:gd name="f924" fmla="val 103748"/>
                    <a:gd name="f925" fmla="val 7913"/>
                    <a:gd name="f926" fmla="val 131133"/>
                    <a:gd name="f927" fmla="+- 0 0 -90"/>
                    <a:gd name="f928" fmla="*/ f3 1 319670"/>
                    <a:gd name="f929" fmla="*/ f4 1 320770"/>
                    <a:gd name="f930" fmla="val f5"/>
                    <a:gd name="f931" fmla="val f6"/>
                    <a:gd name="f932" fmla="val f7"/>
                    <a:gd name="f933" fmla="*/ f927 f0 1"/>
                    <a:gd name="f934" fmla="+- f932 0 f930"/>
                    <a:gd name="f935" fmla="+- f931 0 f930"/>
                    <a:gd name="f936" fmla="*/ f933 1 f2"/>
                    <a:gd name="f937" fmla="*/ f935 1 319670"/>
                    <a:gd name="f938" fmla="*/ f934 1 320770"/>
                    <a:gd name="f939" fmla="*/ 193673 f935 1"/>
                    <a:gd name="f940" fmla="*/ 280605 f934 1"/>
                    <a:gd name="f941" fmla="*/ 165888 f935 1"/>
                    <a:gd name="f942" fmla="*/ 281661 f934 1"/>
                    <a:gd name="f943" fmla="*/ 167460 f935 1"/>
                    <a:gd name="f944" fmla="*/ 307015 f934 1"/>
                    <a:gd name="f945" fmla="*/ 181091 f935 1"/>
                    <a:gd name="f946" fmla="*/ 305430 f934 1"/>
                    <a:gd name="f947" fmla="*/ 127923 f935 1"/>
                    <a:gd name="f948" fmla="*/ 280054 f934 1"/>
                    <a:gd name="f949" fmla="*/ 141657 f935 1"/>
                    <a:gd name="f950" fmla="*/ 305957 f934 1"/>
                    <a:gd name="f951" fmla="*/ 154333 f935 1"/>
                    <a:gd name="f952" fmla="*/ 152749 f935 1"/>
                    <a:gd name="f953" fmla="*/ 281640 f934 1"/>
                    <a:gd name="f954" fmla="*/ 226960 f935 1"/>
                    <a:gd name="f955" fmla="*/ 275378 f934 1"/>
                    <a:gd name="f956" fmla="*/ 209629 f935 1"/>
                    <a:gd name="f957" fmla="*/ 278547 f934 1"/>
                    <a:gd name="f958" fmla="*/ 198075 f935 1"/>
                    <a:gd name="f959" fmla="*/ 301788 f934 1"/>
                    <a:gd name="f960" fmla="*/ 204377 f935 1"/>
                    <a:gd name="f961" fmla="*/ 300203 f934 1"/>
                    <a:gd name="f962" fmla="*/ 94911 f935 1"/>
                    <a:gd name="f963" fmla="*/ 274277 f934 1"/>
                    <a:gd name="f964" fmla="*/ 120163 f935 1"/>
                    <a:gd name="f965" fmla="*/ 301828 f934 1"/>
                    <a:gd name="f966" fmla="*/ 124897 f935 1"/>
                    <a:gd name="f967" fmla="*/ 302888 f934 1"/>
                    <a:gd name="f968" fmla="*/ 112797 f935 1"/>
                    <a:gd name="f969" fmla="*/ 277456 f934 1"/>
                    <a:gd name="f970" fmla="*/ 261623 f935 1"/>
                    <a:gd name="f971" fmla="*/ 266024 f934 1"/>
                    <a:gd name="f972" fmla="*/ 247511 f935 1"/>
                    <a:gd name="f973" fmla="*/ 270781 f934 1"/>
                    <a:gd name="f974" fmla="*/ 235489 f935 1"/>
                    <a:gd name="f975" fmla="*/ 286107 f934 1"/>
                    <a:gd name="f976" fmla="*/ 53646 f935 1"/>
                    <a:gd name="f977" fmla="*/ 261072 f934 1"/>
                    <a:gd name="f978" fmla="*/ 90509 f935 1"/>
                    <a:gd name="f979" fmla="*/ 289683 f934 1"/>
                    <a:gd name="f980" fmla="*/ 74184 f935 1"/>
                    <a:gd name="f981" fmla="*/ 268490 f934 1"/>
                    <a:gd name="f982" fmla="*/ 213205 f935 1"/>
                    <a:gd name="f983" fmla="*/ 224209 f934 1"/>
                    <a:gd name="f984" fmla="*/ 163687 f935 1"/>
                    <a:gd name="f985" fmla="*/ 228957 f934 1"/>
                    <a:gd name="f986" fmla="*/ 165267 f935 1"/>
                    <a:gd name="f987" fmla="*/ 269051 f934 1"/>
                    <a:gd name="f988" fmla="*/ 200035 f935 1"/>
                    <a:gd name="f989" fmla="*/ 266413 f934 1"/>
                    <a:gd name="f990" fmla="*/ 108941 f935 1"/>
                    <a:gd name="f991" fmla="*/ 122109 f935 1"/>
                    <a:gd name="f992" fmla="*/ 265864 f934 1"/>
                    <a:gd name="f993" fmla="*/ 152132 f935 1"/>
                    <a:gd name="f994" fmla="*/ 268500 f934 1"/>
                    <a:gd name="f995" fmla="*/ 150552 f935 1"/>
                    <a:gd name="f996" fmla="*/ 228954 f934 1"/>
                    <a:gd name="f997" fmla="*/ 58322 f935 1"/>
                    <a:gd name="f998" fmla="*/ 209903 f934 1"/>
                    <a:gd name="f999" fmla="*/ 82669 f935 1"/>
                    <a:gd name="f1000" fmla="*/ 257461 f934 1"/>
                    <a:gd name="f1001" fmla="*/ 107016 f935 1"/>
                    <a:gd name="f1002" fmla="*/ 263273 f934 1"/>
                    <a:gd name="f1003" fmla="*/ 94842 f935 1"/>
                    <a:gd name="f1004" fmla="*/ 221000 f934 1"/>
                    <a:gd name="f1005" fmla="*/ 264925 f935 1"/>
                    <a:gd name="f1006" fmla="*/ 209078 f934 1"/>
                    <a:gd name="f1007" fmla="*/ 227505 f935 1"/>
                    <a:gd name="f1008" fmla="*/ 221190 f934 1"/>
                    <a:gd name="f1009" fmla="*/ 214856 f935 1"/>
                    <a:gd name="f1010" fmla="*/ 264374 f934 1"/>
                    <a:gd name="f1011" fmla="*/ 239100 f935 1"/>
                    <a:gd name="f1012" fmla="*/ 259634 f934 1"/>
                    <a:gd name="f1013" fmla="*/ 303989 f935 1"/>
                    <a:gd name="f1014" fmla="*/ 187895 f934 1"/>
                    <a:gd name="f1015" fmla="*/ 280765 f935 1"/>
                    <a:gd name="f1016" fmla="*/ 201624 f934 1"/>
                    <a:gd name="f1017" fmla="*/ 258597 f935 1"/>
                    <a:gd name="f1018" fmla="*/ 253370 f934 1"/>
                    <a:gd name="f1019" fmla="*/ 279710 f935 1"/>
                    <a:gd name="f1020" fmla="*/ 244921 f934 1"/>
                    <a:gd name="f1021" fmla="*/ 15131 f935 1"/>
                    <a:gd name="f1022" fmla="*/ 186244 f934 1"/>
                    <a:gd name="f1023" fmla="*/ 35764 f935 1"/>
                    <a:gd name="f1024" fmla="*/ 239029 f934 1"/>
                    <a:gd name="f1025" fmla="*/ 63274 f935 1"/>
                    <a:gd name="f1026" fmla="*/ 251169 f934 1"/>
                    <a:gd name="f1027" fmla="*/ 42641 f935 1"/>
                    <a:gd name="f1028" fmla="*/ 202607 f934 1"/>
                    <a:gd name="f1029" fmla="*/ 220633 f935 1"/>
                    <a:gd name="f1030" fmla="*/ 169463 f934 1"/>
                    <a:gd name="f1031" fmla="*/ 162861 f935 1"/>
                    <a:gd name="f1032" fmla="*/ 176816 f934 1"/>
                    <a:gd name="f1033" fmla="*/ 163386 f935 1"/>
                    <a:gd name="f1034" fmla="*/ 215680 f934 1"/>
                    <a:gd name="f1035" fmla="*/ 216431 f935 1"/>
                    <a:gd name="f1036" fmla="*/ 101513 f935 1"/>
                    <a:gd name="f1037" fmla="*/ 105748 f935 1"/>
                    <a:gd name="f1038" fmla="*/ 210428 f934 1"/>
                    <a:gd name="f1039" fmla="*/ 150207 f935 1"/>
                    <a:gd name="f1040" fmla="*/ 149678 f935 1"/>
                    <a:gd name="f1041" fmla="*/ 176291 f934 1"/>
                    <a:gd name="f1042" fmla="*/ 51121 f935 1"/>
                    <a:gd name="f1043" fmla="*/ 149931 f934 1"/>
                    <a:gd name="f1044" fmla="*/ 50069 f935 1"/>
                    <a:gd name="f1045" fmla="*/ 159953 f934 1"/>
                    <a:gd name="f1046" fmla="*/ 53752 f935 1"/>
                    <a:gd name="f1047" fmla="*/ 193713 f934 1"/>
                    <a:gd name="f1048" fmla="*/ 92160 f935 1"/>
                    <a:gd name="f1049" fmla="*/ 207427 f934 1"/>
                    <a:gd name="f1050" fmla="*/ 89003 f935 1"/>
                    <a:gd name="f1051" fmla="*/ 166283 f934 1"/>
                    <a:gd name="f1052" fmla="*/ 271850 f935 1"/>
                    <a:gd name="f1053" fmla="*/ 148830 f934 1"/>
                    <a:gd name="f1054" fmla="*/ 233420 f935 1"/>
                    <a:gd name="f1055" fmla="*/ 165717 f934 1"/>
                    <a:gd name="f1056" fmla="*/ 230262 f935 1"/>
                    <a:gd name="f1057" fmla="*/ 206877 f934 1"/>
                    <a:gd name="f1058" fmla="*/ 269218 f935 1"/>
                    <a:gd name="f1059" fmla="*/ 193157 f934 1"/>
                    <a:gd name="f1060" fmla="*/ 272903 f935 1"/>
                    <a:gd name="f1061" fmla="*/ 159912 f934 1"/>
                    <a:gd name="f1062" fmla="*/ 302793 f935 1"/>
                    <a:gd name="f1063" fmla="*/ 126547 f934 1"/>
                    <a:gd name="f1064" fmla="*/ 284431 f935 1"/>
                    <a:gd name="f1065" fmla="*/ 141328 f934 1"/>
                    <a:gd name="f1066" fmla="*/ 286005 f935 1"/>
                    <a:gd name="f1067" fmla="*/ 159805 f934 1"/>
                    <a:gd name="f1068" fmla="*/ 283907 f935 1"/>
                    <a:gd name="f1069" fmla="*/ 185144 f934 1"/>
                    <a:gd name="f1070" fmla="*/ 306465 f935 1"/>
                    <a:gd name="f1071" fmla="*/ 169835 f934 1"/>
                    <a:gd name="f1072" fmla="*/ 160333 f934 1"/>
                    <a:gd name="f1073" fmla="*/ 17427 f935 1"/>
                    <a:gd name="f1074" fmla="*/ 125172 f934 1"/>
                    <a:gd name="f1075" fmla="*/ 13205 f935 1"/>
                    <a:gd name="f1076" fmla="*/ 160446 f934 1"/>
                    <a:gd name="f1077" fmla="*/ 168870 f934 1"/>
                    <a:gd name="f1078" fmla="*/ 39065 f935 1"/>
                    <a:gd name="f1079" fmla="*/ 36954 f935 1"/>
                    <a:gd name="f1080" fmla="*/ 159920 f934 1"/>
                    <a:gd name="f1081" fmla="*/ 38537 f935 1"/>
                    <a:gd name="f1082" fmla="*/ 142546 f934 1"/>
                    <a:gd name="f1083" fmla="*/ 215883 f935 1"/>
                    <a:gd name="f1084" fmla="*/ 122420 f934 1"/>
                    <a:gd name="f1085" fmla="*/ 165486 f935 1"/>
                    <a:gd name="f1086" fmla="*/ 128769 f934 1"/>
                    <a:gd name="f1087" fmla="*/ 155221 f934 1"/>
                    <a:gd name="f1088" fmla="*/ 163686 f934 1"/>
                    <a:gd name="f1089" fmla="*/ 220083 f935 1"/>
                    <a:gd name="f1090" fmla="*/ 155750 f934 1"/>
                    <a:gd name="f1091" fmla="*/ 106825 f935 1"/>
                    <a:gd name="f1092" fmla="*/ 120220 f934 1"/>
                    <a:gd name="f1093" fmla="*/ 102064 f935 1"/>
                    <a:gd name="f1094" fmla="*/ 156248 f934 1"/>
                    <a:gd name="f1095" fmla="*/ 163136 f934 1"/>
                    <a:gd name="f1096" fmla="*/ 155188 f934 1"/>
                    <a:gd name="f1097" fmla="*/ 128167 f934 1"/>
                    <a:gd name="f1098" fmla="*/ 259617 f935 1"/>
                    <a:gd name="f1099" fmla="*/ 103988 f934 1"/>
                    <a:gd name="f1100" fmla="*/ 228611 f935 1"/>
                    <a:gd name="f1101" fmla="*/ 118717 f934 1"/>
                    <a:gd name="f1102" fmla="*/ 233341 f935 1"/>
                    <a:gd name="f1103" fmla="*/ 151856 f934 1"/>
                    <a:gd name="f1104" fmla="*/ 269602 f935 1"/>
                    <a:gd name="f1105" fmla="*/ 135024 f934 1"/>
                    <a:gd name="f1106" fmla="*/ 65249 f935 1"/>
                    <a:gd name="f1107" fmla="*/ 99862 f934 1"/>
                    <a:gd name="f1108" fmla="*/ 52545 f935 1"/>
                    <a:gd name="f1109" fmla="*/ 136118 f934 1"/>
                    <a:gd name="f1110" fmla="*/ 89068 f935 1"/>
                    <a:gd name="f1111" fmla="*/ 152407 f934 1"/>
                    <a:gd name="f1112" fmla="*/ 94361 f935 1"/>
                    <a:gd name="f1113" fmla="*/ 115625 f934 1"/>
                    <a:gd name="f1114" fmla="*/ 285381 f935 1"/>
                    <a:gd name="f1115" fmla="*/ 83906 f934 1"/>
                    <a:gd name="f1116" fmla="*/ 270702 f935 1"/>
                    <a:gd name="f1117" fmla="*/ 96554 f934 1"/>
                    <a:gd name="f1118" fmla="*/ 281711 f935 1"/>
                    <a:gd name="f1119" fmla="*/ 127648 f934 1"/>
                    <a:gd name="f1120" fmla="*/ 298487 f935 1"/>
                    <a:gd name="f1121" fmla="*/ 112365 f934 1"/>
                    <a:gd name="f1122" fmla="*/ 39411 f935 1"/>
                    <a:gd name="f1123" fmla="*/ 75928 f934 1"/>
                    <a:gd name="f1124" fmla="*/ 21458 f935 1"/>
                    <a:gd name="f1125" fmla="*/ 111317 f934 1"/>
                    <a:gd name="f1126" fmla="*/ 40995 f935 1"/>
                    <a:gd name="f1127" fmla="*/ 128748 f934 1"/>
                    <a:gd name="f1128" fmla="*/ 54196 f935 1"/>
                    <a:gd name="f1129" fmla="*/ 91774 f934 1"/>
                    <a:gd name="f1130" fmla="*/ 201616 f935 1"/>
                    <a:gd name="f1131" fmla="*/ 73452 f934 1"/>
                    <a:gd name="f1132" fmla="*/ 78187 f934 1"/>
                    <a:gd name="f1133" fmla="*/ 164740 f935 1"/>
                    <a:gd name="f1134" fmla="*/ 115543 f934 1"/>
                    <a:gd name="f1135" fmla="*/ 109756 f934 1"/>
                    <a:gd name="f1136" fmla="*/ 121592 f935 1"/>
                    <a:gd name="f1137" fmla="*/ 70701 f934 1"/>
                    <a:gd name="f1138" fmla="*/ 109491 f935 1"/>
                    <a:gd name="f1139" fmla="*/ 107084 f934 1"/>
                    <a:gd name="f1140" fmla="*/ 150530 f935 1"/>
                    <a:gd name="f1141" fmla="*/ 114993 f934 1"/>
                    <a:gd name="f1142" fmla="*/ 151582 f935 1"/>
                    <a:gd name="f1143" fmla="*/ 77028 f934 1"/>
                    <a:gd name="f1144" fmla="*/ 233321 f935 1"/>
                    <a:gd name="f1145" fmla="*/ 59697 f934 1"/>
                    <a:gd name="f1146" fmla="*/ 214306 f935 1"/>
                    <a:gd name="f1147" fmla="*/ 69207 f934 1"/>
                    <a:gd name="f1148" fmla="*/ 225926 f935 1"/>
                    <a:gd name="f1149" fmla="*/ 106189 f934 1"/>
                    <a:gd name="f1150" fmla="*/ 253921 f935 1"/>
                    <a:gd name="f1151" fmla="*/ 92453 f934 1"/>
                    <a:gd name="f1152" fmla="*/ 92595 f935 1"/>
                    <a:gd name="f1153" fmla="*/ 55846 f934 1"/>
                    <a:gd name="f1154" fmla="*/ 70977 f935 1"/>
                    <a:gd name="f1155" fmla="*/ 88088 f934 1"/>
                    <a:gd name="f1156" fmla="*/ 97341 f935 1"/>
                    <a:gd name="f1157" fmla="*/ 102888 f934 1"/>
                    <a:gd name="f1158" fmla="*/ 65360 f934 1"/>
                    <a:gd name="f1159" fmla="*/ 251144 f935 1"/>
                    <a:gd name="f1160" fmla="*/ 44842 f934 1"/>
                    <a:gd name="f1161" fmla="*/ 243742 f935 1"/>
                    <a:gd name="f1162" fmla="*/ 51712 f934 1"/>
                    <a:gd name="f1163" fmla="*/ 264890 f935 1"/>
                    <a:gd name="f1164" fmla="*/ 85007 f934 1"/>
                    <a:gd name="f1165" fmla="*/ 277579 f935 1"/>
                    <a:gd name="f1166" fmla="*/ 72851 f934 1"/>
                    <a:gd name="f1167" fmla="*/ 75908 f935 1"/>
                    <a:gd name="f1168" fmla="*/ 39614 f934 1"/>
                    <a:gd name="f1169" fmla="*/ 47868 f935 1"/>
                    <a:gd name="f1170" fmla="*/ 65510 f934 1"/>
                    <a:gd name="f1171" fmla="*/ 60565 f935 1"/>
                    <a:gd name="f1172" fmla="*/ 79779 f934 1"/>
                    <a:gd name="f1173" fmla="*/ 82256 f935 1"/>
                    <a:gd name="f1174" fmla="*/ 47013 f934 1"/>
                    <a:gd name="f1175" fmla="*/ 224484 f935 1"/>
                    <a:gd name="f1176" fmla="*/ 28060 f934 1"/>
                    <a:gd name="f1177" fmla="*/ 236003 f935 1"/>
                    <a:gd name="f1178" fmla="*/ 41815 f934 1"/>
                    <a:gd name="f1179" fmla="*/ 240716 f935 1"/>
                    <a:gd name="f1180" fmla="*/ 37583 f934 1"/>
                    <a:gd name="f1181" fmla="*/ 101238 f935 1"/>
                    <a:gd name="f1182" fmla="*/ 25309 f934 1"/>
                    <a:gd name="f1183" fmla="*/ 86933 f935 1"/>
                    <a:gd name="f1184" fmla="*/ 32662 f934 1"/>
                    <a:gd name="f1185" fmla="*/ 90642 f935 1"/>
                    <a:gd name="f1186" fmla="*/ 36863 f934 1"/>
                    <a:gd name="f1187" fmla="*/ 189546 f935 1"/>
                    <a:gd name="f1188" fmla="*/ 16506 f934 1"/>
                    <a:gd name="f1189" fmla="*/ 209532 f935 1"/>
                    <a:gd name="f1190" fmla="*/ 56946 f934 1"/>
                    <a:gd name="f1191" fmla="*/ 225310 f935 1"/>
                    <a:gd name="f1192" fmla="*/ 49068 f934 1"/>
                    <a:gd name="f1193" fmla="*/ 194280 f935 1"/>
                    <a:gd name="f1194" fmla="*/ 17556 f934 1"/>
                    <a:gd name="f1195" fmla="*/ 132600 f935 1"/>
                    <a:gd name="f1196" fmla="*/ 15955 f934 1"/>
                    <a:gd name="f1197" fmla="*/ 128938 f935 1"/>
                    <a:gd name="f1198" fmla="*/ 16483 f934 1"/>
                    <a:gd name="f1199" fmla="*/ 100688 f935 1"/>
                    <a:gd name="f1200" fmla="*/ 46010 f934 1"/>
                    <a:gd name="f1201" fmla="*/ 114290 f935 1"/>
                    <a:gd name="f1202" fmla="*/ 53920 f934 1"/>
                    <a:gd name="f1203" fmla="*/ 167974 f935 1"/>
                    <a:gd name="f1204" fmla="*/ 13204 f934 1"/>
                    <a:gd name="f1205" fmla="*/ 165337 f935 1"/>
                    <a:gd name="f1206" fmla="*/ 64924 f934 1"/>
                    <a:gd name="f1207" fmla="*/ 196974 f935 1"/>
                    <a:gd name="f1208" fmla="*/ 60702 f934 1"/>
                    <a:gd name="f1209" fmla="*/ 173247 f935 1"/>
                    <a:gd name="f1210" fmla="*/ 13732 f934 1"/>
                    <a:gd name="f1211" fmla="*/ 149585 f935 1"/>
                    <a:gd name="f1212" fmla="*/ 126273 f935 1"/>
                    <a:gd name="f1213" fmla="*/ 58551 f934 1"/>
                    <a:gd name="f1214" fmla="*/ 152764 f935 1"/>
                    <a:gd name="f1215" fmla="*/ 63823 f934 1"/>
                    <a:gd name="f1216" fmla="*/ 154883 f935 1"/>
                    <a:gd name="f1217" fmla="*/ 160099 f935 1"/>
                    <a:gd name="f1218" fmla="*/ 0 f934 1"/>
                    <a:gd name="f1219" fmla="*/ 248047 f935 1"/>
                    <a:gd name="f1220" fmla="*/ 26906 f934 1"/>
                    <a:gd name="f1221" fmla="*/ 259107 f935 1"/>
                    <a:gd name="f1222" fmla="*/ 34293 f934 1"/>
                    <a:gd name="f1223" fmla="*/ 285965 f935 1"/>
                    <a:gd name="f1224" fmla="*/ 61727 f934 1"/>
                    <a:gd name="f1225" fmla="*/ 293865 f935 1"/>
                    <a:gd name="f1226" fmla="*/ 72806 f934 1"/>
                    <a:gd name="f1227" fmla="*/ 308084 f935 1"/>
                    <a:gd name="f1228" fmla="*/ 100768 f934 1"/>
                    <a:gd name="f1229" fmla="*/ 313350 f935 1"/>
                    <a:gd name="f1230" fmla="*/ 115013 f934 1"/>
                    <a:gd name="f1231" fmla="*/ 319670 f935 1"/>
                    <a:gd name="f1232" fmla="*/ 157747 f934 1"/>
                    <a:gd name="f1233" fmla="*/ 160385 f934 1"/>
                    <a:gd name="f1234" fmla="*/ 319144 f935 1"/>
                    <a:gd name="f1235" fmla="*/ 176212 f934 1"/>
                    <a:gd name="f1236" fmla="*/ 302291 f935 1"/>
                    <a:gd name="f1237" fmla="*/ 232664 f934 1"/>
                    <a:gd name="f1238" fmla="*/ 288598 f935 1"/>
                    <a:gd name="f1239" fmla="*/ 254822 f934 1"/>
                    <a:gd name="f1240" fmla="*/ 320242 f934 1"/>
                    <a:gd name="f1241" fmla="*/ 159572 f935 1"/>
                    <a:gd name="f1242" fmla="*/ 155359 f935 1"/>
                    <a:gd name="f1243" fmla="*/ 320770 f934 1"/>
                    <a:gd name="f1244" fmla="*/ 26332 f935 1"/>
                    <a:gd name="f1245" fmla="*/ 248491 f934 1"/>
                    <a:gd name="f1246" fmla="*/ 13693 f935 1"/>
                    <a:gd name="f1247" fmla="*/ 225278 f934 1"/>
                    <a:gd name="f1248" fmla="*/ 527 f935 1"/>
                    <a:gd name="f1249" fmla="*/ 174630 f934 1"/>
                    <a:gd name="f1250" fmla="*/ 0 f935 1"/>
                    <a:gd name="f1251" fmla="*/ 156164 f934 1"/>
                    <a:gd name="f1252" fmla="*/ 6847 f935 1"/>
                    <a:gd name="f1253" fmla="*/ 113958 f934 1"/>
                    <a:gd name="f1254" fmla="*/ 12113 f935 1"/>
                    <a:gd name="f1255" fmla="*/ 99185 f934 1"/>
                    <a:gd name="f1256" fmla="*/ 32125 f935 1"/>
                    <a:gd name="f1257" fmla="*/ 64365 f934 1"/>
                    <a:gd name="f1258" fmla="*/ 41078 f935 1"/>
                    <a:gd name="f1259" fmla="*/ 52758 f934 1"/>
                    <a:gd name="f1260" fmla="*/ 68990 f935 1"/>
                    <a:gd name="f1261" fmla="*/ 28489 f934 1"/>
                    <a:gd name="f1262" fmla="*/ 80576 f935 1"/>
                    <a:gd name="f1263" fmla="*/ 21103 f934 1"/>
                    <a:gd name="f1264" fmla="+- f936 0 f1"/>
                    <a:gd name="f1265" fmla="*/ f939 1 319670"/>
                    <a:gd name="f1266" fmla="*/ f940 1 320770"/>
                    <a:gd name="f1267" fmla="*/ f941 1 319670"/>
                    <a:gd name="f1268" fmla="*/ f942 1 320770"/>
                    <a:gd name="f1269" fmla="*/ f943 1 319670"/>
                    <a:gd name="f1270" fmla="*/ f944 1 320770"/>
                    <a:gd name="f1271" fmla="*/ f945 1 319670"/>
                    <a:gd name="f1272" fmla="*/ f946 1 320770"/>
                    <a:gd name="f1273" fmla="*/ f947 1 319670"/>
                    <a:gd name="f1274" fmla="*/ f948 1 320770"/>
                    <a:gd name="f1275" fmla="*/ f949 1 319670"/>
                    <a:gd name="f1276" fmla="*/ f950 1 320770"/>
                    <a:gd name="f1277" fmla="*/ f951 1 319670"/>
                    <a:gd name="f1278" fmla="*/ f952 1 319670"/>
                    <a:gd name="f1279" fmla="*/ f953 1 320770"/>
                    <a:gd name="f1280" fmla="*/ f954 1 319670"/>
                    <a:gd name="f1281" fmla="*/ f955 1 320770"/>
                    <a:gd name="f1282" fmla="*/ f956 1 319670"/>
                    <a:gd name="f1283" fmla="*/ f957 1 320770"/>
                    <a:gd name="f1284" fmla="*/ f958 1 319670"/>
                    <a:gd name="f1285" fmla="*/ f959 1 320770"/>
                    <a:gd name="f1286" fmla="*/ f960 1 319670"/>
                    <a:gd name="f1287" fmla="*/ f961 1 320770"/>
                    <a:gd name="f1288" fmla="*/ f962 1 319670"/>
                    <a:gd name="f1289" fmla="*/ f963 1 320770"/>
                    <a:gd name="f1290" fmla="*/ f964 1 319670"/>
                    <a:gd name="f1291" fmla="*/ f965 1 320770"/>
                    <a:gd name="f1292" fmla="*/ f966 1 319670"/>
                    <a:gd name="f1293" fmla="*/ f967 1 320770"/>
                    <a:gd name="f1294" fmla="*/ f968 1 319670"/>
                    <a:gd name="f1295" fmla="*/ f969 1 320770"/>
                    <a:gd name="f1296" fmla="*/ f970 1 319670"/>
                    <a:gd name="f1297" fmla="*/ f971 1 320770"/>
                    <a:gd name="f1298" fmla="*/ f972 1 319670"/>
                    <a:gd name="f1299" fmla="*/ f973 1 320770"/>
                    <a:gd name="f1300" fmla="*/ f974 1 319670"/>
                    <a:gd name="f1301" fmla="*/ f975 1 320770"/>
                    <a:gd name="f1302" fmla="*/ f976 1 319670"/>
                    <a:gd name="f1303" fmla="*/ f977 1 320770"/>
                    <a:gd name="f1304" fmla="*/ f978 1 319670"/>
                    <a:gd name="f1305" fmla="*/ f979 1 320770"/>
                    <a:gd name="f1306" fmla="*/ f980 1 319670"/>
                    <a:gd name="f1307" fmla="*/ f981 1 320770"/>
                    <a:gd name="f1308" fmla="*/ f982 1 319670"/>
                    <a:gd name="f1309" fmla="*/ f983 1 320770"/>
                    <a:gd name="f1310" fmla="*/ f984 1 319670"/>
                    <a:gd name="f1311" fmla="*/ f985 1 320770"/>
                    <a:gd name="f1312" fmla="*/ f986 1 319670"/>
                    <a:gd name="f1313" fmla="*/ f987 1 320770"/>
                    <a:gd name="f1314" fmla="*/ f988 1 319670"/>
                    <a:gd name="f1315" fmla="*/ f989 1 320770"/>
                    <a:gd name="f1316" fmla="*/ f990 1 319670"/>
                    <a:gd name="f1317" fmla="*/ f991 1 319670"/>
                    <a:gd name="f1318" fmla="*/ f992 1 320770"/>
                    <a:gd name="f1319" fmla="*/ f993 1 319670"/>
                    <a:gd name="f1320" fmla="*/ f994 1 320770"/>
                    <a:gd name="f1321" fmla="*/ f995 1 319670"/>
                    <a:gd name="f1322" fmla="*/ f996 1 320770"/>
                    <a:gd name="f1323" fmla="*/ f997 1 319670"/>
                    <a:gd name="f1324" fmla="*/ f998 1 320770"/>
                    <a:gd name="f1325" fmla="*/ f999 1 319670"/>
                    <a:gd name="f1326" fmla="*/ f1000 1 320770"/>
                    <a:gd name="f1327" fmla="*/ f1001 1 319670"/>
                    <a:gd name="f1328" fmla="*/ f1002 1 320770"/>
                    <a:gd name="f1329" fmla="*/ f1003 1 319670"/>
                    <a:gd name="f1330" fmla="*/ f1004 1 320770"/>
                    <a:gd name="f1331" fmla="*/ f1005 1 319670"/>
                    <a:gd name="f1332" fmla="*/ f1006 1 320770"/>
                    <a:gd name="f1333" fmla="*/ f1007 1 319670"/>
                    <a:gd name="f1334" fmla="*/ f1008 1 320770"/>
                    <a:gd name="f1335" fmla="*/ f1009 1 319670"/>
                    <a:gd name="f1336" fmla="*/ f1010 1 320770"/>
                    <a:gd name="f1337" fmla="*/ f1011 1 319670"/>
                    <a:gd name="f1338" fmla="*/ f1012 1 320770"/>
                    <a:gd name="f1339" fmla="*/ f1013 1 319670"/>
                    <a:gd name="f1340" fmla="*/ f1014 1 320770"/>
                    <a:gd name="f1341" fmla="*/ f1015 1 319670"/>
                    <a:gd name="f1342" fmla="*/ f1016 1 320770"/>
                    <a:gd name="f1343" fmla="*/ f1017 1 319670"/>
                    <a:gd name="f1344" fmla="*/ f1018 1 320770"/>
                    <a:gd name="f1345" fmla="*/ f1019 1 319670"/>
                    <a:gd name="f1346" fmla="*/ f1020 1 320770"/>
                    <a:gd name="f1347" fmla="*/ f1021 1 319670"/>
                    <a:gd name="f1348" fmla="*/ f1022 1 320770"/>
                    <a:gd name="f1349" fmla="*/ f1023 1 319670"/>
                    <a:gd name="f1350" fmla="*/ f1024 1 320770"/>
                    <a:gd name="f1351" fmla="*/ f1025 1 319670"/>
                    <a:gd name="f1352" fmla="*/ f1026 1 320770"/>
                    <a:gd name="f1353" fmla="*/ f1027 1 319670"/>
                    <a:gd name="f1354" fmla="*/ f1028 1 320770"/>
                    <a:gd name="f1355" fmla="*/ f1029 1 319670"/>
                    <a:gd name="f1356" fmla="*/ f1030 1 320770"/>
                    <a:gd name="f1357" fmla="*/ f1031 1 319670"/>
                    <a:gd name="f1358" fmla="*/ f1032 1 320770"/>
                    <a:gd name="f1359" fmla="*/ f1033 1 319670"/>
                    <a:gd name="f1360" fmla="*/ f1034 1 320770"/>
                    <a:gd name="f1361" fmla="*/ f1035 1 319670"/>
                    <a:gd name="f1362" fmla="*/ f1036 1 319670"/>
                    <a:gd name="f1363" fmla="*/ f1037 1 319670"/>
                    <a:gd name="f1364" fmla="*/ f1038 1 320770"/>
                    <a:gd name="f1365" fmla="*/ f1039 1 319670"/>
                    <a:gd name="f1366" fmla="*/ f1040 1 319670"/>
                    <a:gd name="f1367" fmla="*/ f1041 1 320770"/>
                    <a:gd name="f1368" fmla="*/ f1042 1 319670"/>
                    <a:gd name="f1369" fmla="*/ f1043 1 320770"/>
                    <a:gd name="f1370" fmla="*/ f1044 1 319670"/>
                    <a:gd name="f1371" fmla="*/ f1045 1 320770"/>
                    <a:gd name="f1372" fmla="*/ f1046 1 319670"/>
                    <a:gd name="f1373" fmla="*/ f1047 1 320770"/>
                    <a:gd name="f1374" fmla="*/ f1048 1 319670"/>
                    <a:gd name="f1375" fmla="*/ f1049 1 320770"/>
                    <a:gd name="f1376" fmla="*/ f1050 1 319670"/>
                    <a:gd name="f1377" fmla="*/ f1051 1 320770"/>
                    <a:gd name="f1378" fmla="*/ f1052 1 319670"/>
                    <a:gd name="f1379" fmla="*/ f1053 1 320770"/>
                    <a:gd name="f1380" fmla="*/ f1054 1 319670"/>
                    <a:gd name="f1381" fmla="*/ f1055 1 320770"/>
                    <a:gd name="f1382" fmla="*/ f1056 1 319670"/>
                    <a:gd name="f1383" fmla="*/ f1057 1 320770"/>
                    <a:gd name="f1384" fmla="*/ f1058 1 319670"/>
                    <a:gd name="f1385" fmla="*/ f1059 1 320770"/>
                    <a:gd name="f1386" fmla="*/ f1060 1 319670"/>
                    <a:gd name="f1387" fmla="*/ f1061 1 320770"/>
                    <a:gd name="f1388" fmla="*/ f1062 1 319670"/>
                    <a:gd name="f1389" fmla="*/ f1063 1 320770"/>
                    <a:gd name="f1390" fmla="*/ f1064 1 319670"/>
                    <a:gd name="f1391" fmla="*/ f1065 1 320770"/>
                    <a:gd name="f1392" fmla="*/ f1066 1 319670"/>
                    <a:gd name="f1393" fmla="*/ f1067 1 320770"/>
                    <a:gd name="f1394" fmla="*/ f1068 1 319670"/>
                    <a:gd name="f1395" fmla="*/ f1069 1 320770"/>
                    <a:gd name="f1396" fmla="*/ f1070 1 319670"/>
                    <a:gd name="f1397" fmla="*/ f1071 1 320770"/>
                    <a:gd name="f1398" fmla="*/ f1072 1 320770"/>
                    <a:gd name="f1399" fmla="*/ f1073 1 319670"/>
                    <a:gd name="f1400" fmla="*/ f1074 1 320770"/>
                    <a:gd name="f1401" fmla="*/ f1075 1 319670"/>
                    <a:gd name="f1402" fmla="*/ f1076 1 320770"/>
                    <a:gd name="f1403" fmla="*/ f1077 1 320770"/>
                    <a:gd name="f1404" fmla="*/ f1078 1 319670"/>
                    <a:gd name="f1405" fmla="*/ f1079 1 319670"/>
                    <a:gd name="f1406" fmla="*/ f1080 1 320770"/>
                    <a:gd name="f1407" fmla="*/ f1081 1 319670"/>
                    <a:gd name="f1408" fmla="*/ f1082 1 320770"/>
                    <a:gd name="f1409" fmla="*/ f1083 1 319670"/>
                    <a:gd name="f1410" fmla="*/ f1084 1 320770"/>
                    <a:gd name="f1411" fmla="*/ f1085 1 319670"/>
                    <a:gd name="f1412" fmla="*/ f1086 1 320770"/>
                    <a:gd name="f1413" fmla="*/ f1087 1 320770"/>
                    <a:gd name="f1414" fmla="*/ f1088 1 320770"/>
                    <a:gd name="f1415" fmla="*/ f1089 1 319670"/>
                    <a:gd name="f1416" fmla="*/ f1090 1 320770"/>
                    <a:gd name="f1417" fmla="*/ f1091 1 319670"/>
                    <a:gd name="f1418" fmla="*/ f1092 1 320770"/>
                    <a:gd name="f1419" fmla="*/ f1093 1 319670"/>
                    <a:gd name="f1420" fmla="*/ f1094 1 320770"/>
                    <a:gd name="f1421" fmla="*/ f1095 1 320770"/>
                    <a:gd name="f1422" fmla="*/ f1096 1 320770"/>
                    <a:gd name="f1423" fmla="*/ f1097 1 320770"/>
                    <a:gd name="f1424" fmla="*/ f1098 1 319670"/>
                    <a:gd name="f1425" fmla="*/ f1099 1 320770"/>
                    <a:gd name="f1426" fmla="*/ f1100 1 319670"/>
                    <a:gd name="f1427" fmla="*/ f1101 1 320770"/>
                    <a:gd name="f1428" fmla="*/ f1102 1 319670"/>
                    <a:gd name="f1429" fmla="*/ f1103 1 320770"/>
                    <a:gd name="f1430" fmla="*/ f1104 1 319670"/>
                    <a:gd name="f1431" fmla="*/ f1105 1 320770"/>
                    <a:gd name="f1432" fmla="*/ f1106 1 319670"/>
                    <a:gd name="f1433" fmla="*/ f1107 1 320770"/>
                    <a:gd name="f1434" fmla="*/ f1108 1 319670"/>
                    <a:gd name="f1435" fmla="*/ f1109 1 320770"/>
                    <a:gd name="f1436" fmla="*/ f1110 1 319670"/>
                    <a:gd name="f1437" fmla="*/ f1111 1 320770"/>
                    <a:gd name="f1438" fmla="*/ f1112 1 319670"/>
                    <a:gd name="f1439" fmla="*/ f1113 1 320770"/>
                    <a:gd name="f1440" fmla="*/ f1114 1 319670"/>
                    <a:gd name="f1441" fmla="*/ f1115 1 320770"/>
                    <a:gd name="f1442" fmla="*/ f1116 1 319670"/>
                    <a:gd name="f1443" fmla="*/ f1117 1 320770"/>
                    <a:gd name="f1444" fmla="*/ f1118 1 319670"/>
                    <a:gd name="f1445" fmla="*/ f1119 1 320770"/>
                    <a:gd name="f1446" fmla="*/ f1120 1 319670"/>
                    <a:gd name="f1447" fmla="*/ f1121 1 320770"/>
                    <a:gd name="f1448" fmla="*/ f1122 1 319670"/>
                    <a:gd name="f1449" fmla="*/ f1123 1 320770"/>
                    <a:gd name="f1450" fmla="*/ f1124 1 319670"/>
                    <a:gd name="f1451" fmla="*/ f1125 1 320770"/>
                    <a:gd name="f1452" fmla="*/ f1126 1 319670"/>
                    <a:gd name="f1453" fmla="*/ f1127 1 320770"/>
                    <a:gd name="f1454" fmla="*/ f1128 1 319670"/>
                    <a:gd name="f1455" fmla="*/ f1129 1 320770"/>
                    <a:gd name="f1456" fmla="*/ f1130 1 319670"/>
                    <a:gd name="f1457" fmla="*/ f1131 1 320770"/>
                    <a:gd name="f1458" fmla="*/ f1132 1 320770"/>
                    <a:gd name="f1459" fmla="*/ f1133 1 319670"/>
                    <a:gd name="f1460" fmla="*/ f1134 1 320770"/>
                    <a:gd name="f1461" fmla="*/ f1135 1 320770"/>
                    <a:gd name="f1462" fmla="*/ f1136 1 319670"/>
                    <a:gd name="f1463" fmla="*/ f1137 1 320770"/>
                    <a:gd name="f1464" fmla="*/ f1138 1 319670"/>
                    <a:gd name="f1465" fmla="*/ f1139 1 320770"/>
                    <a:gd name="f1466" fmla="*/ f1140 1 319670"/>
                    <a:gd name="f1467" fmla="*/ f1141 1 320770"/>
                    <a:gd name="f1468" fmla="*/ f1142 1 319670"/>
                    <a:gd name="f1469" fmla="*/ f1143 1 320770"/>
                    <a:gd name="f1470" fmla="*/ f1144 1 319670"/>
                    <a:gd name="f1471" fmla="*/ f1145 1 320770"/>
                    <a:gd name="f1472" fmla="*/ f1146 1 319670"/>
                    <a:gd name="f1473" fmla="*/ f1147 1 320770"/>
                    <a:gd name="f1474" fmla="*/ f1148 1 319670"/>
                    <a:gd name="f1475" fmla="*/ f1149 1 320770"/>
                    <a:gd name="f1476" fmla="*/ f1150 1 319670"/>
                    <a:gd name="f1477" fmla="*/ f1151 1 320770"/>
                    <a:gd name="f1478" fmla="*/ f1152 1 319670"/>
                    <a:gd name="f1479" fmla="*/ f1153 1 320770"/>
                    <a:gd name="f1480" fmla="*/ f1154 1 319670"/>
                    <a:gd name="f1481" fmla="*/ f1155 1 320770"/>
                    <a:gd name="f1482" fmla="*/ f1156 1 319670"/>
                    <a:gd name="f1483" fmla="*/ f1157 1 320770"/>
                    <a:gd name="f1484" fmla="*/ f1158 1 320770"/>
                    <a:gd name="f1485" fmla="*/ f1159 1 319670"/>
                    <a:gd name="f1486" fmla="*/ f1160 1 320770"/>
                    <a:gd name="f1487" fmla="*/ f1161 1 319670"/>
                    <a:gd name="f1488" fmla="*/ f1162 1 320770"/>
                    <a:gd name="f1489" fmla="*/ f1163 1 319670"/>
                    <a:gd name="f1490" fmla="*/ f1164 1 320770"/>
                    <a:gd name="f1491" fmla="*/ f1165 1 319670"/>
                    <a:gd name="f1492" fmla="*/ f1166 1 320770"/>
                    <a:gd name="f1493" fmla="*/ f1167 1 319670"/>
                    <a:gd name="f1494" fmla="*/ f1168 1 320770"/>
                    <a:gd name="f1495" fmla="*/ f1169 1 319670"/>
                    <a:gd name="f1496" fmla="*/ f1170 1 320770"/>
                    <a:gd name="f1497" fmla="*/ f1171 1 319670"/>
                    <a:gd name="f1498" fmla="*/ f1172 1 320770"/>
                    <a:gd name="f1499" fmla="*/ f1173 1 319670"/>
                    <a:gd name="f1500" fmla="*/ f1174 1 320770"/>
                    <a:gd name="f1501" fmla="*/ f1175 1 319670"/>
                    <a:gd name="f1502" fmla="*/ f1176 1 320770"/>
                    <a:gd name="f1503" fmla="*/ f1177 1 319670"/>
                    <a:gd name="f1504" fmla="*/ f1178 1 320770"/>
                    <a:gd name="f1505" fmla="*/ f1179 1 319670"/>
                    <a:gd name="f1506" fmla="*/ f1180 1 320770"/>
                    <a:gd name="f1507" fmla="*/ f1181 1 319670"/>
                    <a:gd name="f1508" fmla="*/ f1182 1 320770"/>
                    <a:gd name="f1509" fmla="*/ f1183 1 319670"/>
                    <a:gd name="f1510" fmla="*/ f1184 1 320770"/>
                    <a:gd name="f1511" fmla="*/ f1185 1 319670"/>
                    <a:gd name="f1512" fmla="*/ f1186 1 320770"/>
                    <a:gd name="f1513" fmla="*/ f1187 1 319670"/>
                    <a:gd name="f1514" fmla="*/ f1188 1 320770"/>
                    <a:gd name="f1515" fmla="*/ f1189 1 319670"/>
                    <a:gd name="f1516" fmla="*/ f1190 1 320770"/>
                    <a:gd name="f1517" fmla="*/ f1191 1 319670"/>
                    <a:gd name="f1518" fmla="*/ f1192 1 320770"/>
                    <a:gd name="f1519" fmla="*/ f1193 1 319670"/>
                    <a:gd name="f1520" fmla="*/ f1194 1 320770"/>
                    <a:gd name="f1521" fmla="*/ f1195 1 319670"/>
                    <a:gd name="f1522" fmla="*/ f1196 1 320770"/>
                    <a:gd name="f1523" fmla="*/ f1197 1 319670"/>
                    <a:gd name="f1524" fmla="*/ f1198 1 320770"/>
                    <a:gd name="f1525" fmla="*/ f1199 1 319670"/>
                    <a:gd name="f1526" fmla="*/ f1200 1 320770"/>
                    <a:gd name="f1527" fmla="*/ f1201 1 319670"/>
                    <a:gd name="f1528" fmla="*/ f1202 1 320770"/>
                    <a:gd name="f1529" fmla="*/ f1203 1 319670"/>
                    <a:gd name="f1530" fmla="*/ f1204 1 320770"/>
                    <a:gd name="f1531" fmla="*/ f1205 1 319670"/>
                    <a:gd name="f1532" fmla="*/ f1206 1 320770"/>
                    <a:gd name="f1533" fmla="*/ f1207 1 319670"/>
                    <a:gd name="f1534" fmla="*/ f1208 1 320770"/>
                    <a:gd name="f1535" fmla="*/ f1209 1 319670"/>
                    <a:gd name="f1536" fmla="*/ f1210 1 320770"/>
                    <a:gd name="f1537" fmla="*/ f1211 1 319670"/>
                    <a:gd name="f1538" fmla="*/ f1212 1 319670"/>
                    <a:gd name="f1539" fmla="*/ f1213 1 320770"/>
                    <a:gd name="f1540" fmla="*/ f1214 1 319670"/>
                    <a:gd name="f1541" fmla="*/ f1215 1 320770"/>
                    <a:gd name="f1542" fmla="*/ f1216 1 319670"/>
                    <a:gd name="f1543" fmla="*/ f1217 1 319670"/>
                    <a:gd name="f1544" fmla="*/ f1218 1 320770"/>
                    <a:gd name="f1545" fmla="*/ f1219 1 319670"/>
                    <a:gd name="f1546" fmla="*/ f1220 1 320770"/>
                    <a:gd name="f1547" fmla="*/ f1221 1 319670"/>
                    <a:gd name="f1548" fmla="*/ f1222 1 320770"/>
                    <a:gd name="f1549" fmla="*/ f1223 1 319670"/>
                    <a:gd name="f1550" fmla="*/ f1224 1 320770"/>
                    <a:gd name="f1551" fmla="*/ f1225 1 319670"/>
                    <a:gd name="f1552" fmla="*/ f1226 1 320770"/>
                    <a:gd name="f1553" fmla="*/ f1227 1 319670"/>
                    <a:gd name="f1554" fmla="*/ f1228 1 320770"/>
                    <a:gd name="f1555" fmla="*/ f1229 1 319670"/>
                    <a:gd name="f1556" fmla="*/ f1230 1 320770"/>
                    <a:gd name="f1557" fmla="*/ f1231 1 319670"/>
                    <a:gd name="f1558" fmla="*/ f1232 1 320770"/>
                    <a:gd name="f1559" fmla="*/ f1233 1 320770"/>
                    <a:gd name="f1560" fmla="*/ f1234 1 319670"/>
                    <a:gd name="f1561" fmla="*/ f1235 1 320770"/>
                    <a:gd name="f1562" fmla="*/ f1236 1 319670"/>
                    <a:gd name="f1563" fmla="*/ f1237 1 320770"/>
                    <a:gd name="f1564" fmla="*/ f1238 1 319670"/>
                    <a:gd name="f1565" fmla="*/ f1239 1 320770"/>
                    <a:gd name="f1566" fmla="*/ f1240 1 320770"/>
                    <a:gd name="f1567" fmla="*/ f1241 1 319670"/>
                    <a:gd name="f1568" fmla="*/ f1242 1 319670"/>
                    <a:gd name="f1569" fmla="*/ f1243 1 320770"/>
                    <a:gd name="f1570" fmla="*/ f1244 1 319670"/>
                    <a:gd name="f1571" fmla="*/ f1245 1 320770"/>
                    <a:gd name="f1572" fmla="*/ f1246 1 319670"/>
                    <a:gd name="f1573" fmla="*/ f1247 1 320770"/>
                    <a:gd name="f1574" fmla="*/ f1248 1 319670"/>
                    <a:gd name="f1575" fmla="*/ f1249 1 320770"/>
                    <a:gd name="f1576" fmla="*/ f1250 1 319670"/>
                    <a:gd name="f1577" fmla="*/ f1251 1 320770"/>
                    <a:gd name="f1578" fmla="*/ f1252 1 319670"/>
                    <a:gd name="f1579" fmla="*/ f1253 1 320770"/>
                    <a:gd name="f1580" fmla="*/ f1254 1 319670"/>
                    <a:gd name="f1581" fmla="*/ f1255 1 320770"/>
                    <a:gd name="f1582" fmla="*/ f1256 1 319670"/>
                    <a:gd name="f1583" fmla="*/ f1257 1 320770"/>
                    <a:gd name="f1584" fmla="*/ f1258 1 319670"/>
                    <a:gd name="f1585" fmla="*/ f1259 1 320770"/>
                    <a:gd name="f1586" fmla="*/ f1260 1 319670"/>
                    <a:gd name="f1587" fmla="*/ f1261 1 320770"/>
                    <a:gd name="f1588" fmla="*/ f1262 1 319670"/>
                    <a:gd name="f1589" fmla="*/ f1263 1 320770"/>
                    <a:gd name="f1590" fmla="*/ f930 1 f937"/>
                    <a:gd name="f1591" fmla="*/ f931 1 f937"/>
                    <a:gd name="f1592" fmla="*/ f930 1 f938"/>
                    <a:gd name="f1593" fmla="*/ f932 1 f938"/>
                    <a:gd name="f1594" fmla="*/ f1265 1 f937"/>
                    <a:gd name="f1595" fmla="*/ f1266 1 f938"/>
                    <a:gd name="f1596" fmla="*/ f1267 1 f937"/>
                    <a:gd name="f1597" fmla="*/ f1268 1 f938"/>
                    <a:gd name="f1598" fmla="*/ f1269 1 f937"/>
                    <a:gd name="f1599" fmla="*/ f1270 1 f938"/>
                    <a:gd name="f1600" fmla="*/ f1271 1 f937"/>
                    <a:gd name="f1601" fmla="*/ f1272 1 f938"/>
                    <a:gd name="f1602" fmla="*/ f1273 1 f937"/>
                    <a:gd name="f1603" fmla="*/ f1274 1 f938"/>
                    <a:gd name="f1604" fmla="*/ f1275 1 f937"/>
                    <a:gd name="f1605" fmla="*/ f1276 1 f938"/>
                    <a:gd name="f1606" fmla="*/ f1277 1 f937"/>
                    <a:gd name="f1607" fmla="*/ f1278 1 f937"/>
                    <a:gd name="f1608" fmla="*/ f1279 1 f938"/>
                    <a:gd name="f1609" fmla="*/ f1280 1 f937"/>
                    <a:gd name="f1610" fmla="*/ f1281 1 f938"/>
                    <a:gd name="f1611" fmla="*/ f1282 1 f937"/>
                    <a:gd name="f1612" fmla="*/ f1283 1 f938"/>
                    <a:gd name="f1613" fmla="*/ f1284 1 f937"/>
                    <a:gd name="f1614" fmla="*/ f1285 1 f938"/>
                    <a:gd name="f1615" fmla="*/ f1286 1 f937"/>
                    <a:gd name="f1616" fmla="*/ f1287 1 f938"/>
                    <a:gd name="f1617" fmla="*/ f1288 1 f937"/>
                    <a:gd name="f1618" fmla="*/ f1289 1 f938"/>
                    <a:gd name="f1619" fmla="*/ f1290 1 f937"/>
                    <a:gd name="f1620" fmla="*/ f1291 1 f938"/>
                    <a:gd name="f1621" fmla="*/ f1292 1 f937"/>
                    <a:gd name="f1622" fmla="*/ f1293 1 f938"/>
                    <a:gd name="f1623" fmla="*/ f1294 1 f937"/>
                    <a:gd name="f1624" fmla="*/ f1295 1 f938"/>
                    <a:gd name="f1625" fmla="*/ f1296 1 f937"/>
                    <a:gd name="f1626" fmla="*/ f1297 1 f938"/>
                    <a:gd name="f1627" fmla="*/ f1298 1 f937"/>
                    <a:gd name="f1628" fmla="*/ f1299 1 f938"/>
                    <a:gd name="f1629" fmla="*/ f1300 1 f937"/>
                    <a:gd name="f1630" fmla="*/ f1301 1 f938"/>
                    <a:gd name="f1631" fmla="*/ f1302 1 f937"/>
                    <a:gd name="f1632" fmla="*/ f1303 1 f938"/>
                    <a:gd name="f1633" fmla="*/ f1304 1 f937"/>
                    <a:gd name="f1634" fmla="*/ f1305 1 f938"/>
                    <a:gd name="f1635" fmla="*/ f1306 1 f937"/>
                    <a:gd name="f1636" fmla="*/ f1307 1 f938"/>
                    <a:gd name="f1637" fmla="*/ f1308 1 f937"/>
                    <a:gd name="f1638" fmla="*/ f1309 1 f938"/>
                    <a:gd name="f1639" fmla="*/ f1310 1 f937"/>
                    <a:gd name="f1640" fmla="*/ f1311 1 f938"/>
                    <a:gd name="f1641" fmla="*/ f1312 1 f937"/>
                    <a:gd name="f1642" fmla="*/ f1313 1 f938"/>
                    <a:gd name="f1643" fmla="*/ f1314 1 f937"/>
                    <a:gd name="f1644" fmla="*/ f1315 1 f938"/>
                    <a:gd name="f1645" fmla="*/ f1316 1 f937"/>
                    <a:gd name="f1646" fmla="*/ f1317 1 f937"/>
                    <a:gd name="f1647" fmla="*/ f1318 1 f938"/>
                    <a:gd name="f1648" fmla="*/ f1319 1 f937"/>
                    <a:gd name="f1649" fmla="*/ f1320 1 f938"/>
                    <a:gd name="f1650" fmla="*/ f1321 1 f937"/>
                    <a:gd name="f1651" fmla="*/ f1322 1 f938"/>
                    <a:gd name="f1652" fmla="*/ f1323 1 f937"/>
                    <a:gd name="f1653" fmla="*/ f1324 1 f938"/>
                    <a:gd name="f1654" fmla="*/ f1325 1 f937"/>
                    <a:gd name="f1655" fmla="*/ f1326 1 f938"/>
                    <a:gd name="f1656" fmla="*/ f1327 1 f937"/>
                    <a:gd name="f1657" fmla="*/ f1328 1 f938"/>
                    <a:gd name="f1658" fmla="*/ f1329 1 f937"/>
                    <a:gd name="f1659" fmla="*/ f1330 1 f938"/>
                    <a:gd name="f1660" fmla="*/ f1331 1 f937"/>
                    <a:gd name="f1661" fmla="*/ f1332 1 f938"/>
                    <a:gd name="f1662" fmla="*/ f1333 1 f937"/>
                    <a:gd name="f1663" fmla="*/ f1334 1 f938"/>
                    <a:gd name="f1664" fmla="*/ f1335 1 f937"/>
                    <a:gd name="f1665" fmla="*/ f1336 1 f938"/>
                    <a:gd name="f1666" fmla="*/ f1337 1 f937"/>
                    <a:gd name="f1667" fmla="*/ f1338 1 f938"/>
                    <a:gd name="f1668" fmla="*/ f1339 1 f937"/>
                    <a:gd name="f1669" fmla="*/ f1340 1 f938"/>
                    <a:gd name="f1670" fmla="*/ f1341 1 f937"/>
                    <a:gd name="f1671" fmla="*/ f1342 1 f938"/>
                    <a:gd name="f1672" fmla="*/ f1343 1 f937"/>
                    <a:gd name="f1673" fmla="*/ f1344 1 f938"/>
                    <a:gd name="f1674" fmla="*/ f1345 1 f937"/>
                    <a:gd name="f1675" fmla="*/ f1346 1 f938"/>
                    <a:gd name="f1676" fmla="*/ f1347 1 f937"/>
                    <a:gd name="f1677" fmla="*/ f1348 1 f938"/>
                    <a:gd name="f1678" fmla="*/ f1349 1 f937"/>
                    <a:gd name="f1679" fmla="*/ f1350 1 f938"/>
                    <a:gd name="f1680" fmla="*/ f1351 1 f937"/>
                    <a:gd name="f1681" fmla="*/ f1352 1 f938"/>
                    <a:gd name="f1682" fmla="*/ f1353 1 f937"/>
                    <a:gd name="f1683" fmla="*/ f1354 1 f938"/>
                    <a:gd name="f1684" fmla="*/ f1355 1 f937"/>
                    <a:gd name="f1685" fmla="*/ f1356 1 f938"/>
                    <a:gd name="f1686" fmla="*/ f1357 1 f937"/>
                    <a:gd name="f1687" fmla="*/ f1358 1 f938"/>
                    <a:gd name="f1688" fmla="*/ f1359 1 f937"/>
                    <a:gd name="f1689" fmla="*/ f1360 1 f938"/>
                    <a:gd name="f1690" fmla="*/ f1361 1 f937"/>
                    <a:gd name="f1691" fmla="*/ f1362 1 f937"/>
                    <a:gd name="f1692" fmla="*/ f1363 1 f937"/>
                    <a:gd name="f1693" fmla="*/ f1364 1 f938"/>
                    <a:gd name="f1694" fmla="*/ f1365 1 f937"/>
                    <a:gd name="f1695" fmla="*/ f1366 1 f937"/>
                    <a:gd name="f1696" fmla="*/ f1367 1 f938"/>
                    <a:gd name="f1697" fmla="*/ f1368 1 f937"/>
                    <a:gd name="f1698" fmla="*/ f1369 1 f938"/>
                    <a:gd name="f1699" fmla="*/ f1370 1 f937"/>
                    <a:gd name="f1700" fmla="*/ f1371 1 f938"/>
                    <a:gd name="f1701" fmla="*/ f1372 1 f937"/>
                    <a:gd name="f1702" fmla="*/ f1373 1 f938"/>
                    <a:gd name="f1703" fmla="*/ f1374 1 f937"/>
                    <a:gd name="f1704" fmla="*/ f1375 1 f938"/>
                    <a:gd name="f1705" fmla="*/ f1376 1 f937"/>
                    <a:gd name="f1706" fmla="*/ f1377 1 f938"/>
                    <a:gd name="f1707" fmla="*/ f1378 1 f937"/>
                    <a:gd name="f1708" fmla="*/ f1379 1 f938"/>
                    <a:gd name="f1709" fmla="*/ f1380 1 f937"/>
                    <a:gd name="f1710" fmla="*/ f1381 1 f938"/>
                    <a:gd name="f1711" fmla="*/ f1382 1 f937"/>
                    <a:gd name="f1712" fmla="*/ f1383 1 f938"/>
                    <a:gd name="f1713" fmla="*/ f1384 1 f937"/>
                    <a:gd name="f1714" fmla="*/ f1385 1 f938"/>
                    <a:gd name="f1715" fmla="*/ f1386 1 f937"/>
                    <a:gd name="f1716" fmla="*/ f1387 1 f938"/>
                    <a:gd name="f1717" fmla="*/ f1388 1 f937"/>
                    <a:gd name="f1718" fmla="*/ f1389 1 f938"/>
                    <a:gd name="f1719" fmla="*/ f1390 1 f937"/>
                    <a:gd name="f1720" fmla="*/ f1391 1 f938"/>
                    <a:gd name="f1721" fmla="*/ f1392 1 f937"/>
                    <a:gd name="f1722" fmla="*/ f1393 1 f938"/>
                    <a:gd name="f1723" fmla="*/ f1394 1 f937"/>
                    <a:gd name="f1724" fmla="*/ f1395 1 f938"/>
                    <a:gd name="f1725" fmla="*/ f1396 1 f937"/>
                    <a:gd name="f1726" fmla="*/ f1397 1 f938"/>
                    <a:gd name="f1727" fmla="*/ f1398 1 f938"/>
                    <a:gd name="f1728" fmla="*/ f1399 1 f937"/>
                    <a:gd name="f1729" fmla="*/ f1400 1 f938"/>
                    <a:gd name="f1730" fmla="*/ f1401 1 f937"/>
                    <a:gd name="f1731" fmla="*/ f1402 1 f938"/>
                    <a:gd name="f1732" fmla="*/ f1403 1 f938"/>
                    <a:gd name="f1733" fmla="*/ f1404 1 f937"/>
                    <a:gd name="f1734" fmla="*/ f1405 1 f937"/>
                    <a:gd name="f1735" fmla="*/ f1406 1 f938"/>
                    <a:gd name="f1736" fmla="*/ f1407 1 f937"/>
                    <a:gd name="f1737" fmla="*/ f1408 1 f938"/>
                    <a:gd name="f1738" fmla="*/ f1409 1 f937"/>
                    <a:gd name="f1739" fmla="*/ f1410 1 f938"/>
                    <a:gd name="f1740" fmla="*/ f1411 1 f937"/>
                    <a:gd name="f1741" fmla="*/ f1412 1 f938"/>
                    <a:gd name="f1742" fmla="*/ f1413 1 f938"/>
                    <a:gd name="f1743" fmla="*/ f1414 1 f938"/>
                    <a:gd name="f1744" fmla="*/ f1415 1 f937"/>
                    <a:gd name="f1745" fmla="*/ f1416 1 f938"/>
                    <a:gd name="f1746" fmla="*/ f1417 1 f937"/>
                    <a:gd name="f1747" fmla="*/ f1418 1 f938"/>
                    <a:gd name="f1748" fmla="*/ f1419 1 f937"/>
                    <a:gd name="f1749" fmla="*/ f1420 1 f938"/>
                    <a:gd name="f1750" fmla="*/ f1421 1 f938"/>
                    <a:gd name="f1751" fmla="*/ f1422 1 f938"/>
                    <a:gd name="f1752" fmla="*/ f1423 1 f938"/>
                    <a:gd name="f1753" fmla="*/ f1424 1 f937"/>
                    <a:gd name="f1754" fmla="*/ f1425 1 f938"/>
                    <a:gd name="f1755" fmla="*/ f1426 1 f937"/>
                    <a:gd name="f1756" fmla="*/ f1427 1 f938"/>
                    <a:gd name="f1757" fmla="*/ f1428 1 f937"/>
                    <a:gd name="f1758" fmla="*/ f1429 1 f938"/>
                    <a:gd name="f1759" fmla="*/ f1430 1 f937"/>
                    <a:gd name="f1760" fmla="*/ f1431 1 f938"/>
                    <a:gd name="f1761" fmla="*/ f1432 1 f937"/>
                    <a:gd name="f1762" fmla="*/ f1433 1 f938"/>
                    <a:gd name="f1763" fmla="*/ f1434 1 f937"/>
                    <a:gd name="f1764" fmla="*/ f1435 1 f938"/>
                    <a:gd name="f1765" fmla="*/ f1436 1 f937"/>
                    <a:gd name="f1766" fmla="*/ f1437 1 f938"/>
                    <a:gd name="f1767" fmla="*/ f1438 1 f937"/>
                    <a:gd name="f1768" fmla="*/ f1439 1 f938"/>
                    <a:gd name="f1769" fmla="*/ f1440 1 f937"/>
                    <a:gd name="f1770" fmla="*/ f1441 1 f938"/>
                    <a:gd name="f1771" fmla="*/ f1442 1 f937"/>
                    <a:gd name="f1772" fmla="*/ f1443 1 f938"/>
                    <a:gd name="f1773" fmla="*/ f1444 1 f937"/>
                    <a:gd name="f1774" fmla="*/ f1445 1 f938"/>
                    <a:gd name="f1775" fmla="*/ f1446 1 f937"/>
                    <a:gd name="f1776" fmla="*/ f1447 1 f938"/>
                    <a:gd name="f1777" fmla="*/ f1448 1 f937"/>
                    <a:gd name="f1778" fmla="*/ f1449 1 f938"/>
                    <a:gd name="f1779" fmla="*/ f1450 1 f937"/>
                    <a:gd name="f1780" fmla="*/ f1451 1 f938"/>
                    <a:gd name="f1781" fmla="*/ f1452 1 f937"/>
                    <a:gd name="f1782" fmla="*/ f1453 1 f938"/>
                    <a:gd name="f1783" fmla="*/ f1454 1 f937"/>
                    <a:gd name="f1784" fmla="*/ f1455 1 f938"/>
                    <a:gd name="f1785" fmla="*/ f1456 1 f937"/>
                    <a:gd name="f1786" fmla="*/ f1457 1 f938"/>
                    <a:gd name="f1787" fmla="*/ f1458 1 f938"/>
                    <a:gd name="f1788" fmla="*/ f1459 1 f937"/>
                    <a:gd name="f1789" fmla="*/ f1460 1 f938"/>
                    <a:gd name="f1790" fmla="*/ f1461 1 f938"/>
                    <a:gd name="f1791" fmla="*/ f1462 1 f937"/>
                    <a:gd name="f1792" fmla="*/ f1463 1 f938"/>
                    <a:gd name="f1793" fmla="*/ f1464 1 f937"/>
                    <a:gd name="f1794" fmla="*/ f1465 1 f938"/>
                    <a:gd name="f1795" fmla="*/ f1466 1 f937"/>
                    <a:gd name="f1796" fmla="*/ f1467 1 f938"/>
                    <a:gd name="f1797" fmla="*/ f1468 1 f937"/>
                    <a:gd name="f1798" fmla="*/ f1469 1 f938"/>
                    <a:gd name="f1799" fmla="*/ f1470 1 f937"/>
                    <a:gd name="f1800" fmla="*/ f1471 1 f938"/>
                    <a:gd name="f1801" fmla="*/ f1472 1 f937"/>
                    <a:gd name="f1802" fmla="*/ f1473 1 f938"/>
                    <a:gd name="f1803" fmla="*/ f1474 1 f937"/>
                    <a:gd name="f1804" fmla="*/ f1475 1 f938"/>
                    <a:gd name="f1805" fmla="*/ f1476 1 f937"/>
                    <a:gd name="f1806" fmla="*/ f1477 1 f938"/>
                    <a:gd name="f1807" fmla="*/ f1478 1 f937"/>
                    <a:gd name="f1808" fmla="*/ f1479 1 f938"/>
                    <a:gd name="f1809" fmla="*/ f1480 1 f937"/>
                    <a:gd name="f1810" fmla="*/ f1481 1 f938"/>
                    <a:gd name="f1811" fmla="*/ f1482 1 f937"/>
                    <a:gd name="f1812" fmla="*/ f1483 1 f938"/>
                    <a:gd name="f1813" fmla="*/ f1484 1 f938"/>
                    <a:gd name="f1814" fmla="*/ f1485 1 f937"/>
                    <a:gd name="f1815" fmla="*/ f1486 1 f938"/>
                    <a:gd name="f1816" fmla="*/ f1487 1 f937"/>
                    <a:gd name="f1817" fmla="*/ f1488 1 f938"/>
                    <a:gd name="f1818" fmla="*/ f1489 1 f937"/>
                    <a:gd name="f1819" fmla="*/ f1490 1 f938"/>
                    <a:gd name="f1820" fmla="*/ f1491 1 f937"/>
                    <a:gd name="f1821" fmla="*/ f1492 1 f938"/>
                    <a:gd name="f1822" fmla="*/ f1493 1 f937"/>
                    <a:gd name="f1823" fmla="*/ f1494 1 f938"/>
                    <a:gd name="f1824" fmla="*/ f1495 1 f937"/>
                    <a:gd name="f1825" fmla="*/ f1496 1 f938"/>
                    <a:gd name="f1826" fmla="*/ f1497 1 f937"/>
                    <a:gd name="f1827" fmla="*/ f1498 1 f938"/>
                    <a:gd name="f1828" fmla="*/ f1499 1 f937"/>
                    <a:gd name="f1829" fmla="*/ f1500 1 f938"/>
                    <a:gd name="f1830" fmla="*/ f1501 1 f937"/>
                    <a:gd name="f1831" fmla="*/ f1502 1 f938"/>
                    <a:gd name="f1832" fmla="*/ f1503 1 f937"/>
                    <a:gd name="f1833" fmla="*/ f1504 1 f938"/>
                    <a:gd name="f1834" fmla="*/ f1505 1 f937"/>
                    <a:gd name="f1835" fmla="*/ f1506 1 f938"/>
                    <a:gd name="f1836" fmla="*/ f1507 1 f937"/>
                    <a:gd name="f1837" fmla="*/ f1508 1 f938"/>
                    <a:gd name="f1838" fmla="*/ f1509 1 f937"/>
                    <a:gd name="f1839" fmla="*/ f1510 1 f938"/>
                    <a:gd name="f1840" fmla="*/ f1511 1 f937"/>
                    <a:gd name="f1841" fmla="*/ f1512 1 f938"/>
                    <a:gd name="f1842" fmla="*/ f1513 1 f937"/>
                    <a:gd name="f1843" fmla="*/ f1514 1 f938"/>
                    <a:gd name="f1844" fmla="*/ f1515 1 f937"/>
                    <a:gd name="f1845" fmla="*/ f1516 1 f938"/>
                    <a:gd name="f1846" fmla="*/ f1517 1 f937"/>
                    <a:gd name="f1847" fmla="*/ f1518 1 f938"/>
                    <a:gd name="f1848" fmla="*/ f1519 1 f937"/>
                    <a:gd name="f1849" fmla="*/ f1520 1 f938"/>
                    <a:gd name="f1850" fmla="*/ f1521 1 f937"/>
                    <a:gd name="f1851" fmla="*/ f1522 1 f938"/>
                    <a:gd name="f1852" fmla="*/ f1523 1 f937"/>
                    <a:gd name="f1853" fmla="*/ f1524 1 f938"/>
                    <a:gd name="f1854" fmla="*/ f1525 1 f937"/>
                    <a:gd name="f1855" fmla="*/ f1526 1 f938"/>
                    <a:gd name="f1856" fmla="*/ f1527 1 f937"/>
                    <a:gd name="f1857" fmla="*/ f1528 1 f938"/>
                    <a:gd name="f1858" fmla="*/ f1529 1 f937"/>
                    <a:gd name="f1859" fmla="*/ f1530 1 f938"/>
                    <a:gd name="f1860" fmla="*/ f1531 1 f937"/>
                    <a:gd name="f1861" fmla="*/ f1532 1 f938"/>
                    <a:gd name="f1862" fmla="*/ f1533 1 f937"/>
                    <a:gd name="f1863" fmla="*/ f1534 1 f938"/>
                    <a:gd name="f1864" fmla="*/ f1535 1 f937"/>
                    <a:gd name="f1865" fmla="*/ f1536 1 f938"/>
                    <a:gd name="f1866" fmla="*/ f1537 1 f937"/>
                    <a:gd name="f1867" fmla="*/ f1538 1 f937"/>
                    <a:gd name="f1868" fmla="*/ f1539 1 f938"/>
                    <a:gd name="f1869" fmla="*/ f1540 1 f937"/>
                    <a:gd name="f1870" fmla="*/ f1541 1 f938"/>
                    <a:gd name="f1871" fmla="*/ f1542 1 f937"/>
                    <a:gd name="f1872" fmla="*/ f1543 1 f937"/>
                    <a:gd name="f1873" fmla="*/ f1544 1 f938"/>
                    <a:gd name="f1874" fmla="*/ f1545 1 f937"/>
                    <a:gd name="f1875" fmla="*/ f1546 1 f938"/>
                    <a:gd name="f1876" fmla="*/ f1547 1 f937"/>
                    <a:gd name="f1877" fmla="*/ f1548 1 f938"/>
                    <a:gd name="f1878" fmla="*/ f1549 1 f937"/>
                    <a:gd name="f1879" fmla="*/ f1550 1 f938"/>
                    <a:gd name="f1880" fmla="*/ f1551 1 f937"/>
                    <a:gd name="f1881" fmla="*/ f1552 1 f938"/>
                    <a:gd name="f1882" fmla="*/ f1553 1 f937"/>
                    <a:gd name="f1883" fmla="*/ f1554 1 f938"/>
                    <a:gd name="f1884" fmla="*/ f1555 1 f937"/>
                    <a:gd name="f1885" fmla="*/ f1556 1 f938"/>
                    <a:gd name="f1886" fmla="*/ f1557 1 f937"/>
                    <a:gd name="f1887" fmla="*/ f1558 1 f938"/>
                    <a:gd name="f1888" fmla="*/ f1559 1 f938"/>
                    <a:gd name="f1889" fmla="*/ f1560 1 f937"/>
                    <a:gd name="f1890" fmla="*/ f1561 1 f938"/>
                    <a:gd name="f1891" fmla="*/ f1562 1 f937"/>
                    <a:gd name="f1892" fmla="*/ f1563 1 f938"/>
                    <a:gd name="f1893" fmla="*/ f1564 1 f937"/>
                    <a:gd name="f1894" fmla="*/ f1565 1 f938"/>
                    <a:gd name="f1895" fmla="*/ f1566 1 f938"/>
                    <a:gd name="f1896" fmla="*/ f1567 1 f937"/>
                    <a:gd name="f1897" fmla="*/ f1568 1 f937"/>
                    <a:gd name="f1898" fmla="*/ f1569 1 f938"/>
                    <a:gd name="f1899" fmla="*/ f1570 1 f937"/>
                    <a:gd name="f1900" fmla="*/ f1571 1 f938"/>
                    <a:gd name="f1901" fmla="*/ f1572 1 f937"/>
                    <a:gd name="f1902" fmla="*/ f1573 1 f938"/>
                    <a:gd name="f1903" fmla="*/ f1574 1 f937"/>
                    <a:gd name="f1904" fmla="*/ f1575 1 f938"/>
                    <a:gd name="f1905" fmla="*/ f1576 1 f937"/>
                    <a:gd name="f1906" fmla="*/ f1577 1 f938"/>
                    <a:gd name="f1907" fmla="*/ f1578 1 f937"/>
                    <a:gd name="f1908" fmla="*/ f1579 1 f938"/>
                    <a:gd name="f1909" fmla="*/ f1580 1 f937"/>
                    <a:gd name="f1910" fmla="*/ f1581 1 f938"/>
                    <a:gd name="f1911" fmla="*/ f1582 1 f937"/>
                    <a:gd name="f1912" fmla="*/ f1583 1 f938"/>
                    <a:gd name="f1913" fmla="*/ f1584 1 f937"/>
                    <a:gd name="f1914" fmla="*/ f1585 1 f938"/>
                    <a:gd name="f1915" fmla="*/ f1586 1 f937"/>
                    <a:gd name="f1916" fmla="*/ f1587 1 f938"/>
                    <a:gd name="f1917" fmla="*/ f1588 1 f937"/>
                    <a:gd name="f1918" fmla="*/ f1589 1 f938"/>
                    <a:gd name="f1919" fmla="*/ f1590 f928 1"/>
                    <a:gd name="f1920" fmla="*/ f1591 f928 1"/>
                    <a:gd name="f1921" fmla="*/ f1593 f929 1"/>
                    <a:gd name="f1922" fmla="*/ f1592 f929 1"/>
                    <a:gd name="f1923" fmla="*/ f1594 f928 1"/>
                    <a:gd name="f1924" fmla="*/ f1595 f929 1"/>
                    <a:gd name="f1925" fmla="*/ f1596 f928 1"/>
                    <a:gd name="f1926" fmla="*/ f1597 f929 1"/>
                    <a:gd name="f1927" fmla="*/ f1598 f928 1"/>
                    <a:gd name="f1928" fmla="*/ f1599 f929 1"/>
                    <a:gd name="f1929" fmla="*/ f1600 f928 1"/>
                    <a:gd name="f1930" fmla="*/ f1601 f929 1"/>
                    <a:gd name="f1931" fmla="*/ f1602 f928 1"/>
                    <a:gd name="f1932" fmla="*/ f1603 f929 1"/>
                    <a:gd name="f1933" fmla="*/ f1604 f928 1"/>
                    <a:gd name="f1934" fmla="*/ f1605 f929 1"/>
                    <a:gd name="f1935" fmla="*/ f1606 f928 1"/>
                    <a:gd name="f1936" fmla="*/ f1607 f928 1"/>
                    <a:gd name="f1937" fmla="*/ f1608 f929 1"/>
                    <a:gd name="f1938" fmla="*/ f1609 f928 1"/>
                    <a:gd name="f1939" fmla="*/ f1610 f929 1"/>
                    <a:gd name="f1940" fmla="*/ f1611 f928 1"/>
                    <a:gd name="f1941" fmla="*/ f1612 f929 1"/>
                    <a:gd name="f1942" fmla="*/ f1613 f928 1"/>
                    <a:gd name="f1943" fmla="*/ f1614 f929 1"/>
                    <a:gd name="f1944" fmla="*/ f1615 f928 1"/>
                    <a:gd name="f1945" fmla="*/ f1616 f929 1"/>
                    <a:gd name="f1946" fmla="*/ f1617 f928 1"/>
                    <a:gd name="f1947" fmla="*/ f1618 f929 1"/>
                    <a:gd name="f1948" fmla="*/ f1619 f928 1"/>
                    <a:gd name="f1949" fmla="*/ f1620 f929 1"/>
                    <a:gd name="f1950" fmla="*/ f1621 f928 1"/>
                    <a:gd name="f1951" fmla="*/ f1622 f929 1"/>
                    <a:gd name="f1952" fmla="*/ f1623 f928 1"/>
                    <a:gd name="f1953" fmla="*/ f1624 f929 1"/>
                    <a:gd name="f1954" fmla="*/ f1625 f928 1"/>
                    <a:gd name="f1955" fmla="*/ f1626 f929 1"/>
                    <a:gd name="f1956" fmla="*/ f1627 f928 1"/>
                    <a:gd name="f1957" fmla="*/ f1628 f929 1"/>
                    <a:gd name="f1958" fmla="*/ f1629 f928 1"/>
                    <a:gd name="f1959" fmla="*/ f1630 f929 1"/>
                    <a:gd name="f1960" fmla="*/ f1631 f928 1"/>
                    <a:gd name="f1961" fmla="*/ f1632 f929 1"/>
                    <a:gd name="f1962" fmla="*/ f1633 f928 1"/>
                    <a:gd name="f1963" fmla="*/ f1634 f929 1"/>
                    <a:gd name="f1964" fmla="*/ f1635 f928 1"/>
                    <a:gd name="f1965" fmla="*/ f1636 f929 1"/>
                    <a:gd name="f1966" fmla="*/ f1637 f928 1"/>
                    <a:gd name="f1967" fmla="*/ f1638 f929 1"/>
                    <a:gd name="f1968" fmla="*/ f1639 f928 1"/>
                    <a:gd name="f1969" fmla="*/ f1640 f929 1"/>
                    <a:gd name="f1970" fmla="*/ f1641 f928 1"/>
                    <a:gd name="f1971" fmla="*/ f1642 f929 1"/>
                    <a:gd name="f1972" fmla="*/ f1643 f928 1"/>
                    <a:gd name="f1973" fmla="*/ f1644 f929 1"/>
                    <a:gd name="f1974" fmla="*/ f1645 f928 1"/>
                    <a:gd name="f1975" fmla="*/ f1646 f928 1"/>
                    <a:gd name="f1976" fmla="*/ f1647 f929 1"/>
                    <a:gd name="f1977" fmla="*/ f1648 f928 1"/>
                    <a:gd name="f1978" fmla="*/ f1649 f929 1"/>
                    <a:gd name="f1979" fmla="*/ f1650 f928 1"/>
                    <a:gd name="f1980" fmla="*/ f1651 f929 1"/>
                    <a:gd name="f1981" fmla="*/ f1652 f928 1"/>
                    <a:gd name="f1982" fmla="*/ f1653 f929 1"/>
                    <a:gd name="f1983" fmla="*/ f1654 f928 1"/>
                    <a:gd name="f1984" fmla="*/ f1655 f929 1"/>
                    <a:gd name="f1985" fmla="*/ f1656 f928 1"/>
                    <a:gd name="f1986" fmla="*/ f1657 f929 1"/>
                    <a:gd name="f1987" fmla="*/ f1658 f928 1"/>
                    <a:gd name="f1988" fmla="*/ f1659 f929 1"/>
                    <a:gd name="f1989" fmla="*/ f1660 f928 1"/>
                    <a:gd name="f1990" fmla="*/ f1661 f929 1"/>
                    <a:gd name="f1991" fmla="*/ f1662 f928 1"/>
                    <a:gd name="f1992" fmla="*/ f1663 f929 1"/>
                    <a:gd name="f1993" fmla="*/ f1664 f928 1"/>
                    <a:gd name="f1994" fmla="*/ f1665 f929 1"/>
                    <a:gd name="f1995" fmla="*/ f1666 f928 1"/>
                    <a:gd name="f1996" fmla="*/ f1667 f929 1"/>
                    <a:gd name="f1997" fmla="*/ f1668 f928 1"/>
                    <a:gd name="f1998" fmla="*/ f1669 f929 1"/>
                    <a:gd name="f1999" fmla="*/ f1670 f928 1"/>
                    <a:gd name="f2000" fmla="*/ f1671 f929 1"/>
                    <a:gd name="f2001" fmla="*/ f1672 f928 1"/>
                    <a:gd name="f2002" fmla="*/ f1673 f929 1"/>
                    <a:gd name="f2003" fmla="*/ f1674 f928 1"/>
                    <a:gd name="f2004" fmla="*/ f1675 f929 1"/>
                    <a:gd name="f2005" fmla="*/ f1676 f928 1"/>
                    <a:gd name="f2006" fmla="*/ f1677 f929 1"/>
                    <a:gd name="f2007" fmla="*/ f1678 f928 1"/>
                    <a:gd name="f2008" fmla="*/ f1679 f929 1"/>
                    <a:gd name="f2009" fmla="*/ f1680 f928 1"/>
                    <a:gd name="f2010" fmla="*/ f1681 f929 1"/>
                    <a:gd name="f2011" fmla="*/ f1682 f928 1"/>
                    <a:gd name="f2012" fmla="*/ f1683 f929 1"/>
                    <a:gd name="f2013" fmla="*/ f1684 f928 1"/>
                    <a:gd name="f2014" fmla="*/ f1685 f929 1"/>
                    <a:gd name="f2015" fmla="*/ f1686 f928 1"/>
                    <a:gd name="f2016" fmla="*/ f1687 f929 1"/>
                    <a:gd name="f2017" fmla="*/ f1688 f928 1"/>
                    <a:gd name="f2018" fmla="*/ f1689 f929 1"/>
                    <a:gd name="f2019" fmla="*/ f1690 f928 1"/>
                    <a:gd name="f2020" fmla="*/ f1691 f928 1"/>
                    <a:gd name="f2021" fmla="*/ f1692 f928 1"/>
                    <a:gd name="f2022" fmla="*/ f1693 f929 1"/>
                    <a:gd name="f2023" fmla="*/ f1694 f928 1"/>
                    <a:gd name="f2024" fmla="*/ f1695 f928 1"/>
                    <a:gd name="f2025" fmla="*/ f1696 f929 1"/>
                    <a:gd name="f2026" fmla="*/ f1697 f928 1"/>
                    <a:gd name="f2027" fmla="*/ f1698 f929 1"/>
                    <a:gd name="f2028" fmla="*/ f1699 f928 1"/>
                    <a:gd name="f2029" fmla="*/ f1700 f929 1"/>
                    <a:gd name="f2030" fmla="*/ f1701 f928 1"/>
                    <a:gd name="f2031" fmla="*/ f1702 f929 1"/>
                    <a:gd name="f2032" fmla="*/ f1703 f928 1"/>
                    <a:gd name="f2033" fmla="*/ f1704 f929 1"/>
                    <a:gd name="f2034" fmla="*/ f1705 f928 1"/>
                    <a:gd name="f2035" fmla="*/ f1706 f929 1"/>
                    <a:gd name="f2036" fmla="*/ f1707 f928 1"/>
                    <a:gd name="f2037" fmla="*/ f1708 f929 1"/>
                    <a:gd name="f2038" fmla="*/ f1709 f928 1"/>
                    <a:gd name="f2039" fmla="*/ f1710 f929 1"/>
                    <a:gd name="f2040" fmla="*/ f1711 f928 1"/>
                    <a:gd name="f2041" fmla="*/ f1712 f929 1"/>
                    <a:gd name="f2042" fmla="*/ f1713 f928 1"/>
                    <a:gd name="f2043" fmla="*/ f1714 f929 1"/>
                    <a:gd name="f2044" fmla="*/ f1715 f928 1"/>
                    <a:gd name="f2045" fmla="*/ f1716 f929 1"/>
                    <a:gd name="f2046" fmla="*/ f1717 f928 1"/>
                    <a:gd name="f2047" fmla="*/ f1718 f929 1"/>
                    <a:gd name="f2048" fmla="*/ f1719 f928 1"/>
                    <a:gd name="f2049" fmla="*/ f1720 f929 1"/>
                    <a:gd name="f2050" fmla="*/ f1721 f928 1"/>
                    <a:gd name="f2051" fmla="*/ f1722 f929 1"/>
                    <a:gd name="f2052" fmla="*/ f1723 f928 1"/>
                    <a:gd name="f2053" fmla="*/ f1724 f929 1"/>
                    <a:gd name="f2054" fmla="*/ f1725 f928 1"/>
                    <a:gd name="f2055" fmla="*/ f1726 f929 1"/>
                    <a:gd name="f2056" fmla="*/ f1727 f929 1"/>
                    <a:gd name="f2057" fmla="*/ f1728 f928 1"/>
                    <a:gd name="f2058" fmla="*/ f1729 f929 1"/>
                    <a:gd name="f2059" fmla="*/ f1730 f928 1"/>
                    <a:gd name="f2060" fmla="*/ f1731 f929 1"/>
                    <a:gd name="f2061" fmla="*/ f1732 f929 1"/>
                    <a:gd name="f2062" fmla="*/ f1733 f928 1"/>
                    <a:gd name="f2063" fmla="*/ f1734 f928 1"/>
                    <a:gd name="f2064" fmla="*/ f1735 f929 1"/>
                    <a:gd name="f2065" fmla="*/ f1736 f928 1"/>
                    <a:gd name="f2066" fmla="*/ f1737 f929 1"/>
                    <a:gd name="f2067" fmla="*/ f1738 f928 1"/>
                    <a:gd name="f2068" fmla="*/ f1739 f929 1"/>
                    <a:gd name="f2069" fmla="*/ f1740 f928 1"/>
                    <a:gd name="f2070" fmla="*/ f1741 f929 1"/>
                    <a:gd name="f2071" fmla="*/ f1742 f929 1"/>
                    <a:gd name="f2072" fmla="*/ f1743 f929 1"/>
                    <a:gd name="f2073" fmla="*/ f1744 f928 1"/>
                    <a:gd name="f2074" fmla="*/ f1745 f929 1"/>
                    <a:gd name="f2075" fmla="*/ f1746 f928 1"/>
                    <a:gd name="f2076" fmla="*/ f1747 f929 1"/>
                    <a:gd name="f2077" fmla="*/ f1748 f928 1"/>
                    <a:gd name="f2078" fmla="*/ f1749 f929 1"/>
                    <a:gd name="f2079" fmla="*/ f1750 f929 1"/>
                    <a:gd name="f2080" fmla="*/ f1751 f929 1"/>
                    <a:gd name="f2081" fmla="*/ f1752 f929 1"/>
                    <a:gd name="f2082" fmla="*/ f1753 f928 1"/>
                    <a:gd name="f2083" fmla="*/ f1754 f929 1"/>
                    <a:gd name="f2084" fmla="*/ f1755 f928 1"/>
                    <a:gd name="f2085" fmla="*/ f1756 f929 1"/>
                    <a:gd name="f2086" fmla="*/ f1757 f928 1"/>
                    <a:gd name="f2087" fmla="*/ f1758 f929 1"/>
                    <a:gd name="f2088" fmla="*/ f1759 f928 1"/>
                    <a:gd name="f2089" fmla="*/ f1760 f929 1"/>
                    <a:gd name="f2090" fmla="*/ f1761 f928 1"/>
                    <a:gd name="f2091" fmla="*/ f1762 f929 1"/>
                    <a:gd name="f2092" fmla="*/ f1763 f928 1"/>
                    <a:gd name="f2093" fmla="*/ f1764 f929 1"/>
                    <a:gd name="f2094" fmla="*/ f1765 f928 1"/>
                    <a:gd name="f2095" fmla="*/ f1766 f929 1"/>
                    <a:gd name="f2096" fmla="*/ f1767 f928 1"/>
                    <a:gd name="f2097" fmla="*/ f1768 f929 1"/>
                    <a:gd name="f2098" fmla="*/ f1769 f928 1"/>
                    <a:gd name="f2099" fmla="*/ f1770 f929 1"/>
                    <a:gd name="f2100" fmla="*/ f1771 f928 1"/>
                    <a:gd name="f2101" fmla="*/ f1772 f929 1"/>
                    <a:gd name="f2102" fmla="*/ f1773 f928 1"/>
                    <a:gd name="f2103" fmla="*/ f1774 f929 1"/>
                    <a:gd name="f2104" fmla="*/ f1775 f928 1"/>
                    <a:gd name="f2105" fmla="*/ f1776 f929 1"/>
                    <a:gd name="f2106" fmla="*/ f1777 f928 1"/>
                    <a:gd name="f2107" fmla="*/ f1778 f929 1"/>
                    <a:gd name="f2108" fmla="*/ f1779 f928 1"/>
                    <a:gd name="f2109" fmla="*/ f1780 f929 1"/>
                    <a:gd name="f2110" fmla="*/ f1781 f928 1"/>
                    <a:gd name="f2111" fmla="*/ f1782 f929 1"/>
                    <a:gd name="f2112" fmla="*/ f1783 f928 1"/>
                    <a:gd name="f2113" fmla="*/ f1784 f929 1"/>
                    <a:gd name="f2114" fmla="*/ f1785 f928 1"/>
                    <a:gd name="f2115" fmla="*/ f1786 f929 1"/>
                    <a:gd name="f2116" fmla="*/ f1787 f929 1"/>
                    <a:gd name="f2117" fmla="*/ f1788 f928 1"/>
                    <a:gd name="f2118" fmla="*/ f1789 f929 1"/>
                    <a:gd name="f2119" fmla="*/ f1790 f929 1"/>
                    <a:gd name="f2120" fmla="*/ f1791 f928 1"/>
                    <a:gd name="f2121" fmla="*/ f1792 f929 1"/>
                    <a:gd name="f2122" fmla="*/ f1793 f928 1"/>
                    <a:gd name="f2123" fmla="*/ f1794 f929 1"/>
                    <a:gd name="f2124" fmla="*/ f1795 f928 1"/>
                    <a:gd name="f2125" fmla="*/ f1796 f929 1"/>
                    <a:gd name="f2126" fmla="*/ f1797 f928 1"/>
                    <a:gd name="f2127" fmla="*/ f1798 f929 1"/>
                    <a:gd name="f2128" fmla="*/ f1799 f928 1"/>
                    <a:gd name="f2129" fmla="*/ f1800 f929 1"/>
                    <a:gd name="f2130" fmla="*/ f1801 f928 1"/>
                    <a:gd name="f2131" fmla="*/ f1802 f929 1"/>
                    <a:gd name="f2132" fmla="*/ f1803 f928 1"/>
                    <a:gd name="f2133" fmla="*/ f1804 f929 1"/>
                    <a:gd name="f2134" fmla="*/ f1805 f928 1"/>
                    <a:gd name="f2135" fmla="*/ f1806 f929 1"/>
                    <a:gd name="f2136" fmla="*/ f1807 f928 1"/>
                    <a:gd name="f2137" fmla="*/ f1808 f929 1"/>
                    <a:gd name="f2138" fmla="*/ f1809 f928 1"/>
                    <a:gd name="f2139" fmla="*/ f1810 f929 1"/>
                    <a:gd name="f2140" fmla="*/ f1811 f928 1"/>
                    <a:gd name="f2141" fmla="*/ f1812 f929 1"/>
                    <a:gd name="f2142" fmla="*/ f1813 f929 1"/>
                    <a:gd name="f2143" fmla="*/ f1814 f928 1"/>
                    <a:gd name="f2144" fmla="*/ f1815 f929 1"/>
                    <a:gd name="f2145" fmla="*/ f1816 f928 1"/>
                    <a:gd name="f2146" fmla="*/ f1817 f929 1"/>
                    <a:gd name="f2147" fmla="*/ f1818 f928 1"/>
                    <a:gd name="f2148" fmla="*/ f1819 f929 1"/>
                    <a:gd name="f2149" fmla="*/ f1820 f928 1"/>
                    <a:gd name="f2150" fmla="*/ f1821 f929 1"/>
                    <a:gd name="f2151" fmla="*/ f1822 f928 1"/>
                    <a:gd name="f2152" fmla="*/ f1823 f929 1"/>
                    <a:gd name="f2153" fmla="*/ f1824 f928 1"/>
                    <a:gd name="f2154" fmla="*/ f1825 f929 1"/>
                    <a:gd name="f2155" fmla="*/ f1826 f928 1"/>
                    <a:gd name="f2156" fmla="*/ f1827 f929 1"/>
                    <a:gd name="f2157" fmla="*/ f1828 f928 1"/>
                    <a:gd name="f2158" fmla="*/ f1829 f929 1"/>
                    <a:gd name="f2159" fmla="*/ f1830 f928 1"/>
                    <a:gd name="f2160" fmla="*/ f1831 f929 1"/>
                    <a:gd name="f2161" fmla="*/ f1832 f928 1"/>
                    <a:gd name="f2162" fmla="*/ f1833 f929 1"/>
                    <a:gd name="f2163" fmla="*/ f1834 f928 1"/>
                    <a:gd name="f2164" fmla="*/ f1835 f929 1"/>
                    <a:gd name="f2165" fmla="*/ f1836 f928 1"/>
                    <a:gd name="f2166" fmla="*/ f1837 f929 1"/>
                    <a:gd name="f2167" fmla="*/ f1838 f928 1"/>
                    <a:gd name="f2168" fmla="*/ f1839 f929 1"/>
                    <a:gd name="f2169" fmla="*/ f1840 f928 1"/>
                    <a:gd name="f2170" fmla="*/ f1841 f929 1"/>
                    <a:gd name="f2171" fmla="*/ f1842 f928 1"/>
                    <a:gd name="f2172" fmla="*/ f1843 f929 1"/>
                    <a:gd name="f2173" fmla="*/ f1844 f928 1"/>
                    <a:gd name="f2174" fmla="*/ f1845 f929 1"/>
                    <a:gd name="f2175" fmla="*/ f1846 f928 1"/>
                    <a:gd name="f2176" fmla="*/ f1847 f929 1"/>
                    <a:gd name="f2177" fmla="*/ f1848 f928 1"/>
                    <a:gd name="f2178" fmla="*/ f1849 f929 1"/>
                    <a:gd name="f2179" fmla="*/ f1850 f928 1"/>
                    <a:gd name="f2180" fmla="*/ f1851 f929 1"/>
                    <a:gd name="f2181" fmla="*/ f1852 f928 1"/>
                    <a:gd name="f2182" fmla="*/ f1853 f929 1"/>
                    <a:gd name="f2183" fmla="*/ f1854 f928 1"/>
                    <a:gd name="f2184" fmla="*/ f1855 f929 1"/>
                    <a:gd name="f2185" fmla="*/ f1856 f928 1"/>
                    <a:gd name="f2186" fmla="*/ f1857 f929 1"/>
                    <a:gd name="f2187" fmla="*/ f1858 f928 1"/>
                    <a:gd name="f2188" fmla="*/ f1859 f929 1"/>
                    <a:gd name="f2189" fmla="*/ f1860 f928 1"/>
                    <a:gd name="f2190" fmla="*/ f1861 f929 1"/>
                    <a:gd name="f2191" fmla="*/ f1862 f928 1"/>
                    <a:gd name="f2192" fmla="*/ f1863 f929 1"/>
                    <a:gd name="f2193" fmla="*/ f1864 f928 1"/>
                    <a:gd name="f2194" fmla="*/ f1865 f929 1"/>
                    <a:gd name="f2195" fmla="*/ f1866 f928 1"/>
                    <a:gd name="f2196" fmla="*/ f1867 f928 1"/>
                    <a:gd name="f2197" fmla="*/ f1868 f929 1"/>
                    <a:gd name="f2198" fmla="*/ f1869 f928 1"/>
                    <a:gd name="f2199" fmla="*/ f1870 f929 1"/>
                    <a:gd name="f2200" fmla="*/ f1871 f928 1"/>
                    <a:gd name="f2201" fmla="*/ f1872 f928 1"/>
                    <a:gd name="f2202" fmla="*/ f1873 f929 1"/>
                    <a:gd name="f2203" fmla="*/ f1874 f928 1"/>
                    <a:gd name="f2204" fmla="*/ f1875 f929 1"/>
                    <a:gd name="f2205" fmla="*/ f1876 f928 1"/>
                    <a:gd name="f2206" fmla="*/ f1877 f929 1"/>
                    <a:gd name="f2207" fmla="*/ f1878 f928 1"/>
                    <a:gd name="f2208" fmla="*/ f1879 f929 1"/>
                    <a:gd name="f2209" fmla="*/ f1880 f928 1"/>
                    <a:gd name="f2210" fmla="*/ f1881 f929 1"/>
                    <a:gd name="f2211" fmla="*/ f1882 f928 1"/>
                    <a:gd name="f2212" fmla="*/ f1883 f929 1"/>
                    <a:gd name="f2213" fmla="*/ f1884 f928 1"/>
                    <a:gd name="f2214" fmla="*/ f1885 f929 1"/>
                    <a:gd name="f2215" fmla="*/ f1886 f928 1"/>
                    <a:gd name="f2216" fmla="*/ f1887 f929 1"/>
                    <a:gd name="f2217" fmla="*/ f1888 f929 1"/>
                    <a:gd name="f2218" fmla="*/ f1889 f928 1"/>
                    <a:gd name="f2219" fmla="*/ f1890 f929 1"/>
                    <a:gd name="f2220" fmla="*/ f1891 f928 1"/>
                    <a:gd name="f2221" fmla="*/ f1892 f929 1"/>
                    <a:gd name="f2222" fmla="*/ f1893 f928 1"/>
                    <a:gd name="f2223" fmla="*/ f1894 f929 1"/>
                    <a:gd name="f2224" fmla="*/ f1895 f929 1"/>
                    <a:gd name="f2225" fmla="*/ f1896 f928 1"/>
                    <a:gd name="f2226" fmla="*/ f1897 f928 1"/>
                    <a:gd name="f2227" fmla="*/ f1898 f929 1"/>
                    <a:gd name="f2228" fmla="*/ f1899 f928 1"/>
                    <a:gd name="f2229" fmla="*/ f1900 f929 1"/>
                    <a:gd name="f2230" fmla="*/ f1901 f928 1"/>
                    <a:gd name="f2231" fmla="*/ f1902 f929 1"/>
                    <a:gd name="f2232" fmla="*/ f1903 f928 1"/>
                    <a:gd name="f2233" fmla="*/ f1904 f929 1"/>
                    <a:gd name="f2234" fmla="*/ f1905 f928 1"/>
                    <a:gd name="f2235" fmla="*/ f1906 f929 1"/>
                    <a:gd name="f2236" fmla="*/ f1907 f928 1"/>
                    <a:gd name="f2237" fmla="*/ f1908 f929 1"/>
                    <a:gd name="f2238" fmla="*/ f1909 f928 1"/>
                    <a:gd name="f2239" fmla="*/ f1910 f929 1"/>
                    <a:gd name="f2240" fmla="*/ f1911 f928 1"/>
                    <a:gd name="f2241" fmla="*/ f1912 f929 1"/>
                    <a:gd name="f2242" fmla="*/ f1913 f928 1"/>
                    <a:gd name="f2243" fmla="*/ f1914 f929 1"/>
                    <a:gd name="f2244" fmla="*/ f1915 f928 1"/>
                    <a:gd name="f2245" fmla="*/ f1916 f929 1"/>
                    <a:gd name="f2246" fmla="*/ f1917 f928 1"/>
                    <a:gd name="f2247" fmla="*/ f1918 f929 1"/>
                  </a:gdLst>
                  <a:ahLst/>
                  <a:cxnLst>
                    <a:cxn ang="3cd4">
                      <a:pos x="hc" y="t"/>
                    </a:cxn>
                    <a:cxn ang="0">
                      <a:pos x="r" y="vc"/>
                    </a:cxn>
                    <a:cxn ang="cd4">
                      <a:pos x="hc" y="b"/>
                    </a:cxn>
                    <a:cxn ang="cd2">
                      <a:pos x="l" y="vc"/>
                    </a:cxn>
                    <a:cxn ang="f1264">
                      <a:pos x="f1923" y="f1924"/>
                    </a:cxn>
                    <a:cxn ang="f1264">
                      <a:pos x="f1925" y="f1926"/>
                    </a:cxn>
                    <a:cxn ang="f1264">
                      <a:pos x="f1927" y="f1928"/>
                    </a:cxn>
                    <a:cxn ang="f1264">
                      <a:pos x="f1929" y="f1930"/>
                    </a:cxn>
                    <a:cxn ang="f1264">
                      <a:pos x="f1923" y="f1924"/>
                    </a:cxn>
                    <a:cxn ang="f1264">
                      <a:pos x="f1931" y="f1932"/>
                    </a:cxn>
                    <a:cxn ang="f1264">
                      <a:pos x="f1933" y="f1934"/>
                    </a:cxn>
                    <a:cxn ang="f1264">
                      <a:pos x="f1935" y="f1928"/>
                    </a:cxn>
                    <a:cxn ang="f1264">
                      <a:pos x="f1936" y="f1937"/>
                    </a:cxn>
                    <a:cxn ang="f1264">
                      <a:pos x="f1931" y="f1932"/>
                    </a:cxn>
                    <a:cxn ang="f1264">
                      <a:pos x="f1938" y="f1939"/>
                    </a:cxn>
                    <a:cxn ang="f1264">
                      <a:pos x="f1940" y="f1941"/>
                    </a:cxn>
                    <a:cxn ang="f1264">
                      <a:pos x="f1942" y="f1943"/>
                    </a:cxn>
                    <a:cxn ang="f1264">
                      <a:pos x="f1944" y="f1945"/>
                    </a:cxn>
                    <a:cxn ang="f1264">
                      <a:pos x="f1938" y="f1939"/>
                    </a:cxn>
                    <a:cxn ang="f1264">
                      <a:pos x="f1946" y="f1947"/>
                    </a:cxn>
                    <a:cxn ang="f1264">
                      <a:pos x="f1948" y="f1949"/>
                    </a:cxn>
                    <a:cxn ang="f1264">
                      <a:pos x="f1950" y="f1951"/>
                    </a:cxn>
                    <a:cxn ang="f1264">
                      <a:pos x="f1952" y="f1953"/>
                    </a:cxn>
                    <a:cxn ang="f1264">
                      <a:pos x="f1946" y="f1947"/>
                    </a:cxn>
                    <a:cxn ang="f1264">
                      <a:pos x="f1954" y="f1955"/>
                    </a:cxn>
                    <a:cxn ang="f1264">
                      <a:pos x="f1956" y="f1957"/>
                    </a:cxn>
                    <a:cxn ang="f1264">
                      <a:pos x="f1958" y="f1959"/>
                    </a:cxn>
                    <a:cxn ang="f1264">
                      <a:pos x="f1954" y="f1955"/>
                    </a:cxn>
                    <a:cxn ang="f1264">
                      <a:pos x="f1960" y="f1961"/>
                    </a:cxn>
                    <a:cxn ang="f1264">
                      <a:pos x="f1962" y="f1963"/>
                    </a:cxn>
                    <a:cxn ang="f1264">
                      <a:pos x="f1964" y="f1965"/>
                    </a:cxn>
                    <a:cxn ang="f1264">
                      <a:pos x="f1960" y="f1961"/>
                    </a:cxn>
                    <a:cxn ang="f1264">
                      <a:pos x="f1966" y="f1967"/>
                    </a:cxn>
                    <a:cxn ang="f1264">
                      <a:pos x="f1968" y="f1969"/>
                    </a:cxn>
                    <a:cxn ang="f1264">
                      <a:pos x="f1970" y="f1971"/>
                    </a:cxn>
                    <a:cxn ang="f1264">
                      <a:pos x="f1972" y="f1973"/>
                    </a:cxn>
                    <a:cxn ang="f1264">
                      <a:pos x="f1966" y="f1967"/>
                    </a:cxn>
                    <a:cxn ang="f1264">
                      <a:pos x="f1974" y="f1967"/>
                    </a:cxn>
                    <a:cxn ang="f1264">
                      <a:pos x="f1975" y="f1976"/>
                    </a:cxn>
                    <a:cxn ang="f1264">
                      <a:pos x="f1977" y="f1978"/>
                    </a:cxn>
                    <a:cxn ang="f1264">
                      <a:pos x="f1979" y="f1980"/>
                    </a:cxn>
                    <a:cxn ang="f1264">
                      <a:pos x="f1974" y="f1967"/>
                    </a:cxn>
                    <a:cxn ang="f1264">
                      <a:pos x="f1981" y="f1982"/>
                    </a:cxn>
                    <a:cxn ang="f1264">
                      <a:pos x="f1983" y="f1984"/>
                    </a:cxn>
                    <a:cxn ang="f1264">
                      <a:pos x="f1985" y="f1986"/>
                    </a:cxn>
                    <a:cxn ang="f1264">
                      <a:pos x="f1987" y="f1988"/>
                    </a:cxn>
                    <a:cxn ang="f1264">
                      <a:pos x="f1981" y="f1982"/>
                    </a:cxn>
                    <a:cxn ang="f1264">
                      <a:pos x="f1989" y="f1990"/>
                    </a:cxn>
                    <a:cxn ang="f1264">
                      <a:pos x="f1991" y="f1992"/>
                    </a:cxn>
                    <a:cxn ang="f1264">
                      <a:pos x="f1993" y="f1994"/>
                    </a:cxn>
                    <a:cxn ang="f1264">
                      <a:pos x="f1995" y="f1996"/>
                    </a:cxn>
                    <a:cxn ang="f1264">
                      <a:pos x="f1989" y="f1990"/>
                    </a:cxn>
                    <a:cxn ang="f1264">
                      <a:pos x="f1997" y="f1998"/>
                    </a:cxn>
                    <a:cxn ang="f1264">
                      <a:pos x="f1999" y="f2000"/>
                    </a:cxn>
                    <a:cxn ang="f1264">
                      <a:pos x="f2001" y="f2002"/>
                    </a:cxn>
                    <a:cxn ang="f1264">
                      <a:pos x="f2003" y="f2004"/>
                    </a:cxn>
                    <a:cxn ang="f1264">
                      <a:pos x="f1997" y="f1998"/>
                    </a:cxn>
                    <a:cxn ang="f1264">
                      <a:pos x="f2005" y="f2006"/>
                    </a:cxn>
                    <a:cxn ang="f1264">
                      <a:pos x="f2007" y="f2008"/>
                    </a:cxn>
                    <a:cxn ang="f1264">
                      <a:pos x="f2009" y="f2010"/>
                    </a:cxn>
                    <a:cxn ang="f1264">
                      <a:pos x="f2011" y="f2012"/>
                    </a:cxn>
                    <a:cxn ang="f1264">
                      <a:pos x="f2005" y="f2006"/>
                    </a:cxn>
                    <a:cxn ang="f1264">
                      <a:pos x="f2013" y="f2014"/>
                    </a:cxn>
                    <a:cxn ang="f1264">
                      <a:pos x="f2015" y="f2016"/>
                    </a:cxn>
                    <a:cxn ang="f1264">
                      <a:pos x="f2017" y="f2018"/>
                    </a:cxn>
                    <a:cxn ang="f1264">
                      <a:pos x="f2019" y="f1982"/>
                    </a:cxn>
                    <a:cxn ang="f1264">
                      <a:pos x="f2013" y="f2014"/>
                    </a:cxn>
                    <a:cxn ang="f1264">
                      <a:pos x="f2020" y="f2014"/>
                    </a:cxn>
                    <a:cxn ang="f1264">
                      <a:pos x="f2021" y="f2022"/>
                    </a:cxn>
                    <a:cxn ang="f1264">
                      <a:pos x="f2023" y="f2018"/>
                    </a:cxn>
                    <a:cxn ang="f1264">
                      <a:pos x="f2024" y="f2025"/>
                    </a:cxn>
                    <a:cxn ang="f1264">
                      <a:pos x="f2020" y="f2014"/>
                    </a:cxn>
                    <a:cxn ang="f1264">
                      <a:pos x="f2026" y="f2027"/>
                    </a:cxn>
                    <a:cxn ang="f1264">
                      <a:pos x="f2028" y="f2029"/>
                    </a:cxn>
                    <a:cxn ang="f1264">
                      <a:pos x="f2030" y="f2031"/>
                    </a:cxn>
                    <a:cxn ang="f1264">
                      <a:pos x="f2032" y="f2033"/>
                    </a:cxn>
                    <a:cxn ang="f1264">
                      <a:pos x="f2034" y="f2035"/>
                    </a:cxn>
                    <a:cxn ang="f1264">
                      <a:pos x="f2026" y="f2027"/>
                    </a:cxn>
                    <a:cxn ang="f1264">
                      <a:pos x="f2036" y="f2037"/>
                    </a:cxn>
                    <a:cxn ang="f1264">
                      <a:pos x="f2038" y="f2039"/>
                    </a:cxn>
                    <a:cxn ang="f1264">
                      <a:pos x="f2040" y="f2041"/>
                    </a:cxn>
                    <a:cxn ang="f1264">
                      <a:pos x="f2042" y="f2043"/>
                    </a:cxn>
                    <a:cxn ang="f1264">
                      <a:pos x="f2044" y="f2045"/>
                    </a:cxn>
                    <a:cxn ang="f1264">
                      <a:pos x="f2036" y="f2037"/>
                    </a:cxn>
                    <a:cxn ang="f1264">
                      <a:pos x="f2046" y="f2047"/>
                    </a:cxn>
                    <a:cxn ang="f1264">
                      <a:pos x="f2048" y="f2049"/>
                    </a:cxn>
                    <a:cxn ang="f1264">
                      <a:pos x="f2050" y="f2051"/>
                    </a:cxn>
                    <a:cxn ang="f1264">
                      <a:pos x="f2052" y="f2053"/>
                    </a:cxn>
                    <a:cxn ang="f1264">
                      <a:pos x="f2054" y="f2055"/>
                    </a:cxn>
                    <a:cxn ang="f1264">
                      <a:pos x="f2054" y="f2056"/>
                    </a:cxn>
                    <a:cxn ang="f1264">
                      <a:pos x="f2046" y="f2047"/>
                    </a:cxn>
                    <a:cxn ang="f1264">
                      <a:pos x="f2057" y="f2058"/>
                    </a:cxn>
                    <a:cxn ang="f1264">
                      <a:pos x="f2059" y="f2060"/>
                    </a:cxn>
                    <a:cxn ang="f1264">
                      <a:pos x="f2059" y="f2061"/>
                    </a:cxn>
                    <a:cxn ang="f1264">
                      <a:pos x="f2062" y="f2006"/>
                    </a:cxn>
                    <a:cxn ang="f1264">
                      <a:pos x="f2063" y="f2064"/>
                    </a:cxn>
                    <a:cxn ang="f1264">
                      <a:pos x="f2065" y="f2066"/>
                    </a:cxn>
                    <a:cxn ang="f1264">
                      <a:pos x="f2057" y="f2058"/>
                    </a:cxn>
                    <a:cxn ang="f1264">
                      <a:pos x="f2067" y="f2068"/>
                    </a:cxn>
                    <a:cxn ang="f1264">
                      <a:pos x="f2069" y="f2070"/>
                    </a:cxn>
                    <a:cxn ang="f1264">
                      <a:pos x="f2017" y="f2070"/>
                    </a:cxn>
                    <a:cxn ang="f1264">
                      <a:pos x="f2015" y="f2071"/>
                    </a:cxn>
                    <a:cxn ang="f1264">
                      <a:pos x="f2015" y="f2072"/>
                    </a:cxn>
                    <a:cxn ang="f1264">
                      <a:pos x="f2073" y="f2074"/>
                    </a:cxn>
                    <a:cxn ang="f1264">
                      <a:pos x="f2067" y="f2068"/>
                    </a:cxn>
                    <a:cxn ang="f1264">
                      <a:pos x="f2075" y="f2076"/>
                    </a:cxn>
                    <a:cxn ang="f1264">
                      <a:pos x="f2077" y="f2078"/>
                    </a:cxn>
                    <a:cxn ang="f1264">
                      <a:pos x="f2024" y="f2079"/>
                    </a:cxn>
                    <a:cxn ang="f1264">
                      <a:pos x="f2024" y="f2080"/>
                    </a:cxn>
                    <a:cxn ang="f1264">
                      <a:pos x="f2023" y="f2081"/>
                    </a:cxn>
                    <a:cxn ang="f1264">
                      <a:pos x="f2075" y="f2076"/>
                    </a:cxn>
                    <a:cxn ang="f1264">
                      <a:pos x="f2082" y="f2083"/>
                    </a:cxn>
                    <a:cxn ang="f1264">
                      <a:pos x="f2084" y="f2085"/>
                    </a:cxn>
                    <a:cxn ang="f1264">
                      <a:pos x="f2086" y="f2087"/>
                    </a:cxn>
                    <a:cxn ang="f1264">
                      <a:pos x="f2088" y="f2089"/>
                    </a:cxn>
                    <a:cxn ang="f1264">
                      <a:pos x="f2082" y="f2083"/>
                    </a:cxn>
                    <a:cxn ang="f1264">
                      <a:pos x="f2090" y="f2091"/>
                    </a:cxn>
                    <a:cxn ang="f1264">
                      <a:pos x="f2092" y="f2093"/>
                    </a:cxn>
                    <a:cxn ang="f1264">
                      <a:pos x="f2094" y="f2095"/>
                    </a:cxn>
                    <a:cxn ang="f1264">
                      <a:pos x="f2096" y="f2097"/>
                    </a:cxn>
                    <a:cxn ang="f1264">
                      <a:pos x="f2090" y="f2091"/>
                    </a:cxn>
                    <a:cxn ang="f1264">
                      <a:pos x="f2098" y="f2099"/>
                    </a:cxn>
                    <a:cxn ang="f1264">
                      <a:pos x="f2100" y="f2101"/>
                    </a:cxn>
                    <a:cxn ang="f1264">
                      <a:pos x="f2102" y="f2103"/>
                    </a:cxn>
                    <a:cxn ang="f1264">
                      <a:pos x="f2104" y="f2105"/>
                    </a:cxn>
                    <a:cxn ang="f1264">
                      <a:pos x="f2098" y="f2099"/>
                    </a:cxn>
                    <a:cxn ang="f1264">
                      <a:pos x="f2106" y="f2107"/>
                    </a:cxn>
                    <a:cxn ang="f1264">
                      <a:pos x="f2108" y="f2109"/>
                    </a:cxn>
                    <a:cxn ang="f1264">
                      <a:pos x="f2110" y="f2111"/>
                    </a:cxn>
                    <a:cxn ang="f1264">
                      <a:pos x="f2112" y="f2113"/>
                    </a:cxn>
                    <a:cxn ang="f1264">
                      <a:pos x="f2106" y="f2107"/>
                    </a:cxn>
                    <a:cxn ang="f1264">
                      <a:pos x="f2114" y="f2115"/>
                    </a:cxn>
                    <a:cxn ang="f1264">
                      <a:pos x="f1970" y="f2116"/>
                    </a:cxn>
                    <a:cxn ang="f1264">
                      <a:pos x="f2117" y="f2116"/>
                    </a:cxn>
                    <a:cxn ang="f1264">
                      <a:pos x="f1968" y="f2118"/>
                    </a:cxn>
                    <a:cxn ang="f1264">
                      <a:pos x="f1970" y="f2118"/>
                    </a:cxn>
                    <a:cxn ang="f1264">
                      <a:pos x="f1966" y="f2119"/>
                    </a:cxn>
                    <a:cxn ang="f1264">
                      <a:pos x="f2114" y="f2115"/>
                    </a:cxn>
                    <a:cxn ang="f1264">
                      <a:pos x="f2120" y="f2121"/>
                    </a:cxn>
                    <a:cxn ang="f1264">
                      <a:pos x="f2122" y="f2123"/>
                    </a:cxn>
                    <a:cxn ang="f1264">
                      <a:pos x="f2124" y="f2125"/>
                    </a:cxn>
                    <a:cxn ang="f1264">
                      <a:pos x="f2126" y="f2127"/>
                    </a:cxn>
                    <a:cxn ang="f1264">
                      <a:pos x="f2120" y="f2121"/>
                    </a:cxn>
                    <a:cxn ang="f1264">
                      <a:pos x="f2128" y="f2129"/>
                    </a:cxn>
                    <a:cxn ang="f1264">
                      <a:pos x="f2130" y="f2131"/>
                    </a:cxn>
                    <a:cxn ang="f1264">
                      <a:pos x="f2132" y="f2133"/>
                    </a:cxn>
                    <a:cxn ang="f1264">
                      <a:pos x="f2134" y="f2135"/>
                    </a:cxn>
                    <a:cxn ang="f1264">
                      <a:pos x="f2128" y="f2129"/>
                    </a:cxn>
                    <a:cxn ang="f1264">
                      <a:pos x="f2136" y="f2137"/>
                    </a:cxn>
                    <a:cxn ang="f1264">
                      <a:pos x="f2138" y="f2139"/>
                    </a:cxn>
                    <a:cxn ang="f1264">
                      <a:pos x="f2140" y="f2141"/>
                    </a:cxn>
                    <a:cxn ang="f1264">
                      <a:pos x="f1974" y="f2142"/>
                    </a:cxn>
                    <a:cxn ang="f1264">
                      <a:pos x="f2136" y="f2137"/>
                    </a:cxn>
                    <a:cxn ang="f1264">
                      <a:pos x="f2143" y="f2144"/>
                    </a:cxn>
                    <a:cxn ang="f1264">
                      <a:pos x="f2145" y="f2146"/>
                    </a:cxn>
                    <a:cxn ang="f1264">
                      <a:pos x="f2147" y="f2148"/>
                    </a:cxn>
                    <a:cxn ang="f1264">
                      <a:pos x="f2149" y="f2150"/>
                    </a:cxn>
                    <a:cxn ang="f1264">
                      <a:pos x="f2143" y="f2144"/>
                    </a:cxn>
                    <a:cxn ang="f1264">
                      <a:pos x="f2151" y="f2152"/>
                    </a:cxn>
                    <a:cxn ang="f1264">
                      <a:pos x="f2153" y="f2154"/>
                    </a:cxn>
                    <a:cxn ang="f1264">
                      <a:pos x="f2155" y="f2156"/>
                    </a:cxn>
                    <a:cxn ang="f1264">
                      <a:pos x="f2157" y="f2158"/>
                    </a:cxn>
                    <a:cxn ang="f1264">
                      <a:pos x="f2151" y="f2152"/>
                    </a:cxn>
                    <a:cxn ang="f1264">
                      <a:pos x="f2159" y="f2160"/>
                    </a:cxn>
                    <a:cxn ang="f1264">
                      <a:pos x="f2161" y="f2162"/>
                    </a:cxn>
                    <a:cxn ang="f1264">
                      <a:pos x="f2163" y="f2164"/>
                    </a:cxn>
                    <a:cxn ang="f1264">
                      <a:pos x="f2159" y="f2160"/>
                    </a:cxn>
                    <a:cxn ang="f1264">
                      <a:pos x="f2165" y="f2166"/>
                    </a:cxn>
                    <a:cxn ang="f1264">
                      <a:pos x="f2167" y="f2168"/>
                    </a:cxn>
                    <a:cxn ang="f1264">
                      <a:pos x="f2169" y="f2170"/>
                    </a:cxn>
                    <a:cxn ang="f1264">
                      <a:pos x="f2165" y="f2166"/>
                    </a:cxn>
                    <a:cxn ang="f1264">
                      <a:pos x="f2171" y="f2172"/>
                    </a:cxn>
                    <a:cxn ang="f1264">
                      <a:pos x="f2173" y="f2174"/>
                    </a:cxn>
                    <a:cxn ang="f1264">
                      <a:pos x="f2175" y="f2176"/>
                    </a:cxn>
                    <a:cxn ang="f1264">
                      <a:pos x="f2177" y="f2178"/>
                    </a:cxn>
                    <a:cxn ang="f1264">
                      <a:pos x="f2171" y="f2172"/>
                    </a:cxn>
                    <a:cxn ang="f1264">
                      <a:pos x="f2179" y="f2180"/>
                    </a:cxn>
                    <a:cxn ang="f1264">
                      <a:pos x="f2181" y="f2182"/>
                    </a:cxn>
                    <a:cxn ang="f1264">
                      <a:pos x="f2183" y="f2184"/>
                    </a:cxn>
                    <a:cxn ang="f1264">
                      <a:pos x="f2185" y="f2186"/>
                    </a:cxn>
                    <a:cxn ang="f1264">
                      <a:pos x="f2179" y="f2180"/>
                    </a:cxn>
                    <a:cxn ang="f1264">
                      <a:pos x="f2187" y="f2188"/>
                    </a:cxn>
                    <a:cxn ang="f1264">
                      <a:pos x="f2189" y="f2190"/>
                    </a:cxn>
                    <a:cxn ang="f1264">
                      <a:pos x="f2191" y="f2192"/>
                    </a:cxn>
                    <a:cxn ang="f1264">
                      <a:pos x="f2193" y="f2194"/>
                    </a:cxn>
                    <a:cxn ang="f1264">
                      <a:pos x="f2187" y="f2188"/>
                    </a:cxn>
                    <a:cxn ang="f1264">
                      <a:pos x="f2195" y="f2188"/>
                    </a:cxn>
                    <a:cxn ang="f1264">
                      <a:pos x="f2196" y="f2197"/>
                    </a:cxn>
                    <a:cxn ang="f1264">
                      <a:pos x="f2198" y="f2199"/>
                    </a:cxn>
                    <a:cxn ang="f1264">
                      <a:pos x="f2200" y="f2188"/>
                    </a:cxn>
                    <a:cxn ang="f1264">
                      <a:pos x="f2195" y="f2188"/>
                    </a:cxn>
                    <a:cxn ang="f1264">
                      <a:pos x="f2201" y="f2202"/>
                    </a:cxn>
                    <a:cxn ang="f1264">
                      <a:pos x="f2203" y="f2204"/>
                    </a:cxn>
                    <a:cxn ang="f1264">
                      <a:pos x="f2205" y="f2206"/>
                    </a:cxn>
                    <a:cxn ang="f1264">
                      <a:pos x="f2207" y="f2208"/>
                    </a:cxn>
                    <a:cxn ang="f1264">
                      <a:pos x="f2209" y="f2210"/>
                    </a:cxn>
                    <a:cxn ang="f1264">
                      <a:pos x="f2211" y="f2212"/>
                    </a:cxn>
                    <a:cxn ang="f1264">
                      <a:pos x="f2213" y="f2214"/>
                    </a:cxn>
                    <a:cxn ang="f1264">
                      <a:pos x="f2215" y="f2216"/>
                    </a:cxn>
                    <a:cxn ang="f1264">
                      <a:pos x="f2215" y="f2217"/>
                    </a:cxn>
                    <a:cxn ang="f1264">
                      <a:pos x="f2218" y="f2219"/>
                    </a:cxn>
                    <a:cxn ang="f1264">
                      <a:pos x="f2220" y="f2221"/>
                    </a:cxn>
                    <a:cxn ang="f1264">
                      <a:pos x="f2222" y="f2223"/>
                    </a:cxn>
                    <a:cxn ang="f1264">
                      <a:pos x="f2201" y="f2224"/>
                    </a:cxn>
                    <a:cxn ang="f1264">
                      <a:pos x="f2225" y="f2224"/>
                    </a:cxn>
                    <a:cxn ang="f1264">
                      <a:pos x="f2226" y="f2227"/>
                    </a:cxn>
                    <a:cxn ang="f1264">
                      <a:pos x="f2226" y="f2224"/>
                    </a:cxn>
                    <a:cxn ang="f1264">
                      <a:pos x="f2228" y="f2229"/>
                    </a:cxn>
                    <a:cxn ang="f1264">
                      <a:pos x="f2230" y="f2231"/>
                    </a:cxn>
                    <a:cxn ang="f1264">
                      <a:pos x="f2232" y="f2233"/>
                    </a:cxn>
                    <a:cxn ang="f1264">
                      <a:pos x="f2234" y="f2217"/>
                    </a:cxn>
                    <a:cxn ang="f1264">
                      <a:pos x="f2234" y="f2235"/>
                    </a:cxn>
                    <a:cxn ang="f1264">
                      <a:pos x="f2236" y="f2237"/>
                    </a:cxn>
                    <a:cxn ang="f1264">
                      <a:pos x="f2238" y="f2239"/>
                    </a:cxn>
                    <a:cxn ang="f1264">
                      <a:pos x="f2240" y="f2241"/>
                    </a:cxn>
                    <a:cxn ang="f1264">
                      <a:pos x="f2242" y="f2243"/>
                    </a:cxn>
                    <a:cxn ang="f1264">
                      <a:pos x="f2244" y="f2245"/>
                    </a:cxn>
                    <a:cxn ang="f1264">
                      <a:pos x="f2246" y="f2247"/>
                    </a:cxn>
                    <a:cxn ang="f1264">
                      <a:pos x="f2201" y="f2202"/>
                    </a:cxn>
                  </a:cxnLst>
                  <a:rect l="f1919" t="f1922" r="f1920" b="f1921"/>
                  <a:pathLst>
                    <a:path w="319670" h="320770">
                      <a:moveTo>
                        <a:pt x="f8" y="f9"/>
                      </a:moveTo>
                      <a:cubicBezTo>
                        <a:pt x="f10" y="f11"/>
                        <a:pt x="f12" y="f13"/>
                        <a:pt x="f14" y="f13"/>
                      </a:cubicBezTo>
                      <a:cubicBezTo>
                        <a:pt x="f15" y="f16"/>
                        <a:pt x="f17" y="f18"/>
                        <a:pt x="f19" y="f20"/>
                      </a:cubicBezTo>
                      <a:cubicBezTo>
                        <a:pt x="f21" y="f22"/>
                        <a:pt x="f23" y="f24"/>
                        <a:pt x="f25" y="f26"/>
                      </a:cubicBezTo>
                      <a:cubicBezTo>
                        <a:pt x="f27" y="f28"/>
                        <a:pt x="f29" y="f30"/>
                        <a:pt x="f8" y="f9"/>
                      </a:cubicBezTo>
                      <a:close/>
                      <a:moveTo>
                        <a:pt x="f31" y="f32"/>
                      </a:moveTo>
                      <a:cubicBezTo>
                        <a:pt x="f33" y="f34"/>
                        <a:pt x="f35" y="f36"/>
                        <a:pt x="f37" y="f38"/>
                      </a:cubicBezTo>
                      <a:cubicBezTo>
                        <a:pt x="f39" y="f22"/>
                        <a:pt x="f40" y="f20"/>
                        <a:pt x="f41" y="f20"/>
                      </a:cubicBezTo>
                      <a:cubicBezTo>
                        <a:pt x="f42" y="f43"/>
                        <a:pt x="f44" y="f45"/>
                        <a:pt x="f46" y="f47"/>
                      </a:cubicBezTo>
                      <a:cubicBezTo>
                        <a:pt x="f48" y="f47"/>
                        <a:pt x="f49" y="f50"/>
                        <a:pt x="f31" y="f32"/>
                      </a:cubicBezTo>
                      <a:close/>
                      <a:moveTo>
                        <a:pt x="f51" y="f52"/>
                      </a:moveTo>
                      <a:cubicBezTo>
                        <a:pt x="f53" y="f54"/>
                        <a:pt x="f55" y="f56"/>
                        <a:pt x="f57" y="f58"/>
                      </a:cubicBezTo>
                      <a:cubicBezTo>
                        <a:pt x="f59" y="f60"/>
                        <a:pt x="f61" y="f62"/>
                        <a:pt x="f63" y="f64"/>
                      </a:cubicBezTo>
                      <a:cubicBezTo>
                        <a:pt x="f65" y="f66"/>
                        <a:pt x="f67" y="f68"/>
                        <a:pt x="f69" y="f70"/>
                      </a:cubicBezTo>
                      <a:cubicBezTo>
                        <a:pt x="f71" y="f72"/>
                        <a:pt x="f73" y="f60"/>
                        <a:pt x="f51" y="f52"/>
                      </a:cubicBezTo>
                      <a:close/>
                      <a:moveTo>
                        <a:pt x="f74" y="f75"/>
                      </a:moveTo>
                      <a:cubicBezTo>
                        <a:pt x="f76" y="f77"/>
                        <a:pt x="f78" y="f79"/>
                        <a:pt x="f80" y="f81"/>
                      </a:cubicBezTo>
                      <a:cubicBezTo>
                        <a:pt x="f82" y="f83"/>
                        <a:pt x="f84" y="f83"/>
                        <a:pt x="f85" y="f86"/>
                      </a:cubicBezTo>
                      <a:cubicBezTo>
                        <a:pt x="f87" y="f88"/>
                        <a:pt x="f89" y="f90"/>
                        <a:pt x="f91" y="f92"/>
                      </a:cubicBezTo>
                      <a:cubicBezTo>
                        <a:pt x="f93" y="f94"/>
                        <a:pt x="f95" y="f96"/>
                        <a:pt x="f74" y="f75"/>
                      </a:cubicBezTo>
                      <a:close/>
                      <a:moveTo>
                        <a:pt x="f97" y="f98"/>
                      </a:moveTo>
                      <a:cubicBezTo>
                        <a:pt x="f99" y="f100"/>
                        <a:pt x="f101" y="f102"/>
                        <a:pt x="f103" y="f104"/>
                      </a:cubicBezTo>
                      <a:cubicBezTo>
                        <a:pt x="f105" y="f106"/>
                        <a:pt x="f107" y="f108"/>
                        <a:pt x="f109" y="f110"/>
                      </a:cubicBezTo>
                      <a:cubicBezTo>
                        <a:pt x="f111" y="f112"/>
                        <a:pt x="f113" y="f114"/>
                        <a:pt x="f97" y="f98"/>
                      </a:cubicBezTo>
                      <a:close/>
                      <a:moveTo>
                        <a:pt x="f115" y="f116"/>
                      </a:moveTo>
                      <a:cubicBezTo>
                        <a:pt x="f117" y="f118"/>
                        <a:pt x="f119" y="f120"/>
                        <a:pt x="f121" y="f122"/>
                      </a:cubicBezTo>
                      <a:cubicBezTo>
                        <a:pt x="f123" y="f124"/>
                        <a:pt x="f125" y="f126"/>
                        <a:pt x="f127" y="f128"/>
                      </a:cubicBezTo>
                      <a:cubicBezTo>
                        <a:pt x="f129" y="f130"/>
                        <a:pt x="f131" y="f132"/>
                        <a:pt x="f115" y="f116"/>
                      </a:cubicBezTo>
                      <a:close/>
                      <a:moveTo>
                        <a:pt x="f133" y="f134"/>
                      </a:moveTo>
                      <a:cubicBezTo>
                        <a:pt x="f135" y="f136"/>
                        <a:pt x="f137" y="f138"/>
                        <a:pt x="f139" y="f140"/>
                      </a:cubicBezTo>
                      <a:cubicBezTo>
                        <a:pt x="f139" y="f141"/>
                        <a:pt x="f142" y="f143"/>
                        <a:pt x="f144" y="f145"/>
                      </a:cubicBezTo>
                      <a:cubicBezTo>
                        <a:pt x="f146" y="f147"/>
                        <a:pt x="f148" y="f149"/>
                        <a:pt x="f150" y="f151"/>
                      </a:cubicBezTo>
                      <a:cubicBezTo>
                        <a:pt x="f152" y="f153"/>
                        <a:pt x="f154" y="f155"/>
                        <a:pt x="f133" y="f134"/>
                      </a:cubicBezTo>
                      <a:close/>
                      <a:moveTo>
                        <a:pt x="f156" y="f134"/>
                      </a:moveTo>
                      <a:cubicBezTo>
                        <a:pt x="f157" y="f158"/>
                        <a:pt x="f159" y="f160"/>
                        <a:pt x="f161" y="f162"/>
                      </a:cubicBezTo>
                      <a:cubicBezTo>
                        <a:pt x="f163" y="f164"/>
                        <a:pt x="f165" y="f166"/>
                        <a:pt x="f167" y="f168"/>
                      </a:cubicBezTo>
                      <a:cubicBezTo>
                        <a:pt x="f169" y="f170"/>
                        <a:pt x="f171" y="f172"/>
                        <a:pt x="f173" y="f174"/>
                      </a:cubicBezTo>
                      <a:cubicBezTo>
                        <a:pt x="f175" y="f176"/>
                        <a:pt x="f161" y="f177"/>
                        <a:pt x="f156" y="f134"/>
                      </a:cubicBezTo>
                      <a:close/>
                      <a:moveTo>
                        <a:pt x="f178" y="f179"/>
                      </a:moveTo>
                      <a:cubicBezTo>
                        <a:pt x="f180" y="f181"/>
                        <a:pt x="f182" y="f183"/>
                        <a:pt x="f184" y="f185"/>
                      </a:cubicBezTo>
                      <a:cubicBezTo>
                        <a:pt x="f186" y="f187"/>
                        <a:pt x="f188" y="f189"/>
                        <a:pt x="f190" y="f191"/>
                      </a:cubicBezTo>
                      <a:cubicBezTo>
                        <a:pt x="f192" y="f193"/>
                        <a:pt x="f194" y="f195"/>
                        <a:pt x="f196" y="f197"/>
                      </a:cubicBezTo>
                      <a:cubicBezTo>
                        <a:pt x="f198" y="f199"/>
                        <a:pt x="f200" y="f201"/>
                        <a:pt x="f178" y="f179"/>
                      </a:cubicBezTo>
                      <a:close/>
                      <a:moveTo>
                        <a:pt x="f202" y="f203"/>
                      </a:moveTo>
                      <a:cubicBezTo>
                        <a:pt x="f204" y="f205"/>
                        <a:pt x="f206" y="f207"/>
                        <a:pt x="f208" y="f209"/>
                      </a:cubicBezTo>
                      <a:cubicBezTo>
                        <a:pt x="f210" y="f211"/>
                        <a:pt x="f212" y="f213"/>
                        <a:pt x="f214" y="f215"/>
                      </a:cubicBezTo>
                      <a:cubicBezTo>
                        <a:pt x="f216" y="f217"/>
                        <a:pt x="f218" y="f219"/>
                        <a:pt x="f220" y="f221"/>
                      </a:cubicBezTo>
                      <a:cubicBezTo>
                        <a:pt x="f222" y="f223"/>
                        <a:pt x="f224" y="f225"/>
                        <a:pt x="f202" y="f203"/>
                      </a:cubicBezTo>
                      <a:close/>
                      <a:moveTo>
                        <a:pt x="f226" y="f227"/>
                      </a:moveTo>
                      <a:cubicBezTo>
                        <a:pt x="f228" y="f229"/>
                        <a:pt x="f230" y="f231"/>
                        <a:pt x="f232" y="f233"/>
                      </a:cubicBezTo>
                      <a:cubicBezTo>
                        <a:pt x="f234" y="f235"/>
                        <a:pt x="f236" y="f237"/>
                        <a:pt x="f238" y="f239"/>
                      </a:cubicBezTo>
                      <a:cubicBezTo>
                        <a:pt x="f240" y="f241"/>
                        <a:pt x="f242" y="f243"/>
                        <a:pt x="f244" y="f245"/>
                      </a:cubicBezTo>
                      <a:cubicBezTo>
                        <a:pt x="f246" y="f247"/>
                        <a:pt x="f248" y="f249"/>
                        <a:pt x="f226" y="f227"/>
                      </a:cubicBezTo>
                      <a:close/>
                      <a:moveTo>
                        <a:pt x="f250" y="f251"/>
                      </a:moveTo>
                      <a:cubicBezTo>
                        <a:pt x="f252" y="f253"/>
                        <a:pt x="f254" y="f255"/>
                        <a:pt x="f256" y="f257"/>
                      </a:cubicBezTo>
                      <a:cubicBezTo>
                        <a:pt x="f258" y="f259"/>
                        <a:pt x="f260" y="f261"/>
                        <a:pt x="f262" y="f263"/>
                      </a:cubicBezTo>
                      <a:cubicBezTo>
                        <a:pt x="f264" y="f265"/>
                        <a:pt x="f266" y="f267"/>
                        <a:pt x="f268" y="f269"/>
                      </a:cubicBezTo>
                      <a:cubicBezTo>
                        <a:pt x="f270" y="f271"/>
                        <a:pt x="f272" y="f273"/>
                        <a:pt x="f250" y="f251"/>
                      </a:cubicBezTo>
                      <a:close/>
                      <a:moveTo>
                        <a:pt x="f274" y="f275"/>
                      </a:moveTo>
                      <a:cubicBezTo>
                        <a:pt x="f276" y="f277"/>
                        <a:pt x="f278" y="f279"/>
                        <a:pt x="f280" y="f281"/>
                      </a:cubicBezTo>
                      <a:cubicBezTo>
                        <a:pt x="f280" y="f282"/>
                        <a:pt x="f280" y="f283"/>
                        <a:pt x="f284" y="f285"/>
                      </a:cubicBezTo>
                      <a:cubicBezTo>
                        <a:pt x="f286" y="f285"/>
                        <a:pt x="f287" y="f288"/>
                        <a:pt x="f289" y="f179"/>
                      </a:cubicBezTo>
                      <a:cubicBezTo>
                        <a:pt x="f290" y="f291"/>
                        <a:pt x="f292" y="f293"/>
                        <a:pt x="f274" y="f275"/>
                      </a:cubicBezTo>
                      <a:close/>
                      <a:moveTo>
                        <a:pt x="f294" y="f275"/>
                      </a:moveTo>
                      <a:cubicBezTo>
                        <a:pt x="f295" y="f293"/>
                        <a:pt x="f296" y="f291"/>
                        <a:pt x="f297" y="f298"/>
                      </a:cubicBezTo>
                      <a:cubicBezTo>
                        <a:pt x="f299" y="f300"/>
                        <a:pt x="f301" y="f302"/>
                        <a:pt x="f303" y="f285"/>
                      </a:cubicBezTo>
                      <a:cubicBezTo>
                        <a:pt x="f304" y="f283"/>
                        <a:pt x="f304" y="f282"/>
                        <a:pt x="f304" y="f279"/>
                      </a:cubicBezTo>
                      <a:cubicBezTo>
                        <a:pt x="f305" y="f306"/>
                        <a:pt x="f307" y="f308"/>
                        <a:pt x="f294" y="f275"/>
                      </a:cubicBezTo>
                      <a:close/>
                      <a:moveTo>
                        <a:pt x="f309" y="f310"/>
                      </a:moveTo>
                      <a:cubicBezTo>
                        <a:pt x="f311" y="f312"/>
                        <a:pt x="f313" y="f314"/>
                        <a:pt x="f313" y="f315"/>
                      </a:cubicBezTo>
                      <a:cubicBezTo>
                        <a:pt x="f313" y="f316"/>
                        <a:pt x="f317" y="f318"/>
                        <a:pt x="f319" y="f320"/>
                      </a:cubicBezTo>
                      <a:cubicBezTo>
                        <a:pt x="f321" y="f322"/>
                        <a:pt x="f323" y="f324"/>
                        <a:pt x="f325" y="f326"/>
                      </a:cubicBezTo>
                      <a:cubicBezTo>
                        <a:pt x="f327" y="f328"/>
                        <a:pt x="f329" y="f330"/>
                        <a:pt x="f331" y="f332"/>
                      </a:cubicBezTo>
                      <a:cubicBezTo>
                        <a:pt x="f333" y="f334"/>
                        <a:pt x="f335" y="f336"/>
                        <a:pt x="f309" y="f310"/>
                      </a:cubicBezTo>
                      <a:close/>
                      <a:moveTo>
                        <a:pt x="f337" y="f338"/>
                      </a:moveTo>
                      <a:cubicBezTo>
                        <a:pt x="f339" y="f340"/>
                        <a:pt x="f341" y="f342"/>
                        <a:pt x="f343" y="f344"/>
                      </a:cubicBezTo>
                      <a:cubicBezTo>
                        <a:pt x="f345" y="f346"/>
                        <a:pt x="f347" y="f348"/>
                        <a:pt x="f349" y="f350"/>
                      </a:cubicBezTo>
                      <a:cubicBezTo>
                        <a:pt x="f351" y="f352"/>
                        <a:pt x="f353" y="f354"/>
                        <a:pt x="f355" y="f356"/>
                      </a:cubicBezTo>
                      <a:cubicBezTo>
                        <a:pt x="f337" y="f357"/>
                        <a:pt x="f358" y="f359"/>
                        <a:pt x="f358" y="f360"/>
                      </a:cubicBezTo>
                      <a:cubicBezTo>
                        <a:pt x="f358" y="f361"/>
                        <a:pt x="f362" y="f363"/>
                        <a:pt x="f337" y="f338"/>
                      </a:cubicBezTo>
                      <a:close/>
                      <a:moveTo>
                        <a:pt x="f364" y="f365"/>
                      </a:moveTo>
                      <a:cubicBezTo>
                        <a:pt x="f366" y="f367"/>
                        <a:pt x="f368" y="f369"/>
                        <a:pt x="f370" y="f371"/>
                      </a:cubicBezTo>
                      <a:cubicBezTo>
                        <a:pt x="f372" y="f373"/>
                        <a:pt x="f374" y="f375"/>
                        <a:pt x="f374" y="f376"/>
                      </a:cubicBezTo>
                      <a:cubicBezTo>
                        <a:pt x="f374" y="f377"/>
                        <a:pt x="f378" y="f379"/>
                        <a:pt x="f380" y="f381"/>
                      </a:cubicBezTo>
                      <a:cubicBezTo>
                        <a:pt x="f382" y="f383"/>
                        <a:pt x="f384" y="f385"/>
                        <a:pt x="f386" y="f387"/>
                      </a:cubicBezTo>
                      <a:cubicBezTo>
                        <a:pt x="f386" y="f388"/>
                        <a:pt x="f386" y="f389"/>
                        <a:pt x="f386" y="f390"/>
                      </a:cubicBezTo>
                      <a:cubicBezTo>
                        <a:pt x="f386" y="f391"/>
                        <a:pt x="f392" y="f393"/>
                        <a:pt x="f364" y="f365"/>
                      </a:cubicBezTo>
                      <a:close/>
                      <a:moveTo>
                        <a:pt x="f394" y="f395"/>
                      </a:moveTo>
                      <a:cubicBezTo>
                        <a:pt x="f396" y="f397"/>
                        <a:pt x="f398" y="f399"/>
                        <a:pt x="f398" y="f400"/>
                      </a:cubicBezTo>
                      <a:cubicBezTo>
                        <a:pt x="f398" y="f401"/>
                        <a:pt x="f398" y="f402"/>
                        <a:pt x="f398" y="f403"/>
                      </a:cubicBezTo>
                      <a:cubicBezTo>
                        <a:pt x="f404" y="f405"/>
                        <a:pt x="f406" y="f407"/>
                        <a:pt x="f408" y="f251"/>
                      </a:cubicBezTo>
                      <a:cubicBezTo>
                        <a:pt x="f409" y="f410"/>
                        <a:pt x="f411" y="f403"/>
                        <a:pt x="f411" y="f412"/>
                      </a:cubicBezTo>
                      <a:cubicBezTo>
                        <a:pt x="f409" y="f413"/>
                        <a:pt x="f414" y="f399"/>
                        <a:pt x="f415" y="f416"/>
                      </a:cubicBezTo>
                      <a:cubicBezTo>
                        <a:pt x="f417" y="f418"/>
                        <a:pt x="f419" y="f420"/>
                        <a:pt x="f394" y="f395"/>
                      </a:cubicBezTo>
                      <a:close/>
                      <a:moveTo>
                        <a:pt x="f421" y="f422"/>
                      </a:moveTo>
                      <a:cubicBezTo>
                        <a:pt x="f423" y="f424"/>
                        <a:pt x="f425" y="f426"/>
                        <a:pt x="f427" y="f426"/>
                      </a:cubicBezTo>
                      <a:cubicBezTo>
                        <a:pt x="f428" y="f426"/>
                        <a:pt x="f429" y="f426"/>
                        <a:pt x="f284" y="f426"/>
                      </a:cubicBezTo>
                      <a:cubicBezTo>
                        <a:pt x="f284" y="f430"/>
                        <a:pt x="f284" y="f431"/>
                        <a:pt x="f280" y="f432"/>
                      </a:cubicBezTo>
                      <a:cubicBezTo>
                        <a:pt x="f280" y="f433"/>
                        <a:pt x="f280" y="f434"/>
                        <a:pt x="f280" y="f435"/>
                      </a:cubicBezTo>
                      <a:cubicBezTo>
                        <a:pt x="f425" y="f436"/>
                        <a:pt x="f437" y="f438"/>
                        <a:pt x="f439" y="f440"/>
                      </a:cubicBezTo>
                      <a:cubicBezTo>
                        <a:pt x="f441" y="f442"/>
                        <a:pt x="f443" y="f444"/>
                        <a:pt x="f421" y="f422"/>
                      </a:cubicBezTo>
                      <a:close/>
                      <a:moveTo>
                        <a:pt x="f445" y="f446"/>
                      </a:moveTo>
                      <a:cubicBezTo>
                        <a:pt x="f447" y="f448"/>
                        <a:pt x="f449" y="f450"/>
                        <a:pt x="f451" y="f452"/>
                      </a:cubicBezTo>
                      <a:cubicBezTo>
                        <a:pt x="f453" y="f454"/>
                        <a:pt x="f455" y="f456"/>
                        <a:pt x="f304" y="f457"/>
                      </a:cubicBezTo>
                      <a:cubicBezTo>
                        <a:pt x="f304" y="f458"/>
                        <a:pt x="f304" y="f459"/>
                        <a:pt x="f304" y="f460"/>
                      </a:cubicBezTo>
                      <a:cubicBezTo>
                        <a:pt x="f303" y="f461"/>
                        <a:pt x="f303" y="f462"/>
                        <a:pt x="f303" y="f463"/>
                      </a:cubicBezTo>
                      <a:cubicBezTo>
                        <a:pt x="f464" y="f465"/>
                        <a:pt x="f466" y="f467"/>
                        <a:pt x="f445" y="f446"/>
                      </a:cubicBezTo>
                      <a:close/>
                      <a:moveTo>
                        <a:pt x="f468" y="f469"/>
                      </a:moveTo>
                      <a:cubicBezTo>
                        <a:pt x="f470" y="f471"/>
                        <a:pt x="f472" y="f473"/>
                        <a:pt x="f474" y="f475"/>
                      </a:cubicBezTo>
                      <a:cubicBezTo>
                        <a:pt x="f476" y="f477"/>
                        <a:pt x="f478" y="f479"/>
                        <a:pt x="f480" y="f481"/>
                      </a:cubicBezTo>
                      <a:cubicBezTo>
                        <a:pt x="f482" y="f483"/>
                        <a:pt x="f484" y="f485"/>
                        <a:pt x="f486" y="f487"/>
                      </a:cubicBezTo>
                      <a:cubicBezTo>
                        <a:pt x="f488" y="f489"/>
                        <a:pt x="f490" y="f491"/>
                        <a:pt x="f468" y="f469"/>
                      </a:cubicBezTo>
                      <a:close/>
                      <a:moveTo>
                        <a:pt x="f492" y="f493"/>
                      </a:moveTo>
                      <a:cubicBezTo>
                        <a:pt x="f494" y="f495"/>
                        <a:pt x="f496" y="f497"/>
                        <a:pt x="f498" y="f499"/>
                      </a:cubicBezTo>
                      <a:cubicBezTo>
                        <a:pt x="f500" y="f501"/>
                        <a:pt x="f502" y="f503"/>
                        <a:pt x="f504" y="f505"/>
                      </a:cubicBezTo>
                      <a:cubicBezTo>
                        <a:pt x="f506" y="f507"/>
                        <a:pt x="f508" y="f509"/>
                        <a:pt x="f510" y="f511"/>
                      </a:cubicBezTo>
                      <a:cubicBezTo>
                        <a:pt x="f512" y="f495"/>
                        <a:pt x="f513" y="f514"/>
                        <a:pt x="f492" y="f493"/>
                      </a:cubicBezTo>
                      <a:close/>
                      <a:moveTo>
                        <a:pt x="f515" y="f516"/>
                      </a:moveTo>
                      <a:cubicBezTo>
                        <a:pt x="f517" y="f518"/>
                        <a:pt x="f519" y="f520"/>
                        <a:pt x="f521" y="f522"/>
                      </a:cubicBezTo>
                      <a:cubicBezTo>
                        <a:pt x="f523" y="f524"/>
                        <a:pt x="f525" y="f526"/>
                        <a:pt x="f527" y="f528"/>
                      </a:cubicBezTo>
                      <a:cubicBezTo>
                        <a:pt x="f529" y="f530"/>
                        <a:pt x="f531" y="f532"/>
                        <a:pt x="f533" y="f534"/>
                      </a:cubicBezTo>
                      <a:cubicBezTo>
                        <a:pt x="f535" y="f536"/>
                        <a:pt x="f537" y="f538"/>
                        <a:pt x="f515" y="f516"/>
                      </a:cubicBezTo>
                      <a:close/>
                      <a:moveTo>
                        <a:pt x="f539" y="f540"/>
                      </a:moveTo>
                      <a:cubicBezTo>
                        <a:pt x="f541" y="f542"/>
                        <a:pt x="f543" y="f544"/>
                        <a:pt x="f545" y="f546"/>
                      </a:cubicBezTo>
                      <a:cubicBezTo>
                        <a:pt x="f547" y="f548"/>
                        <a:pt x="f549" y="f550"/>
                        <a:pt x="f551" y="f552"/>
                      </a:cubicBezTo>
                      <a:cubicBezTo>
                        <a:pt x="f553" y="f554"/>
                        <a:pt x="f555" y="f556"/>
                        <a:pt x="f557" y="f558"/>
                      </a:cubicBezTo>
                      <a:cubicBezTo>
                        <a:pt x="f555" y="f542"/>
                        <a:pt x="f559" y="f560"/>
                        <a:pt x="f539" y="f540"/>
                      </a:cubicBezTo>
                      <a:close/>
                      <a:moveTo>
                        <a:pt x="f561" y="f562"/>
                      </a:moveTo>
                      <a:cubicBezTo>
                        <a:pt x="f563" y="f564"/>
                        <a:pt x="f565" y="f566"/>
                        <a:pt x="f144" y="f566"/>
                      </a:cubicBezTo>
                      <a:cubicBezTo>
                        <a:pt x="f144" y="f566"/>
                        <a:pt x="f144" y="f566"/>
                        <a:pt x="f142" y="f566"/>
                      </a:cubicBezTo>
                      <a:cubicBezTo>
                        <a:pt x="f142" y="f567"/>
                        <a:pt x="f568" y="f569"/>
                        <a:pt x="f139" y="f554"/>
                      </a:cubicBezTo>
                      <a:cubicBezTo>
                        <a:pt x="f568" y="f554"/>
                        <a:pt x="f142" y="f554"/>
                        <a:pt x="f144" y="f554"/>
                      </a:cubicBezTo>
                      <a:cubicBezTo>
                        <a:pt x="f570" y="f554"/>
                        <a:pt x="f571" y="f572"/>
                        <a:pt x="f133" y="f573"/>
                      </a:cubicBezTo>
                      <a:cubicBezTo>
                        <a:pt x="f574" y="f575"/>
                        <a:pt x="f576" y="f577"/>
                        <a:pt x="f561" y="f562"/>
                      </a:cubicBezTo>
                      <a:close/>
                      <a:moveTo>
                        <a:pt x="f578" y="f579"/>
                      </a:moveTo>
                      <a:cubicBezTo>
                        <a:pt x="f580" y="f581"/>
                        <a:pt x="f582" y="f583"/>
                        <a:pt x="f584" y="f585"/>
                      </a:cubicBezTo>
                      <a:cubicBezTo>
                        <a:pt x="f586" y="f587"/>
                        <a:pt x="f588" y="f589"/>
                        <a:pt x="f590" y="f591"/>
                      </a:cubicBezTo>
                      <a:cubicBezTo>
                        <a:pt x="f592" y="f593"/>
                        <a:pt x="f594" y="f595"/>
                        <a:pt x="f594" y="f596"/>
                      </a:cubicBezTo>
                      <a:cubicBezTo>
                        <a:pt x="f597" y="f598"/>
                        <a:pt x="f599" y="f600"/>
                        <a:pt x="f578" y="f579"/>
                      </a:cubicBezTo>
                      <a:close/>
                      <a:moveTo>
                        <a:pt x="f601" y="f602"/>
                      </a:moveTo>
                      <a:cubicBezTo>
                        <a:pt x="f603" y="f604"/>
                        <a:pt x="f605" y="f606"/>
                        <a:pt x="f607" y="f608"/>
                      </a:cubicBezTo>
                      <a:cubicBezTo>
                        <a:pt x="f609" y="f610"/>
                        <a:pt x="f611" y="f612"/>
                        <a:pt x="f613" y="f614"/>
                      </a:cubicBezTo>
                      <a:cubicBezTo>
                        <a:pt x="f615" y="f616"/>
                        <a:pt x="f617" y="f618"/>
                        <a:pt x="f619" y="f620"/>
                      </a:cubicBezTo>
                      <a:cubicBezTo>
                        <a:pt x="f621" y="f610"/>
                        <a:pt x="f622" y="f608"/>
                        <a:pt x="f601" y="f602"/>
                      </a:cubicBezTo>
                      <a:close/>
                      <a:moveTo>
                        <a:pt x="f623" y="f624"/>
                      </a:moveTo>
                      <a:cubicBezTo>
                        <a:pt x="f625" y="f626"/>
                        <a:pt x="f627" y="f628"/>
                        <a:pt x="f629" y="f630"/>
                      </a:cubicBezTo>
                      <a:cubicBezTo>
                        <a:pt x="f631" y="f632"/>
                        <a:pt x="f633" y="f634"/>
                        <a:pt x="f635" y="f636"/>
                      </a:cubicBezTo>
                      <a:cubicBezTo>
                        <a:pt x="f637" y="f638"/>
                        <a:pt x="f639" y="f640"/>
                        <a:pt x="f156" y="f626"/>
                      </a:cubicBezTo>
                      <a:cubicBezTo>
                        <a:pt x="f641" y="f642"/>
                        <a:pt x="f635" y="f643"/>
                        <a:pt x="f623" y="f624"/>
                      </a:cubicBezTo>
                      <a:close/>
                      <a:moveTo>
                        <a:pt x="f644" y="f645"/>
                      </a:moveTo>
                      <a:cubicBezTo>
                        <a:pt x="f646" y="f647"/>
                        <a:pt x="f648" y="f649"/>
                        <a:pt x="f650" y="f651"/>
                      </a:cubicBezTo>
                      <a:cubicBezTo>
                        <a:pt x="f644" y="f652"/>
                        <a:pt x="f653" y="f654"/>
                        <a:pt x="f655" y="f656"/>
                      </a:cubicBezTo>
                      <a:cubicBezTo>
                        <a:pt x="f657" y="f658"/>
                        <a:pt x="f659" y="f660"/>
                        <a:pt x="f661" y="f662"/>
                      </a:cubicBezTo>
                      <a:cubicBezTo>
                        <a:pt x="f663" y="f664"/>
                        <a:pt x="f665" y="f666"/>
                        <a:pt x="f644" y="f645"/>
                      </a:cubicBezTo>
                      <a:close/>
                      <a:moveTo>
                        <a:pt x="f667" y="f668"/>
                      </a:moveTo>
                      <a:cubicBezTo>
                        <a:pt x="f669" y="f670"/>
                        <a:pt x="f671" y="f672"/>
                        <a:pt x="f673" y="f674"/>
                      </a:cubicBezTo>
                      <a:cubicBezTo>
                        <a:pt x="f675" y="f676"/>
                        <a:pt x="f671" y="f677"/>
                        <a:pt x="f678" y="f679"/>
                      </a:cubicBezTo>
                      <a:cubicBezTo>
                        <a:pt x="f680" y="f681"/>
                        <a:pt x="f682" y="f683"/>
                        <a:pt x="f684" y="f670"/>
                      </a:cubicBezTo>
                      <a:cubicBezTo>
                        <a:pt x="f685" y="f686"/>
                        <a:pt x="f687" y="f688"/>
                        <a:pt x="f667" y="f668"/>
                      </a:cubicBezTo>
                      <a:close/>
                      <a:moveTo>
                        <a:pt x="f689" y="f690"/>
                      </a:moveTo>
                      <a:cubicBezTo>
                        <a:pt x="f691" y="f692"/>
                        <a:pt x="f693" y="f694"/>
                        <a:pt x="f695" y="f696"/>
                      </a:cubicBezTo>
                      <a:cubicBezTo>
                        <a:pt x="f697" y="f698"/>
                        <a:pt x="f699" y="f700"/>
                        <a:pt x="f622" y="f701"/>
                      </a:cubicBezTo>
                      <a:cubicBezTo>
                        <a:pt x="f702" y="f703"/>
                        <a:pt x="f704" y="f705"/>
                        <a:pt x="f689" y="f690"/>
                      </a:cubicBezTo>
                      <a:close/>
                      <a:moveTo>
                        <a:pt x="f706" y="f707"/>
                      </a:moveTo>
                      <a:cubicBezTo>
                        <a:pt x="f708" y="f709"/>
                        <a:pt x="f710" y="f711"/>
                        <a:pt x="f712" y="f713"/>
                      </a:cubicBezTo>
                      <a:cubicBezTo>
                        <a:pt x="f714" y="f715"/>
                        <a:pt x="f716" y="f717"/>
                        <a:pt x="f718" y="f719"/>
                      </a:cubicBezTo>
                      <a:cubicBezTo>
                        <a:pt x="f720" y="f713"/>
                        <a:pt x="f721" y="f722"/>
                        <a:pt x="f706" y="f707"/>
                      </a:cubicBezTo>
                      <a:close/>
                      <a:moveTo>
                        <a:pt x="f723" y="f724"/>
                      </a:moveTo>
                      <a:cubicBezTo>
                        <a:pt x="f725" y="f726"/>
                        <a:pt x="f727" y="f668"/>
                        <a:pt x="f728" y="f729"/>
                      </a:cubicBezTo>
                      <a:cubicBezTo>
                        <a:pt x="f730" y="f731"/>
                        <a:pt x="f732" y="f733"/>
                        <a:pt x="f734" y="f735"/>
                      </a:cubicBezTo>
                      <a:cubicBezTo>
                        <a:pt x="f736" y="f737"/>
                        <a:pt x="f738" y="f739"/>
                        <a:pt x="f740" y="f741"/>
                      </a:cubicBezTo>
                      <a:cubicBezTo>
                        <a:pt x="f742" y="f743"/>
                        <a:pt x="f744" y="f724"/>
                        <a:pt x="f723" y="f724"/>
                      </a:cubicBezTo>
                      <a:close/>
                      <a:moveTo>
                        <a:pt x="f745" y="f746"/>
                      </a:moveTo>
                      <a:cubicBezTo>
                        <a:pt x="f747" y="f746"/>
                        <a:pt x="f748" y="f746"/>
                        <a:pt x="f749" y="f750"/>
                      </a:cubicBezTo>
                      <a:cubicBezTo>
                        <a:pt x="f749" y="f751"/>
                        <a:pt x="f752" y="f753"/>
                        <a:pt x="f754" y="f755"/>
                      </a:cubicBezTo>
                      <a:cubicBezTo>
                        <a:pt x="f756" y="f757"/>
                        <a:pt x="f758" y="f759"/>
                        <a:pt x="f760" y="f761"/>
                      </a:cubicBezTo>
                      <a:cubicBezTo>
                        <a:pt x="f762" y="f763"/>
                        <a:pt x="f764" y="f765"/>
                        <a:pt x="f745" y="f746"/>
                      </a:cubicBezTo>
                      <a:close/>
                      <a:moveTo>
                        <a:pt x="f766" y="f767"/>
                      </a:moveTo>
                      <a:cubicBezTo>
                        <a:pt x="f768" y="f769"/>
                        <a:pt x="f770" y="f771"/>
                        <a:pt x="f772" y="f773"/>
                      </a:cubicBezTo>
                      <a:cubicBezTo>
                        <a:pt x="f774" y="f773"/>
                        <a:pt x="f775" y="f776"/>
                        <a:pt x="f777" y="f778"/>
                      </a:cubicBezTo>
                      <a:cubicBezTo>
                        <a:pt x="f779" y="f414"/>
                        <a:pt x="f780" y="f781"/>
                        <a:pt x="f782" y="f783"/>
                      </a:cubicBezTo>
                      <a:cubicBezTo>
                        <a:pt x="f784" y="f783"/>
                        <a:pt x="f785" y="f783"/>
                        <a:pt x="f766" y="f767"/>
                      </a:cubicBezTo>
                      <a:close/>
                      <a:moveTo>
                        <a:pt x="f786" y="f767"/>
                      </a:moveTo>
                      <a:cubicBezTo>
                        <a:pt x="f787" y="f788"/>
                        <a:pt x="f789" y="f790"/>
                        <a:pt x="f791" y="f792"/>
                      </a:cubicBezTo>
                      <a:cubicBezTo>
                        <a:pt x="f793" y="f794"/>
                        <a:pt x="f795" y="f796"/>
                        <a:pt x="f797" y="f798"/>
                      </a:cubicBezTo>
                      <a:cubicBezTo>
                        <a:pt x="f799" y="f800"/>
                        <a:pt x="f801" y="f802"/>
                        <a:pt x="f803" y="f767"/>
                      </a:cubicBezTo>
                      <a:cubicBezTo>
                        <a:pt x="f799" y="f767"/>
                        <a:pt x="f804" y="f767"/>
                        <a:pt x="f786" y="f767"/>
                      </a:cubicBezTo>
                      <a:close/>
                      <a:moveTo>
                        <a:pt x="f805" y="f5"/>
                      </a:moveTo>
                      <a:cubicBezTo>
                        <a:pt x="f806" y="f5"/>
                        <a:pt x="f807" y="f808"/>
                        <a:pt x="f809" y="f810"/>
                      </a:cubicBezTo>
                      <a:cubicBezTo>
                        <a:pt x="f811" y="f812"/>
                        <a:pt x="f813" y="f814"/>
                        <a:pt x="f815" y="f816"/>
                      </a:cubicBezTo>
                      <a:cubicBezTo>
                        <a:pt x="f817" y="f818"/>
                        <a:pt x="f819" y="f820"/>
                        <a:pt x="f821" y="f822"/>
                      </a:cubicBezTo>
                      <a:cubicBezTo>
                        <a:pt x="f823" y="f824"/>
                        <a:pt x="f825" y="f826"/>
                        <a:pt x="f827" y="f828"/>
                      </a:cubicBezTo>
                      <a:cubicBezTo>
                        <a:pt x="f829" y="f830"/>
                        <a:pt x="f831" y="f832"/>
                        <a:pt x="f833" y="f834"/>
                      </a:cubicBezTo>
                      <a:cubicBezTo>
                        <a:pt x="f835" y="f836"/>
                        <a:pt x="f837" y="f838"/>
                        <a:pt x="f839" y="f840"/>
                      </a:cubicBezTo>
                      <a:cubicBezTo>
                        <a:pt x="f841" y="f842"/>
                        <a:pt x="f6" y="f843"/>
                        <a:pt x="f6" y="f844"/>
                      </a:cubicBezTo>
                      <a:cubicBezTo>
                        <a:pt x="f6" y="f845"/>
                        <a:pt x="f6" y="f846"/>
                        <a:pt x="f6" y="f847"/>
                      </a:cubicBezTo>
                      <a:cubicBezTo>
                        <a:pt x="f6" y="f848"/>
                        <a:pt x="f6" y="f849"/>
                        <a:pt x="f850" y="f851"/>
                      </a:cubicBezTo>
                      <a:cubicBezTo>
                        <a:pt x="f852" y="f853"/>
                        <a:pt x="f854" y="f855"/>
                        <a:pt x="f856" y="f857"/>
                      </a:cubicBezTo>
                      <a:cubicBezTo>
                        <a:pt x="f858" y="f859"/>
                        <a:pt x="f827" y="f860"/>
                        <a:pt x="f823" y="f861"/>
                      </a:cubicBezTo>
                      <a:cubicBezTo>
                        <a:pt x="f862" y="f863"/>
                        <a:pt x="f864" y="f865"/>
                        <a:pt x="f805" y="f865"/>
                      </a:cubicBezTo>
                      <a:cubicBezTo>
                        <a:pt x="f866" y="f865"/>
                        <a:pt x="f866" y="f865"/>
                        <a:pt x="f866" y="f865"/>
                      </a:cubicBezTo>
                      <a:cubicBezTo>
                        <a:pt x="f866" y="f865"/>
                        <a:pt x="f866" y="f865"/>
                        <a:pt x="f867" y="f7"/>
                      </a:cubicBezTo>
                      <a:cubicBezTo>
                        <a:pt x="f867" y="f7"/>
                        <a:pt x="f867" y="f865"/>
                        <a:pt x="f867" y="f865"/>
                      </a:cubicBezTo>
                      <a:cubicBezTo>
                        <a:pt x="f868" y="f869"/>
                        <a:pt x="f870" y="f871"/>
                        <a:pt x="f872" y="f873"/>
                      </a:cubicBezTo>
                      <a:cubicBezTo>
                        <a:pt x="f874" y="f875"/>
                        <a:pt x="f876" y="f877"/>
                        <a:pt x="f878" y="f879"/>
                      </a:cubicBezTo>
                      <a:cubicBezTo>
                        <a:pt x="f880" y="f881"/>
                        <a:pt x="f882" y="f883"/>
                        <a:pt x="f884" y="f885"/>
                      </a:cubicBezTo>
                      <a:cubicBezTo>
                        <a:pt x="f5" y="f886"/>
                        <a:pt x="f5" y="f887"/>
                        <a:pt x="f5" y="f847"/>
                      </a:cubicBezTo>
                      <a:cubicBezTo>
                        <a:pt x="f5" y="f888"/>
                        <a:pt x="f5" y="f889"/>
                        <a:pt x="f5" y="f890"/>
                      </a:cubicBezTo>
                      <a:cubicBezTo>
                        <a:pt x="f884" y="f891"/>
                        <a:pt x="f892" y="f893"/>
                        <a:pt x="f880" y="f894"/>
                      </a:cubicBezTo>
                      <a:cubicBezTo>
                        <a:pt x="f895" y="f896"/>
                        <a:pt x="f897" y="f898"/>
                        <a:pt x="f899" y="f900"/>
                      </a:cubicBezTo>
                      <a:cubicBezTo>
                        <a:pt x="f876" y="f901"/>
                        <a:pt x="f902" y="f903"/>
                        <a:pt x="f904" y="f905"/>
                      </a:cubicBezTo>
                      <a:cubicBezTo>
                        <a:pt x="f906" y="f907"/>
                        <a:pt x="f908" y="f909"/>
                        <a:pt x="f910" y="f911"/>
                      </a:cubicBezTo>
                      <a:cubicBezTo>
                        <a:pt x="f912" y="f913"/>
                        <a:pt x="f914" y="f915"/>
                        <a:pt x="f916" y="f917"/>
                      </a:cubicBezTo>
                      <a:cubicBezTo>
                        <a:pt x="f918" y="f919"/>
                        <a:pt x="f920" y="f921"/>
                        <a:pt x="f922" y="f923"/>
                      </a:cubicBezTo>
                      <a:cubicBezTo>
                        <a:pt x="f924" y="f925"/>
                        <a:pt x="f926" y="f5"/>
                        <a:pt x="f805" y="f5"/>
                      </a:cubicBez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82">
                  <a:extLst>
                    <a:ext uri="{FF2B5EF4-FFF2-40B4-BE49-F238E27FC236}">
                      <a16:creationId xmlns:a16="http://schemas.microsoft.com/office/drawing/2014/main" id="{1DBFC35D-595F-4E06-9D3C-3EB78231FD39}"/>
                    </a:ext>
                  </a:extLst>
                </p:cNvPr>
                <p:cNvSpPr/>
                <p:nvPr/>
              </p:nvSpPr>
              <p:spPr>
                <a:xfrm>
                  <a:off x="9973781" y="3198443"/>
                  <a:ext cx="462329" cy="357621"/>
                </a:xfrm>
                <a:custGeom>
                  <a:avLst/>
                  <a:gdLst>
                    <a:gd name="f0" fmla="val 10800000"/>
                    <a:gd name="f1" fmla="val 5400000"/>
                    <a:gd name="f2" fmla="val 180"/>
                    <a:gd name="f3" fmla="val w"/>
                    <a:gd name="f4" fmla="val h"/>
                    <a:gd name="f5" fmla="val 0"/>
                    <a:gd name="f6" fmla="val 649029"/>
                    <a:gd name="f7" fmla="val 502032"/>
                    <a:gd name="f8" fmla="val 33287"/>
                    <a:gd name="f9" fmla="val 88963"/>
                    <a:gd name="f10" fmla="val 26398"/>
                    <a:gd name="f11" fmla="val 21098"/>
                    <a:gd name="f12" fmla="val 94809"/>
                    <a:gd name="f13" fmla="val 102250"/>
                    <a:gd name="f14" fmla="val 467370"/>
                    <a:gd name="f15" fmla="val 474811"/>
                    <a:gd name="f16" fmla="val 480657"/>
                    <a:gd name="f17" fmla="val 615742"/>
                    <a:gd name="f18" fmla="val 622632"/>
                    <a:gd name="f19" fmla="val 627932"/>
                    <a:gd name="f20" fmla="val 71744"/>
                    <a:gd name="f21" fmla="val 21375"/>
                    <a:gd name="f22" fmla="val 66445"/>
                    <a:gd name="f23" fmla="val 61676"/>
                    <a:gd name="f24" fmla="val 26152"/>
                    <a:gd name="f25" fmla="val 31460"/>
                    <a:gd name="f26" fmla="val 67588"/>
                    <a:gd name="f27" fmla="val 281061"/>
                    <a:gd name="f28" fmla="val 276292"/>
                    <a:gd name="f29" fmla="val 270993"/>
                    <a:gd name="f30" fmla="val 71826"/>
                    <a:gd name="f31" fmla="val 271010"/>
                    <a:gd name="f32" fmla="val 287962"/>
                    <a:gd name="f33" fmla="val 302265"/>
                    <a:gd name="f34" fmla="val 14369"/>
                    <a:gd name="f35" fmla="val 31399"/>
                    <a:gd name="f36" fmla="val 59604"/>
                    <a:gd name="f37" fmla="val 614285"/>
                    <a:gd name="f38" fmla="val 618788"/>
                    <a:gd name="f39" fmla="val 622894"/>
                    <a:gd name="f40" fmla="val 61467"/>
                    <a:gd name="f41" fmla="val 625873"/>
                    <a:gd name="f42" fmla="val 64461"/>
                    <a:gd name="f43" fmla="val 629657"/>
                    <a:gd name="f44" fmla="val 73573"/>
                    <a:gd name="f45" fmla="val 639294"/>
                    <a:gd name="f46" fmla="val 77692"/>
                    <a:gd name="f47" fmla="val 645320"/>
                    <a:gd name="f48" fmla="val 83940"/>
                    <a:gd name="f49" fmla="val 92581"/>
                    <a:gd name="f50" fmla="val 102152"/>
                    <a:gd name="f51" fmla="val 467468"/>
                    <a:gd name="f52" fmla="val 486611"/>
                    <a:gd name="f53" fmla="val 634194"/>
                    <a:gd name="f54" fmla="val 615651"/>
                    <a:gd name="f55" fmla="val 33379"/>
                    <a:gd name="f56" fmla="val 14835"/>
                    <a:gd name="f57" fmla="val 3709"/>
                    <a:gd name="f58" fmla="val 9735"/>
                    <a:gd name="f59" fmla="val 19371"/>
                    <a:gd name="f60" fmla="val 73574"/>
                    <a:gd name="f61" fmla="val 23155"/>
                    <a:gd name="f62" fmla="val 26135"/>
                    <a:gd name="f63" fmla="val 30241"/>
                    <a:gd name="f64" fmla="val 34744"/>
                    <a:gd name="f65" fmla="val 40571"/>
                    <a:gd name="f66" fmla="val 54344"/>
                    <a:gd name="f67" fmla="+- 0 0 -90"/>
                    <a:gd name="f68" fmla="*/ f3 1 649029"/>
                    <a:gd name="f69" fmla="*/ f4 1 502032"/>
                    <a:gd name="f70" fmla="val f5"/>
                    <a:gd name="f71" fmla="val f6"/>
                    <a:gd name="f72" fmla="val f7"/>
                    <a:gd name="f73" fmla="*/ f67 f0 1"/>
                    <a:gd name="f74" fmla="+- f72 0 f70"/>
                    <a:gd name="f75" fmla="+- f71 0 f70"/>
                    <a:gd name="f76" fmla="*/ f73 1 f2"/>
                    <a:gd name="f77" fmla="*/ f75 1 649029"/>
                    <a:gd name="f78" fmla="*/ f74 1 502032"/>
                    <a:gd name="f79" fmla="*/ 33287 f75 1"/>
                    <a:gd name="f80" fmla="*/ 88963 f74 1"/>
                    <a:gd name="f81" fmla="*/ 21098 f75 1"/>
                    <a:gd name="f82" fmla="*/ 102250 f74 1"/>
                    <a:gd name="f83" fmla="*/ 467370 f74 1"/>
                    <a:gd name="f84" fmla="*/ 480657 f74 1"/>
                    <a:gd name="f85" fmla="*/ 615742 f75 1"/>
                    <a:gd name="f86" fmla="*/ 627932 f75 1"/>
                    <a:gd name="f87" fmla="*/ 71744 f75 1"/>
                    <a:gd name="f88" fmla="*/ 21375 f74 1"/>
                    <a:gd name="f89" fmla="*/ 61676 f75 1"/>
                    <a:gd name="f90" fmla="*/ 31460 f74 1"/>
                    <a:gd name="f91" fmla="*/ 67588 f74 1"/>
                    <a:gd name="f92" fmla="*/ 281061 f75 1"/>
                    <a:gd name="f93" fmla="*/ 270993 f75 1"/>
                    <a:gd name="f94" fmla="*/ 71826 f75 1"/>
                    <a:gd name="f95" fmla="*/ 0 f74 1"/>
                    <a:gd name="f96" fmla="*/ 271010 f75 1"/>
                    <a:gd name="f97" fmla="*/ 302265 f75 1"/>
                    <a:gd name="f98" fmla="*/ 31399 f74 1"/>
                    <a:gd name="f99" fmla="*/ 59604 f74 1"/>
                    <a:gd name="f100" fmla="*/ 614285 f75 1"/>
                    <a:gd name="f101" fmla="*/ 625873 f75 1"/>
                    <a:gd name="f102" fmla="*/ 64461 f74 1"/>
                    <a:gd name="f103" fmla="*/ 629657 f75 1"/>
                    <a:gd name="f104" fmla="*/ 73573 f74 1"/>
                    <a:gd name="f105" fmla="*/ 639294 f75 1"/>
                    <a:gd name="f106" fmla="*/ 77692 f74 1"/>
                    <a:gd name="f107" fmla="*/ 649029 f75 1"/>
                    <a:gd name="f108" fmla="*/ 102152 f74 1"/>
                    <a:gd name="f109" fmla="*/ 467468 f74 1"/>
                    <a:gd name="f110" fmla="*/ 615651 f75 1"/>
                    <a:gd name="f111" fmla="*/ 502032 f74 1"/>
                    <a:gd name="f112" fmla="*/ 33379 f75 1"/>
                    <a:gd name="f113" fmla="*/ 0 f75 1"/>
                    <a:gd name="f114" fmla="*/ 9735 f75 1"/>
                    <a:gd name="f115" fmla="*/ 19371 f75 1"/>
                    <a:gd name="f116" fmla="*/ 73574 f74 1"/>
                    <a:gd name="f117" fmla="*/ 23155 f75 1"/>
                    <a:gd name="f118" fmla="*/ 34744 f75 1"/>
                    <a:gd name="f119" fmla="*/ 40571 f75 1"/>
                    <a:gd name="f120" fmla="+- f76 0 f1"/>
                    <a:gd name="f121" fmla="*/ f79 1 649029"/>
                    <a:gd name="f122" fmla="*/ f80 1 502032"/>
                    <a:gd name="f123" fmla="*/ f81 1 649029"/>
                    <a:gd name="f124" fmla="*/ f82 1 502032"/>
                    <a:gd name="f125" fmla="*/ f83 1 502032"/>
                    <a:gd name="f126" fmla="*/ f84 1 502032"/>
                    <a:gd name="f127" fmla="*/ f85 1 649029"/>
                    <a:gd name="f128" fmla="*/ f86 1 649029"/>
                    <a:gd name="f129" fmla="*/ f87 1 649029"/>
                    <a:gd name="f130" fmla="*/ f88 1 502032"/>
                    <a:gd name="f131" fmla="*/ f89 1 649029"/>
                    <a:gd name="f132" fmla="*/ f90 1 502032"/>
                    <a:gd name="f133" fmla="*/ f91 1 502032"/>
                    <a:gd name="f134" fmla="*/ f92 1 649029"/>
                    <a:gd name="f135" fmla="*/ f93 1 649029"/>
                    <a:gd name="f136" fmla="*/ f94 1 649029"/>
                    <a:gd name="f137" fmla="*/ f95 1 502032"/>
                    <a:gd name="f138" fmla="*/ f96 1 649029"/>
                    <a:gd name="f139" fmla="*/ f97 1 649029"/>
                    <a:gd name="f140" fmla="*/ f98 1 502032"/>
                    <a:gd name="f141" fmla="*/ f99 1 502032"/>
                    <a:gd name="f142" fmla="*/ f100 1 649029"/>
                    <a:gd name="f143" fmla="*/ f101 1 649029"/>
                    <a:gd name="f144" fmla="*/ f102 1 502032"/>
                    <a:gd name="f145" fmla="*/ f103 1 649029"/>
                    <a:gd name="f146" fmla="*/ f104 1 502032"/>
                    <a:gd name="f147" fmla="*/ f105 1 649029"/>
                    <a:gd name="f148" fmla="*/ f106 1 502032"/>
                    <a:gd name="f149" fmla="*/ f107 1 649029"/>
                    <a:gd name="f150" fmla="*/ f108 1 502032"/>
                    <a:gd name="f151" fmla="*/ f109 1 502032"/>
                    <a:gd name="f152" fmla="*/ f110 1 649029"/>
                    <a:gd name="f153" fmla="*/ f111 1 502032"/>
                    <a:gd name="f154" fmla="*/ f112 1 649029"/>
                    <a:gd name="f155" fmla="*/ f113 1 649029"/>
                    <a:gd name="f156" fmla="*/ f114 1 649029"/>
                    <a:gd name="f157" fmla="*/ f115 1 649029"/>
                    <a:gd name="f158" fmla="*/ f116 1 502032"/>
                    <a:gd name="f159" fmla="*/ f117 1 649029"/>
                    <a:gd name="f160" fmla="*/ f118 1 649029"/>
                    <a:gd name="f161" fmla="*/ f119 1 649029"/>
                    <a:gd name="f162" fmla="*/ f70 1 f77"/>
                    <a:gd name="f163" fmla="*/ f71 1 f77"/>
                    <a:gd name="f164" fmla="*/ f70 1 f78"/>
                    <a:gd name="f165" fmla="*/ f72 1 f78"/>
                    <a:gd name="f166" fmla="*/ f121 1 f77"/>
                    <a:gd name="f167" fmla="*/ f122 1 f78"/>
                    <a:gd name="f168" fmla="*/ f123 1 f77"/>
                    <a:gd name="f169" fmla="*/ f124 1 f78"/>
                    <a:gd name="f170" fmla="*/ f125 1 f78"/>
                    <a:gd name="f171" fmla="*/ f126 1 f78"/>
                    <a:gd name="f172" fmla="*/ f127 1 f77"/>
                    <a:gd name="f173" fmla="*/ f128 1 f77"/>
                    <a:gd name="f174" fmla="*/ f129 1 f77"/>
                    <a:gd name="f175" fmla="*/ f130 1 f78"/>
                    <a:gd name="f176" fmla="*/ f131 1 f77"/>
                    <a:gd name="f177" fmla="*/ f132 1 f78"/>
                    <a:gd name="f178" fmla="*/ f133 1 f78"/>
                    <a:gd name="f179" fmla="*/ f134 1 f77"/>
                    <a:gd name="f180" fmla="*/ f135 1 f77"/>
                    <a:gd name="f181" fmla="*/ f136 1 f77"/>
                    <a:gd name="f182" fmla="*/ f137 1 f78"/>
                    <a:gd name="f183" fmla="*/ f138 1 f77"/>
                    <a:gd name="f184" fmla="*/ f139 1 f77"/>
                    <a:gd name="f185" fmla="*/ f140 1 f78"/>
                    <a:gd name="f186" fmla="*/ f141 1 f78"/>
                    <a:gd name="f187" fmla="*/ f142 1 f77"/>
                    <a:gd name="f188" fmla="*/ f143 1 f77"/>
                    <a:gd name="f189" fmla="*/ f144 1 f78"/>
                    <a:gd name="f190" fmla="*/ f145 1 f77"/>
                    <a:gd name="f191" fmla="*/ f146 1 f78"/>
                    <a:gd name="f192" fmla="*/ f147 1 f77"/>
                    <a:gd name="f193" fmla="*/ f148 1 f78"/>
                    <a:gd name="f194" fmla="*/ f149 1 f77"/>
                    <a:gd name="f195" fmla="*/ f150 1 f78"/>
                    <a:gd name="f196" fmla="*/ f151 1 f78"/>
                    <a:gd name="f197" fmla="*/ f152 1 f77"/>
                    <a:gd name="f198" fmla="*/ f153 1 f78"/>
                    <a:gd name="f199" fmla="*/ f154 1 f77"/>
                    <a:gd name="f200" fmla="*/ f155 1 f77"/>
                    <a:gd name="f201" fmla="*/ f156 1 f77"/>
                    <a:gd name="f202" fmla="*/ f157 1 f77"/>
                    <a:gd name="f203" fmla="*/ f158 1 f78"/>
                    <a:gd name="f204" fmla="*/ f159 1 f77"/>
                    <a:gd name="f205" fmla="*/ f160 1 f77"/>
                    <a:gd name="f206" fmla="*/ f161 1 f77"/>
                    <a:gd name="f207" fmla="*/ f162 f68 1"/>
                    <a:gd name="f208" fmla="*/ f163 f68 1"/>
                    <a:gd name="f209" fmla="*/ f165 f69 1"/>
                    <a:gd name="f210" fmla="*/ f164 f69 1"/>
                    <a:gd name="f211" fmla="*/ f166 f68 1"/>
                    <a:gd name="f212" fmla="*/ f167 f69 1"/>
                    <a:gd name="f213" fmla="*/ f168 f68 1"/>
                    <a:gd name="f214" fmla="*/ f169 f69 1"/>
                    <a:gd name="f215" fmla="*/ f170 f69 1"/>
                    <a:gd name="f216" fmla="*/ f171 f69 1"/>
                    <a:gd name="f217" fmla="*/ f172 f68 1"/>
                    <a:gd name="f218" fmla="*/ f173 f68 1"/>
                    <a:gd name="f219" fmla="*/ f174 f68 1"/>
                    <a:gd name="f220" fmla="*/ f175 f69 1"/>
                    <a:gd name="f221" fmla="*/ f176 f68 1"/>
                    <a:gd name="f222" fmla="*/ f177 f69 1"/>
                    <a:gd name="f223" fmla="*/ f178 f69 1"/>
                    <a:gd name="f224" fmla="*/ f179 f68 1"/>
                    <a:gd name="f225" fmla="*/ f180 f68 1"/>
                    <a:gd name="f226" fmla="*/ f181 f68 1"/>
                    <a:gd name="f227" fmla="*/ f182 f69 1"/>
                    <a:gd name="f228" fmla="*/ f183 f68 1"/>
                    <a:gd name="f229" fmla="*/ f184 f68 1"/>
                    <a:gd name="f230" fmla="*/ f185 f69 1"/>
                    <a:gd name="f231" fmla="*/ f186 f69 1"/>
                    <a:gd name="f232" fmla="*/ f187 f68 1"/>
                    <a:gd name="f233" fmla="*/ f188 f68 1"/>
                    <a:gd name="f234" fmla="*/ f189 f69 1"/>
                    <a:gd name="f235" fmla="*/ f190 f68 1"/>
                    <a:gd name="f236" fmla="*/ f191 f69 1"/>
                    <a:gd name="f237" fmla="*/ f192 f68 1"/>
                    <a:gd name="f238" fmla="*/ f193 f69 1"/>
                    <a:gd name="f239" fmla="*/ f194 f68 1"/>
                    <a:gd name="f240" fmla="*/ f195 f69 1"/>
                    <a:gd name="f241" fmla="*/ f196 f69 1"/>
                    <a:gd name="f242" fmla="*/ f197 f68 1"/>
                    <a:gd name="f243" fmla="*/ f198 f69 1"/>
                    <a:gd name="f244" fmla="*/ f199 f68 1"/>
                    <a:gd name="f245" fmla="*/ f200 f68 1"/>
                    <a:gd name="f246" fmla="*/ f201 f68 1"/>
                    <a:gd name="f247" fmla="*/ f202 f68 1"/>
                    <a:gd name="f248" fmla="*/ f203 f69 1"/>
                    <a:gd name="f249" fmla="*/ f204 f68 1"/>
                    <a:gd name="f250" fmla="*/ f205 f68 1"/>
                    <a:gd name="f251" fmla="*/ f206 f68 1"/>
                  </a:gdLst>
                  <a:ahLst/>
                  <a:cxnLst>
                    <a:cxn ang="3cd4">
                      <a:pos x="hc" y="t"/>
                    </a:cxn>
                    <a:cxn ang="0">
                      <a:pos x="r" y="vc"/>
                    </a:cxn>
                    <a:cxn ang="cd4">
                      <a:pos x="hc" y="b"/>
                    </a:cxn>
                    <a:cxn ang="cd2">
                      <a:pos x="l" y="vc"/>
                    </a:cxn>
                    <a:cxn ang="f120">
                      <a:pos x="f211" y="f212"/>
                    </a:cxn>
                    <a:cxn ang="f120">
                      <a:pos x="f213" y="f214"/>
                    </a:cxn>
                    <a:cxn ang="f120">
                      <a:pos x="f213" y="f215"/>
                    </a:cxn>
                    <a:cxn ang="f120">
                      <a:pos x="f211" y="f216"/>
                    </a:cxn>
                    <a:cxn ang="f120">
                      <a:pos x="f217" y="f216"/>
                    </a:cxn>
                    <a:cxn ang="f120">
                      <a:pos x="f218" y="f215"/>
                    </a:cxn>
                    <a:cxn ang="f120">
                      <a:pos x="f218" y="f214"/>
                    </a:cxn>
                    <a:cxn ang="f120">
                      <a:pos x="f217" y="f212"/>
                    </a:cxn>
                    <a:cxn ang="f120">
                      <a:pos x="f219" y="f220"/>
                    </a:cxn>
                    <a:cxn ang="f120">
                      <a:pos x="f221" y="f222"/>
                    </a:cxn>
                    <a:cxn ang="f120">
                      <a:pos x="f221" y="f223"/>
                    </a:cxn>
                    <a:cxn ang="f120">
                      <a:pos x="f224" y="f223"/>
                    </a:cxn>
                    <a:cxn ang="f120">
                      <a:pos x="f224" y="f222"/>
                    </a:cxn>
                    <a:cxn ang="f120">
                      <a:pos x="f225" y="f220"/>
                    </a:cxn>
                    <a:cxn ang="f120">
                      <a:pos x="f226" y="f227"/>
                    </a:cxn>
                    <a:cxn ang="f120">
                      <a:pos x="f228" y="f227"/>
                    </a:cxn>
                    <a:cxn ang="f120">
                      <a:pos x="f229" y="f230"/>
                    </a:cxn>
                    <a:cxn ang="f120">
                      <a:pos x="f229" y="f231"/>
                    </a:cxn>
                    <a:cxn ang="f120">
                      <a:pos x="f232" y="f231"/>
                    </a:cxn>
                    <a:cxn ang="f120">
                      <a:pos x="f233" y="f234"/>
                    </a:cxn>
                    <a:cxn ang="f120">
                      <a:pos x="f235" y="f236"/>
                    </a:cxn>
                    <a:cxn ang="f120">
                      <a:pos x="f237" y="f238"/>
                    </a:cxn>
                    <a:cxn ang="f120">
                      <a:pos x="f239" y="f240"/>
                    </a:cxn>
                    <a:cxn ang="f120">
                      <a:pos x="f239" y="f241"/>
                    </a:cxn>
                    <a:cxn ang="f120">
                      <a:pos x="f242" y="f243"/>
                    </a:cxn>
                    <a:cxn ang="f120">
                      <a:pos x="f244" y="f243"/>
                    </a:cxn>
                    <a:cxn ang="f120">
                      <a:pos x="f245" y="f241"/>
                    </a:cxn>
                    <a:cxn ang="f120">
                      <a:pos x="f245" y="f240"/>
                    </a:cxn>
                    <a:cxn ang="f120">
                      <a:pos x="f246" y="f238"/>
                    </a:cxn>
                    <a:cxn ang="f120">
                      <a:pos x="f247" y="f248"/>
                    </a:cxn>
                    <a:cxn ang="f120">
                      <a:pos x="f249" y="f234"/>
                    </a:cxn>
                    <a:cxn ang="f120">
                      <a:pos x="f250" y="f231"/>
                    </a:cxn>
                    <a:cxn ang="f120">
                      <a:pos x="f251" y="f231"/>
                    </a:cxn>
                    <a:cxn ang="f120">
                      <a:pos x="f251" y="f230"/>
                    </a:cxn>
                    <a:cxn ang="f120">
                      <a:pos x="f226" y="f227"/>
                    </a:cxn>
                  </a:cxnLst>
                  <a:rect l="f207" t="f210" r="f208" b="f209"/>
                  <a:pathLst>
                    <a:path w="649029" h="502032">
                      <a:moveTo>
                        <a:pt x="f8" y="f9"/>
                      </a:moveTo>
                      <a:cubicBezTo>
                        <a:pt x="f10" y="f9"/>
                        <a:pt x="f11" y="f12"/>
                        <a:pt x="f11" y="f13"/>
                      </a:cubicBezTo>
                      <a:lnTo>
                        <a:pt x="f11" y="f14"/>
                      </a:lnTo>
                      <a:cubicBezTo>
                        <a:pt x="f11" y="f15"/>
                        <a:pt x="f10" y="f16"/>
                        <a:pt x="f8" y="f16"/>
                      </a:cubicBezTo>
                      <a:lnTo>
                        <a:pt x="f17" y="f16"/>
                      </a:lnTo>
                      <a:cubicBezTo>
                        <a:pt x="f18" y="f16"/>
                        <a:pt x="f19" y="f15"/>
                        <a:pt x="f19" y="f14"/>
                      </a:cubicBezTo>
                      <a:lnTo>
                        <a:pt x="f19" y="f13"/>
                      </a:lnTo>
                      <a:cubicBezTo>
                        <a:pt x="f19" y="f12"/>
                        <a:pt x="f18" y="f9"/>
                        <a:pt x="f17" y="f9"/>
                      </a:cubicBezTo>
                      <a:close/>
                      <a:moveTo>
                        <a:pt x="f20" y="f21"/>
                      </a:moveTo>
                      <a:cubicBezTo>
                        <a:pt x="f22" y="f21"/>
                        <a:pt x="f23" y="f24"/>
                        <a:pt x="f23" y="f25"/>
                      </a:cubicBezTo>
                      <a:lnTo>
                        <a:pt x="f23" y="f26"/>
                      </a:lnTo>
                      <a:lnTo>
                        <a:pt x="f27" y="f26"/>
                      </a:lnTo>
                      <a:lnTo>
                        <a:pt x="f27" y="f25"/>
                      </a:lnTo>
                      <a:cubicBezTo>
                        <a:pt x="f27" y="f24"/>
                        <a:pt x="f28" y="f21"/>
                        <a:pt x="f29" y="f21"/>
                      </a:cubicBezTo>
                      <a:close/>
                      <a:moveTo>
                        <a:pt x="f30" y="f5"/>
                      </a:moveTo>
                      <a:lnTo>
                        <a:pt x="f31" y="f5"/>
                      </a:lnTo>
                      <a:cubicBezTo>
                        <a:pt x="f32" y="f5"/>
                        <a:pt x="f33" y="f34"/>
                        <a:pt x="f33" y="f35"/>
                      </a:cubicBezTo>
                      <a:lnTo>
                        <a:pt x="f33" y="f36"/>
                      </a:lnTo>
                      <a:lnTo>
                        <a:pt x="f37" y="f36"/>
                      </a:lnTo>
                      <a:cubicBezTo>
                        <a:pt x="f38" y="f36"/>
                        <a:pt x="f39" y="f40"/>
                        <a:pt x="f41" y="f42"/>
                      </a:cubicBezTo>
                      <a:lnTo>
                        <a:pt x="f43" y="f44"/>
                      </a:lnTo>
                      <a:lnTo>
                        <a:pt x="f45" y="f46"/>
                      </a:lnTo>
                      <a:cubicBezTo>
                        <a:pt x="f47" y="f48"/>
                        <a:pt x="f6" y="f49"/>
                        <a:pt x="f6" y="f50"/>
                      </a:cubicBezTo>
                      <a:lnTo>
                        <a:pt x="f6" y="f51"/>
                      </a:lnTo>
                      <a:cubicBezTo>
                        <a:pt x="f6" y="f52"/>
                        <a:pt x="f53" y="f7"/>
                        <a:pt x="f54" y="f7"/>
                      </a:cubicBezTo>
                      <a:lnTo>
                        <a:pt x="f55" y="f7"/>
                      </a:lnTo>
                      <a:cubicBezTo>
                        <a:pt x="f56" y="f7"/>
                        <a:pt x="f5" y="f52"/>
                        <a:pt x="f5" y="f51"/>
                      </a:cubicBezTo>
                      <a:lnTo>
                        <a:pt x="f5" y="f50"/>
                      </a:lnTo>
                      <a:cubicBezTo>
                        <a:pt x="f5" y="f49"/>
                        <a:pt x="f57" y="f48"/>
                        <a:pt x="f58" y="f46"/>
                      </a:cubicBezTo>
                      <a:lnTo>
                        <a:pt x="f59" y="f60"/>
                      </a:lnTo>
                      <a:lnTo>
                        <a:pt x="f61" y="f42"/>
                      </a:lnTo>
                      <a:cubicBezTo>
                        <a:pt x="f62" y="f40"/>
                        <a:pt x="f63" y="f36"/>
                        <a:pt x="f64" y="f36"/>
                      </a:cubicBezTo>
                      <a:lnTo>
                        <a:pt x="f65" y="f36"/>
                      </a:lnTo>
                      <a:lnTo>
                        <a:pt x="f65" y="f35"/>
                      </a:lnTo>
                      <a:cubicBezTo>
                        <a:pt x="f65" y="f34"/>
                        <a:pt x="f66" y="f5"/>
                        <a:pt x="f30" y="f5"/>
                      </a:cubicBez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72">
                <a:extLst>
                  <a:ext uri="{FF2B5EF4-FFF2-40B4-BE49-F238E27FC236}">
                    <a16:creationId xmlns:a16="http://schemas.microsoft.com/office/drawing/2014/main" id="{34C50B9D-2585-4B44-9200-D1BEF77313F1}"/>
                  </a:ext>
                </a:extLst>
              </p:cNvPr>
              <p:cNvGrpSpPr/>
              <p:nvPr/>
            </p:nvGrpSpPr>
            <p:grpSpPr>
              <a:xfrm>
                <a:off x="10448089" y="2714899"/>
                <a:ext cx="1302700" cy="1542565"/>
                <a:chOff x="10448089" y="2714899"/>
                <a:chExt cx="1302700" cy="1542565"/>
              </a:xfrm>
            </p:grpSpPr>
            <p:sp>
              <p:nvSpPr>
                <p:cNvPr id="20" name="Rectangle 173">
                  <a:extLst>
                    <a:ext uri="{FF2B5EF4-FFF2-40B4-BE49-F238E27FC236}">
                      <a16:creationId xmlns:a16="http://schemas.microsoft.com/office/drawing/2014/main" id="{01E455E5-FB9B-441A-94B3-48E7140F9383}"/>
                    </a:ext>
                  </a:extLst>
                </p:cNvPr>
                <p:cNvSpPr/>
                <p:nvPr/>
              </p:nvSpPr>
              <p:spPr>
                <a:xfrm>
                  <a:off x="10764060" y="2714899"/>
                  <a:ext cx="986729" cy="1542565"/>
                </a:xfrm>
                <a:prstGeom prst="rect">
                  <a:avLst/>
                </a:prstGeom>
                <a:noFill/>
                <a:ln w="9528" cap="flat">
                  <a:solidFill>
                    <a:srgbClr val="A6A6A6"/>
                  </a:solidFill>
                  <a:custDash>
                    <a:ds d="299906" sp="299906"/>
                  </a:custDash>
                  <a:miter/>
                </a:ln>
              </p:spPr>
              <p:txBody>
                <a:bodyPr vert="horz" wrap="square" lIns="182852" tIns="146285" rIns="182852" bIns="146285" anchor="t" anchorCtr="1" compatLnSpc="1">
                  <a:noAutofit/>
                </a:bodyPr>
                <a:lstStyle/>
                <a:p>
                  <a:pPr marL="0" marR="0" lvl="0" indent="0" algn="ctr" defTabSz="93229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00"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sp>
              <p:nvSpPr>
                <p:cNvPr id="21" name="TextBox 174">
                  <a:extLst>
                    <a:ext uri="{FF2B5EF4-FFF2-40B4-BE49-F238E27FC236}">
                      <a16:creationId xmlns:a16="http://schemas.microsoft.com/office/drawing/2014/main" id="{46D5782F-9E26-4765-B4BD-B544A7B09309}"/>
                    </a:ext>
                  </a:extLst>
                </p:cNvPr>
                <p:cNvSpPr txBox="1"/>
                <p:nvPr/>
              </p:nvSpPr>
              <p:spPr>
                <a:xfrm>
                  <a:off x="11173922" y="2814194"/>
                  <a:ext cx="473320" cy="161583"/>
                </a:xfrm>
                <a:prstGeom prst="rect">
                  <a:avLst/>
                </a:prstGeom>
                <a:noFill/>
                <a:ln cap="flat">
                  <a:noFill/>
                </a:ln>
              </p:spPr>
              <p:txBody>
                <a:bodyPr vert="horz" wrap="square" lIns="0" tIns="0" rIns="0" bIns="0" anchor="t" anchorCtr="0" compatLnSpc="1">
                  <a:spAutoFit/>
                </a:bodyPr>
                <a:lstStyle/>
                <a:p>
                  <a:pPr marL="0" marR="0" lvl="0" indent="0" algn="l" defTabSz="932386"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050" b="0" i="0" u="none" strike="noStrike" kern="0" cap="none" spc="0" normalizeH="0" baseline="0" noProof="0">
                      <a:ln>
                        <a:noFill/>
                      </a:ln>
                      <a:solidFill>
                        <a:srgbClr val="505050"/>
                      </a:solidFill>
                      <a:effectLst/>
                      <a:uLnTx/>
                      <a:uFillTx/>
                      <a:latin typeface="Segoe UI"/>
                      <a:ea typeface="+mn-ea"/>
                      <a:cs typeface="Segoe UI Semilight" pitchFamily="34"/>
                    </a:rPr>
                    <a:t>Web</a:t>
                  </a:r>
                </a:p>
              </p:txBody>
            </p:sp>
            <p:sp>
              <p:nvSpPr>
                <p:cNvPr id="22" name="TextBox 175">
                  <a:extLst>
                    <a:ext uri="{FF2B5EF4-FFF2-40B4-BE49-F238E27FC236}">
                      <a16:creationId xmlns:a16="http://schemas.microsoft.com/office/drawing/2014/main" id="{DFBCB317-BF8E-4C15-ADBB-BA96AAC80AFA}"/>
                    </a:ext>
                  </a:extLst>
                </p:cNvPr>
                <p:cNvSpPr txBox="1"/>
                <p:nvPr/>
              </p:nvSpPr>
              <p:spPr>
                <a:xfrm>
                  <a:off x="11173922" y="3363748"/>
                  <a:ext cx="473320" cy="161583"/>
                </a:xfrm>
                <a:prstGeom prst="rect">
                  <a:avLst/>
                </a:prstGeom>
                <a:noFill/>
                <a:ln cap="flat">
                  <a:noFill/>
                </a:ln>
              </p:spPr>
              <p:txBody>
                <a:bodyPr vert="horz" wrap="square" lIns="0" tIns="0" rIns="0" bIns="0" anchor="t" anchorCtr="0" compatLnSpc="1">
                  <a:spAutoFit/>
                </a:bodyPr>
                <a:lstStyle/>
                <a:p>
                  <a:pPr marL="0" marR="0" lvl="0" indent="0" algn="l" defTabSz="932386"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050" b="0" i="0" u="none" strike="noStrike" kern="0" cap="none" spc="0" normalizeH="0" baseline="0" noProof="0">
                      <a:ln>
                        <a:noFill/>
                      </a:ln>
                      <a:solidFill>
                        <a:srgbClr val="505050"/>
                      </a:solidFill>
                      <a:effectLst/>
                      <a:uLnTx/>
                      <a:uFillTx/>
                      <a:latin typeface="Segoe UI"/>
                      <a:ea typeface="+mn-ea"/>
                      <a:cs typeface="Segoe UI Semilight" pitchFamily="34"/>
                    </a:rPr>
                    <a:t>Mobile</a:t>
                  </a:r>
                </a:p>
              </p:txBody>
            </p:sp>
            <p:sp>
              <p:nvSpPr>
                <p:cNvPr id="23" name="TextBox 176">
                  <a:extLst>
                    <a:ext uri="{FF2B5EF4-FFF2-40B4-BE49-F238E27FC236}">
                      <a16:creationId xmlns:a16="http://schemas.microsoft.com/office/drawing/2014/main" id="{B9009561-A582-402A-BC1B-7DA99B6D0B0D}"/>
                    </a:ext>
                  </a:extLst>
                </p:cNvPr>
                <p:cNvSpPr txBox="1"/>
                <p:nvPr/>
              </p:nvSpPr>
              <p:spPr>
                <a:xfrm>
                  <a:off x="11173922" y="3951881"/>
                  <a:ext cx="473320" cy="161583"/>
                </a:xfrm>
                <a:prstGeom prst="rect">
                  <a:avLst/>
                </a:prstGeom>
                <a:noFill/>
                <a:ln cap="flat">
                  <a:noFill/>
                </a:ln>
              </p:spPr>
              <p:txBody>
                <a:bodyPr vert="horz" wrap="square" lIns="0" tIns="0" rIns="0" bIns="0" anchor="t" anchorCtr="0" compatLnSpc="1">
                  <a:spAutoFit/>
                </a:bodyPr>
                <a:lstStyle/>
                <a:p>
                  <a:pPr marL="0" marR="0" lvl="0" indent="0" algn="l" defTabSz="932386"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050" b="0" i="0" u="none" strike="noStrike" kern="0" cap="none" spc="0" normalizeH="0" baseline="0" noProof="0">
                      <a:ln>
                        <a:noFill/>
                      </a:ln>
                      <a:solidFill>
                        <a:srgbClr val="505050"/>
                      </a:solidFill>
                      <a:effectLst/>
                      <a:uLnTx/>
                      <a:uFillTx/>
                      <a:latin typeface="Segoe UI"/>
                      <a:ea typeface="+mn-ea"/>
                      <a:cs typeface="Segoe UI Semilight" pitchFamily="34"/>
                    </a:rPr>
                    <a:t>Bots</a:t>
                  </a:r>
                </a:p>
              </p:txBody>
            </p:sp>
            <p:sp>
              <p:nvSpPr>
                <p:cNvPr id="24" name="Freeform 177">
                  <a:extLst>
                    <a:ext uri="{FF2B5EF4-FFF2-40B4-BE49-F238E27FC236}">
                      <a16:creationId xmlns:a16="http://schemas.microsoft.com/office/drawing/2014/main" id="{8A1484E4-1BC6-4C26-925E-BA151ACBAAF8}"/>
                    </a:ext>
                  </a:extLst>
                </p:cNvPr>
                <p:cNvSpPr/>
                <p:nvPr/>
              </p:nvSpPr>
              <p:spPr>
                <a:xfrm>
                  <a:off x="10868933" y="2812575"/>
                  <a:ext cx="187662" cy="187662"/>
                </a:xfrm>
                <a:custGeom>
                  <a:avLst/>
                  <a:gdLst>
                    <a:gd name="f0" fmla="val 10800000"/>
                    <a:gd name="f1" fmla="val 5400000"/>
                    <a:gd name="f2" fmla="val 180"/>
                    <a:gd name="f3" fmla="val w"/>
                    <a:gd name="f4" fmla="val h"/>
                    <a:gd name="f5" fmla="val 0"/>
                    <a:gd name="f6" fmla="val 3214688"/>
                    <a:gd name="f7" fmla="val 2240514"/>
                    <a:gd name="f8" fmla="val 2452692"/>
                    <a:gd name="f9" fmla="val 2164154"/>
                    <a:gd name="f10" fmla="val 2577661"/>
                    <a:gd name="f11" fmla="val 2133682"/>
                    <a:gd name="f12" fmla="val 2623995"/>
                    <a:gd name="f13" fmla="val 2101138"/>
                    <a:gd name="f14" fmla="val 2670175"/>
                    <a:gd name="f15" fmla="val 2066550"/>
                    <a:gd name="f16" fmla="val 2716118"/>
                    <a:gd name="f17" fmla="val 1950245"/>
                    <a:gd name="f18" fmla="val 2873312"/>
                    <a:gd name="f19" fmla="val 1834903"/>
                    <a:gd name="f20" fmla="val 2995905"/>
                    <a:gd name="f21" fmla="val 1754615"/>
                    <a:gd name="f22" fmla="val 3074168"/>
                    <a:gd name="f23" fmla="val 1740871"/>
                    <a:gd name="f24" fmla="val 3087292"/>
                    <a:gd name="f25" fmla="val 1759187"/>
                    <a:gd name="f26" fmla="val 3086367"/>
                    <a:gd name="f27" fmla="val 2058736"/>
                    <a:gd name="f28" fmla="val 3055930"/>
                    <a:gd name="f29" fmla="val 2331968"/>
                    <a:gd name="f30" fmla="val 2936422"/>
                    <a:gd name="f31" fmla="val 2552008"/>
                    <a:gd name="f32" fmla="val 2754731"/>
                    <a:gd name="f33" fmla="val 2647815"/>
                    <a:gd name="f34" fmla="val 2667609"/>
                    <a:gd name="f35" fmla="val 2533366"/>
                    <a:gd name="f36" fmla="val 2587696"/>
                    <a:gd name="f37" fmla="val 2472930"/>
                    <a:gd name="f38" fmla="val 2551687"/>
                    <a:gd name="f39" fmla="val 2409077"/>
                    <a:gd name="f40" fmla="val 2519400"/>
                    <a:gd name="f41" fmla="val 2342448"/>
                    <a:gd name="f42" fmla="val 2491033"/>
                    <a:gd name="f43" fmla="val 974642"/>
                    <a:gd name="f44" fmla="val 2452516"/>
                    <a:gd name="f45" fmla="val 872242"/>
                    <a:gd name="f46" fmla="val 805613"/>
                    <a:gd name="f47" fmla="val 741760"/>
                    <a:gd name="f48" fmla="val 681324"/>
                    <a:gd name="f49" fmla="val 566873"/>
                    <a:gd name="f50" fmla="val 2667611"/>
                    <a:gd name="f51" fmla="val 662678"/>
                    <a:gd name="f52" fmla="val 882719"/>
                    <a:gd name="f53" fmla="val 1155951"/>
                    <a:gd name="f54" fmla="val 1455500"/>
                    <a:gd name="f55" fmla="val 1473960"/>
                    <a:gd name="f56" fmla="val 3087299"/>
                    <a:gd name="f57" fmla="val 1460208"/>
                    <a:gd name="f58" fmla="val 1379921"/>
                    <a:gd name="f59" fmla="val 1264578"/>
                    <a:gd name="f60" fmla="val 1148273"/>
                    <a:gd name="f61" fmla="val 1113686"/>
                    <a:gd name="f62" fmla="val 1081189"/>
                    <a:gd name="f63" fmla="val 1050800"/>
                    <a:gd name="f64" fmla="val 1668463"/>
                    <a:gd name="f65" fmla="val 2349078"/>
                    <a:gd name="f66" fmla="val 2987045"/>
                    <a:gd name="f67" fmla="val 1686282"/>
                    <a:gd name="f68" fmla="val 2969732"/>
                    <a:gd name="f69" fmla="val 1781612"/>
                    <a:gd name="f70" fmla="val 2874931"/>
                    <a:gd name="f71" fmla="val 1920253"/>
                    <a:gd name="f72" fmla="val 2723080"/>
                    <a:gd name="f73" fmla="val 2047573"/>
                    <a:gd name="f74" fmla="val 2532767"/>
                    <a:gd name="f75" fmla="val 2118389"/>
                    <a:gd name="f76" fmla="val 2414793"/>
                    <a:gd name="f77" fmla="val 2062644"/>
                    <a:gd name="f78" fmla="val 2398957"/>
                    <a:gd name="f79" fmla="val 1989750"/>
                    <a:gd name="f80" fmla="val 2381404"/>
                    <a:gd name="f81" fmla="val 1914935"/>
                    <a:gd name="f82" fmla="val 2368039"/>
                    <a:gd name="f83" fmla="val 1838838"/>
                    <a:gd name="f84" fmla="val 2359062"/>
                    <a:gd name="f85" fmla="val 1546226"/>
                    <a:gd name="f86" fmla="val 1375851"/>
                    <a:gd name="f87" fmla="val 1299755"/>
                    <a:gd name="f88" fmla="val 1224940"/>
                    <a:gd name="f89" fmla="val 1152046"/>
                    <a:gd name="f90" fmla="val 1097994"/>
                    <a:gd name="f91" fmla="val 2414312"/>
                    <a:gd name="f92" fmla="val 1168773"/>
                    <a:gd name="f93" fmla="val 1295523"/>
                    <a:gd name="f94" fmla="val 1433595"/>
                    <a:gd name="f95" fmla="val 1528675"/>
                    <a:gd name="f96" fmla="val 2986822"/>
                    <a:gd name="f97" fmla="val 2486262"/>
                    <a:gd name="f98" fmla="val 2482389"/>
                    <a:gd name="f99" fmla="val 1744921"/>
                    <a:gd name="f100" fmla="val 2464263"/>
                    <a:gd name="f101" fmla="val 1925703"/>
                    <a:gd name="f102" fmla="val 2410126"/>
                    <a:gd name="f103" fmla="val 2111990"/>
                    <a:gd name="f104" fmla="val 2321876"/>
                    <a:gd name="f105" fmla="val 2298467"/>
                    <a:gd name="f106" fmla="val 2297383"/>
                    <a:gd name="f107" fmla="val 2345664"/>
                    <a:gd name="f108" fmla="val 2392218"/>
                    <a:gd name="f109" fmla="val 2381629"/>
                    <a:gd name="f110" fmla="val 2463528"/>
                    <a:gd name="f111" fmla="val 2412174"/>
                    <a:gd name="f112" fmla="val 2531927"/>
                    <a:gd name="f113" fmla="val 2446867"/>
                    <a:gd name="f114" fmla="val 2596737"/>
                    <a:gd name="f115" fmla="val 2485449"/>
                    <a:gd name="f116" fmla="val 2730520"/>
                    <a:gd name="f117" fmla="val 2578412"/>
                    <a:gd name="f118" fmla="val 2753323"/>
                    <a:gd name="f119" fmla="val 2553309"/>
                    <a:gd name="f120" fmla="val 2934917"/>
                    <a:gd name="f121" fmla="val 2333150"/>
                    <a:gd name="f122" fmla="val 3054361"/>
                    <a:gd name="f123" fmla="val 2059772"/>
                    <a:gd name="f124" fmla="val 3084782"/>
                    <a:gd name="f125" fmla="val 1760063"/>
                    <a:gd name="f126" fmla="val 3089405"/>
                    <a:gd name="f127" fmla="val 2227749"/>
                    <a:gd name="f128" fmla="val 1854174"/>
                    <a:gd name="f129" fmla="val 2238874"/>
                    <a:gd name="f130" fmla="val 1935356"/>
                    <a:gd name="f131" fmla="val 2248644"/>
                    <a:gd name="f132" fmla="val 2015217"/>
                    <a:gd name="f133" fmla="val 2263170"/>
                    <a:gd name="f134" fmla="val 2093075"/>
                    <a:gd name="f135" fmla="val 2282190"/>
                    <a:gd name="f136" fmla="val 2180461"/>
                    <a:gd name="f137" fmla="val 2307322"/>
                    <a:gd name="f138" fmla="val 2223231"/>
                    <a:gd name="f139" fmla="val 2220775"/>
                    <a:gd name="f140" fmla="val 2291457"/>
                    <a:gd name="f141" fmla="val 2071357"/>
                    <a:gd name="f142" fmla="val 2342510"/>
                    <a:gd name="f143" fmla="val 1908976"/>
                    <a:gd name="f144" fmla="val 2360202"/>
                    <a:gd name="f145" fmla="val 1739141"/>
                    <a:gd name="f146" fmla="val 2363915"/>
                    <a:gd name="f147" fmla="val 853934"/>
                    <a:gd name="f148" fmla="val 857628"/>
                    <a:gd name="f149" fmla="val 875231"/>
                    <a:gd name="f150" fmla="val 926029"/>
                    <a:gd name="f151" fmla="val 993929"/>
                    <a:gd name="f152" fmla="val 1036215"/>
                    <a:gd name="f153" fmla="val 2306750"/>
                    <a:gd name="f154" fmla="val 1121614"/>
                    <a:gd name="f155" fmla="val 1199473"/>
                    <a:gd name="f156" fmla="val 1279334"/>
                    <a:gd name="f157" fmla="val 1360516"/>
                    <a:gd name="f158" fmla="val 125282"/>
                    <a:gd name="f159" fmla="val 129905"/>
                    <a:gd name="f160" fmla="val 160326"/>
                    <a:gd name="f161" fmla="val 279770"/>
                    <a:gd name="f162" fmla="val 461363"/>
                    <a:gd name="f163" fmla="val 484168"/>
                    <a:gd name="f164" fmla="val 2578414"/>
                    <a:gd name="f165" fmla="val 617953"/>
                    <a:gd name="f166" fmla="val 682763"/>
                    <a:gd name="f167" fmla="val 751163"/>
                    <a:gd name="f168" fmla="val 822472"/>
                    <a:gd name="f169" fmla="val 918086"/>
                    <a:gd name="f170" fmla="val 2345368"/>
                    <a:gd name="f171" fmla="val 893910"/>
                    <a:gd name="f172" fmla="val 806372"/>
                    <a:gd name="f173" fmla="val 753137"/>
                    <a:gd name="f174" fmla="val 735344"/>
                    <a:gd name="f175" fmla="val 731546"/>
                    <a:gd name="f176" fmla="val 1036436"/>
                    <a:gd name="f177" fmla="val 911460"/>
                    <a:gd name="f178" fmla="val 998077"/>
                    <a:gd name="f179" fmla="val 1147854"/>
                    <a:gd name="f180" fmla="val 1310725"/>
                    <a:gd name="f181" fmla="val 1481228"/>
                    <a:gd name="f182" fmla="val 854245"/>
                    <a:gd name="f183" fmla="val 1546225"/>
                    <a:gd name="f184" fmla="val 990118"/>
                    <a:gd name="f185" fmla="val 1360255"/>
                    <a:gd name="f186" fmla="val 978989"/>
                    <a:gd name="f187" fmla="val 1278920"/>
                    <a:gd name="f188" fmla="val 969219"/>
                    <a:gd name="f189" fmla="val 1198859"/>
                    <a:gd name="f190" fmla="val 954694"/>
                    <a:gd name="f191" fmla="val 1120814"/>
                    <a:gd name="f192" fmla="val 935673"/>
                    <a:gd name="f193" fmla="val 2180241"/>
                    <a:gd name="f194" fmla="val 910890"/>
                    <a:gd name="f195" fmla="val 2093876"/>
                    <a:gd name="f196" fmla="val 2015831"/>
                    <a:gd name="f197" fmla="val 1935770"/>
                    <a:gd name="f198" fmla="val 1854434"/>
                    <a:gd name="f199" fmla="val 2363603"/>
                    <a:gd name="f200" fmla="val 2731519"/>
                    <a:gd name="f201" fmla="val 638964"/>
                    <a:gd name="f202" fmla="val 2597865"/>
                    <a:gd name="f203" fmla="val 732415"/>
                    <a:gd name="f204" fmla="val 2533258"/>
                    <a:gd name="f205" fmla="val 770996"/>
                    <a:gd name="f206" fmla="val 2464907"/>
                    <a:gd name="f207" fmla="val 805689"/>
                    <a:gd name="f208" fmla="val 2393553"/>
                    <a:gd name="f209" fmla="val 836234"/>
                    <a:gd name="f210" fmla="val 2297528"/>
                    <a:gd name="f211" fmla="val 872602"/>
                    <a:gd name="f212" fmla="val 919557"/>
                    <a:gd name="f213" fmla="val 1106247"/>
                    <a:gd name="f214" fmla="val 1293033"/>
                    <a:gd name="f215" fmla="val 1474977"/>
                    <a:gd name="f216" fmla="val 2485971"/>
                    <a:gd name="f217" fmla="val 3089325"/>
                    <a:gd name="f218" fmla="val 1456213"/>
                    <a:gd name="f219" fmla="val 1156504"/>
                    <a:gd name="f220" fmla="val 883126"/>
                    <a:gd name="f221" fmla="val 662968"/>
                    <a:gd name="f222" fmla="val 483169"/>
                    <a:gd name="f223" fmla="val 638963"/>
                    <a:gd name="f224" fmla="val 125362"/>
                    <a:gd name="f225" fmla="val 731831"/>
                    <a:gd name="f226" fmla="val 917942"/>
                    <a:gd name="f227" fmla="val 872897"/>
                    <a:gd name="f228" fmla="val 821137"/>
                    <a:gd name="f229" fmla="val 749783"/>
                    <a:gd name="f230" fmla="val 681432"/>
                    <a:gd name="f231" fmla="val 616825"/>
                    <a:gd name="f232" fmla="val 231046"/>
                    <a:gd name="f233" fmla="val 248139"/>
                    <a:gd name="f234" fmla="val 342957"/>
                    <a:gd name="f235" fmla="val 494880"/>
                    <a:gd name="f236" fmla="val 685478"/>
                    <a:gd name="f237" fmla="val 1098769"/>
                    <a:gd name="f238" fmla="val 802845"/>
                    <a:gd name="f239" fmla="val 818106"/>
                    <a:gd name="f240" fmla="val 835846"/>
                    <a:gd name="f241" fmla="val 849411"/>
                    <a:gd name="f242" fmla="val 858541"/>
                    <a:gd name="f243" fmla="val 868716"/>
                    <a:gd name="f244" fmla="val 230823"/>
                    <a:gd name="f245" fmla="val 2117610"/>
                    <a:gd name="f246" fmla="val 802362"/>
                    <a:gd name="f247" fmla="val 1739116"/>
                    <a:gd name="f248" fmla="val 128896"/>
                    <a:gd name="f249" fmla="val 143696"/>
                    <a:gd name="f250" fmla="val 221959"/>
                    <a:gd name="f251" fmla="val 344552"/>
                    <a:gd name="f252" fmla="val 501745"/>
                    <a:gd name="f253" fmla="val 547688"/>
                    <a:gd name="f254" fmla="val 593868"/>
                    <a:gd name="f255" fmla="val 640209"/>
                    <a:gd name="f256" fmla="val 2239903"/>
                    <a:gd name="f257" fmla="val 764214"/>
                    <a:gd name="f258" fmla="val 725496"/>
                    <a:gd name="f259" fmla="val 697086"/>
                    <a:gd name="f260" fmla="val 664847"/>
                    <a:gd name="f261" fmla="val 629040"/>
                    <a:gd name="f262" fmla="val 2648575"/>
                    <a:gd name="f263" fmla="val 549358"/>
                    <a:gd name="f264" fmla="val 461545"/>
                    <a:gd name="f265" fmla="val 279855"/>
                    <a:gd name="f266" fmla="val 160347"/>
                    <a:gd name="f267" fmla="val 129910"/>
                    <a:gd name="f268" fmla="val 1475715"/>
                    <a:gd name="f269" fmla="val 128888"/>
                    <a:gd name="f270" fmla="val 566113"/>
                    <a:gd name="f271" fmla="val 549357"/>
                    <a:gd name="f272" fmla="val 975251"/>
                    <a:gd name="f273" fmla="val 764389"/>
                    <a:gd name="f274" fmla="val 1607344"/>
                    <a:gd name="f275" fmla="val 2495056"/>
                    <a:gd name="f276" fmla="val 719632"/>
                    <a:gd name="f277" fmla="+- 0 0 -90"/>
                    <a:gd name="f278" fmla="*/ f3 1 3214688"/>
                    <a:gd name="f279" fmla="*/ f4 1 3214688"/>
                    <a:gd name="f280" fmla="val f5"/>
                    <a:gd name="f281" fmla="val f6"/>
                    <a:gd name="f282" fmla="*/ f277 f0 1"/>
                    <a:gd name="f283" fmla="+- f281 0 f280"/>
                    <a:gd name="f284" fmla="*/ f282 1 f2"/>
                    <a:gd name="f285" fmla="*/ f283 1 3214688"/>
                    <a:gd name="f286" fmla="*/ 2240514 f283 1"/>
                    <a:gd name="f287" fmla="*/ 2452692 f283 1"/>
                    <a:gd name="f288" fmla="*/ 2164154 f283 1"/>
                    <a:gd name="f289" fmla="*/ 2577661 f283 1"/>
                    <a:gd name="f290" fmla="*/ 2066550 f283 1"/>
                    <a:gd name="f291" fmla="*/ 2716118 f283 1"/>
                    <a:gd name="f292" fmla="*/ 1754615 f283 1"/>
                    <a:gd name="f293" fmla="*/ 3074168 f283 1"/>
                    <a:gd name="f294" fmla="*/ 1740871 f283 1"/>
                    <a:gd name="f295" fmla="*/ 3087292 f283 1"/>
                    <a:gd name="f296" fmla="*/ 1759187 f283 1"/>
                    <a:gd name="f297" fmla="*/ 3086367 f283 1"/>
                    <a:gd name="f298" fmla="*/ 2552008 f283 1"/>
                    <a:gd name="f299" fmla="*/ 2754731 f283 1"/>
                    <a:gd name="f300" fmla="*/ 2647815 f283 1"/>
                    <a:gd name="f301" fmla="*/ 2667609 f283 1"/>
                    <a:gd name="f302" fmla="*/ 2533366 f283 1"/>
                    <a:gd name="f303" fmla="*/ 2587696 f283 1"/>
                    <a:gd name="f304" fmla="*/ 2342448 f283 1"/>
                    <a:gd name="f305" fmla="*/ 2491033 f283 1"/>
                    <a:gd name="f306" fmla="*/ 974642 f283 1"/>
                    <a:gd name="f307" fmla="*/ 2452516 f283 1"/>
                    <a:gd name="f308" fmla="*/ 872242 f283 1"/>
                    <a:gd name="f309" fmla="*/ 681324 f283 1"/>
                    <a:gd name="f310" fmla="*/ 566873 f283 1"/>
                    <a:gd name="f311" fmla="*/ 2667611 f283 1"/>
                    <a:gd name="f312" fmla="*/ 662678 f283 1"/>
                    <a:gd name="f313" fmla="*/ 1455500 f283 1"/>
                    <a:gd name="f314" fmla="*/ 1473960 f283 1"/>
                    <a:gd name="f315" fmla="*/ 3087299 f283 1"/>
                    <a:gd name="f316" fmla="*/ 1460208 f283 1"/>
                    <a:gd name="f317" fmla="*/ 1148273 f283 1"/>
                    <a:gd name="f318" fmla="*/ 1050800 f283 1"/>
                    <a:gd name="f319" fmla="*/ 1668463 f283 1"/>
                    <a:gd name="f320" fmla="*/ 2349078 f283 1"/>
                    <a:gd name="f321" fmla="*/ 2987045 f283 1"/>
                    <a:gd name="f322" fmla="*/ 1686282 f283 1"/>
                    <a:gd name="f323" fmla="*/ 2969732 f283 1"/>
                    <a:gd name="f324" fmla="*/ 2047573 f283 1"/>
                    <a:gd name="f325" fmla="*/ 2532767 f283 1"/>
                    <a:gd name="f326" fmla="*/ 2118389 f283 1"/>
                    <a:gd name="f327" fmla="*/ 2414793 f283 1"/>
                    <a:gd name="f328" fmla="*/ 2062644 f283 1"/>
                    <a:gd name="f329" fmla="*/ 2398957 f283 1"/>
                    <a:gd name="f330" fmla="*/ 1838838 f283 1"/>
                    <a:gd name="f331" fmla="*/ 2359062 f283 1"/>
                    <a:gd name="f332" fmla="*/ 1546226 f283 1"/>
                    <a:gd name="f333" fmla="*/ 1375851 f283 1"/>
                    <a:gd name="f334" fmla="*/ 1152046 f283 1"/>
                    <a:gd name="f335" fmla="*/ 1097994 f283 1"/>
                    <a:gd name="f336" fmla="*/ 2414312 f283 1"/>
                    <a:gd name="f337" fmla="*/ 1168773 f283 1"/>
                    <a:gd name="f338" fmla="*/ 1528675 f283 1"/>
                    <a:gd name="f339" fmla="*/ 2986822 f283 1"/>
                    <a:gd name="f340" fmla="*/ 2486262 f283 1"/>
                    <a:gd name="f341" fmla="*/ 2482389 f283 1"/>
                    <a:gd name="f342" fmla="*/ 1744921 f283 1"/>
                    <a:gd name="f343" fmla="*/ 2321876 f283 1"/>
                    <a:gd name="f344" fmla="*/ 2298467 f283 1"/>
                    <a:gd name="f345" fmla="*/ 2297383 f283 1"/>
                    <a:gd name="f346" fmla="*/ 2345664 f283 1"/>
                    <a:gd name="f347" fmla="*/ 2392218 f283 1"/>
                    <a:gd name="f348" fmla="*/ 2381629 f283 1"/>
                    <a:gd name="f349" fmla="*/ 2596737 f283 1"/>
                    <a:gd name="f350" fmla="*/ 2485449 f283 1"/>
                    <a:gd name="f351" fmla="*/ 2730520 f283 1"/>
                    <a:gd name="f352" fmla="*/ 2578412 f283 1"/>
                    <a:gd name="f353" fmla="*/ 2753323 f283 1"/>
                    <a:gd name="f354" fmla="*/ 2553309 f283 1"/>
                    <a:gd name="f355" fmla="*/ 3084782 f283 1"/>
                    <a:gd name="f356" fmla="*/ 1760063 f283 1"/>
                    <a:gd name="f357" fmla="*/ 3089405 f283 1"/>
                    <a:gd name="f358" fmla="*/ 2227749 f283 1"/>
                    <a:gd name="f359" fmla="*/ 1854174 f283 1"/>
                    <a:gd name="f360" fmla="*/ 2238874 f283 1"/>
                    <a:gd name="f361" fmla="*/ 2093075 f283 1"/>
                    <a:gd name="f362" fmla="*/ 2282190 f283 1"/>
                    <a:gd name="f363" fmla="*/ 2180461 f283 1"/>
                    <a:gd name="f364" fmla="*/ 2307322 f283 1"/>
                    <a:gd name="f365" fmla="*/ 2223231 f283 1"/>
                    <a:gd name="f366" fmla="*/ 2220775 f283 1"/>
                    <a:gd name="f367" fmla="*/ 2360202 f283 1"/>
                    <a:gd name="f368" fmla="*/ 1739141 f283 1"/>
                    <a:gd name="f369" fmla="*/ 2363915 f283 1"/>
                    <a:gd name="f370" fmla="*/ 853934 f283 1"/>
                    <a:gd name="f371" fmla="*/ 857628 f283 1"/>
                    <a:gd name="f372" fmla="*/ 993929 f283 1"/>
                    <a:gd name="f373" fmla="*/ 1036215 f283 1"/>
                    <a:gd name="f374" fmla="*/ 2306750 f283 1"/>
                    <a:gd name="f375" fmla="*/ 1121614 f283 1"/>
                    <a:gd name="f376" fmla="*/ 1360516 f283 1"/>
                    <a:gd name="f377" fmla="*/ 125282 f283 1"/>
                    <a:gd name="f378" fmla="*/ 129905 f283 1"/>
                    <a:gd name="f379" fmla="*/ 461363 f283 1"/>
                    <a:gd name="f380" fmla="*/ 484168 f283 1"/>
                    <a:gd name="f381" fmla="*/ 2578414 f283 1"/>
                    <a:gd name="f382" fmla="*/ 617953 f283 1"/>
                    <a:gd name="f383" fmla="*/ 822472 f283 1"/>
                    <a:gd name="f384" fmla="*/ 918086 f283 1"/>
                    <a:gd name="f385" fmla="*/ 2345368 f283 1"/>
                    <a:gd name="f386" fmla="*/ 893910 f283 1"/>
                    <a:gd name="f387" fmla="*/ 735344 f283 1"/>
                    <a:gd name="f388" fmla="*/ 731546 f283 1"/>
                    <a:gd name="f389" fmla="*/ 1036436 f283 1"/>
                    <a:gd name="f390" fmla="*/ 911460 f283 1"/>
                    <a:gd name="f391" fmla="*/ 998077 f283 1"/>
                    <a:gd name="f392" fmla="*/ 1481228 f283 1"/>
                    <a:gd name="f393" fmla="*/ 854245 f283 1"/>
                    <a:gd name="f394" fmla="*/ 1546225 f283 1"/>
                    <a:gd name="f395" fmla="*/ 990118 f283 1"/>
                    <a:gd name="f396" fmla="*/ 1360255 f283 1"/>
                    <a:gd name="f397" fmla="*/ 978989 f283 1"/>
                    <a:gd name="f398" fmla="*/ 1120814 f283 1"/>
                    <a:gd name="f399" fmla="*/ 935673 f283 1"/>
                    <a:gd name="f400" fmla="*/ 2180241 f283 1"/>
                    <a:gd name="f401" fmla="*/ 910890 f283 1"/>
                    <a:gd name="f402" fmla="*/ 2093876 f283 1"/>
                    <a:gd name="f403" fmla="*/ 1854434 f283 1"/>
                    <a:gd name="f404" fmla="*/ 2363603 f283 1"/>
                    <a:gd name="f405" fmla="*/ 2731519 f283 1"/>
                    <a:gd name="f406" fmla="*/ 638964 f283 1"/>
                    <a:gd name="f407" fmla="*/ 2597865 f283 1"/>
                    <a:gd name="f408" fmla="*/ 732415 f283 1"/>
                    <a:gd name="f409" fmla="*/ 2393553 f283 1"/>
                    <a:gd name="f410" fmla="*/ 836234 f283 1"/>
                    <a:gd name="f411" fmla="*/ 2297528 f283 1"/>
                    <a:gd name="f412" fmla="*/ 872602 f283 1"/>
                    <a:gd name="f413" fmla="*/ 919557 f283 1"/>
                    <a:gd name="f414" fmla="*/ 1474977 f283 1"/>
                    <a:gd name="f415" fmla="*/ 2485971 f283 1"/>
                    <a:gd name="f416" fmla="*/ 3089325 f283 1"/>
                    <a:gd name="f417" fmla="*/ 1456213 f283 1"/>
                    <a:gd name="f418" fmla="*/ 662968 f283 1"/>
                    <a:gd name="f419" fmla="*/ 483169 f283 1"/>
                    <a:gd name="f420" fmla="*/ 638963 f283 1"/>
                    <a:gd name="f421" fmla="*/ 125362 f283 1"/>
                    <a:gd name="f422" fmla="*/ 731831 f283 1"/>
                    <a:gd name="f423" fmla="*/ 917942 f283 1"/>
                    <a:gd name="f424" fmla="*/ 872897 f283 1"/>
                    <a:gd name="f425" fmla="*/ 821137 f283 1"/>
                    <a:gd name="f426" fmla="*/ 616825 f283 1"/>
                    <a:gd name="f427" fmla="*/ 231046 f283 1"/>
                    <a:gd name="f428" fmla="*/ 248139 f283 1"/>
                    <a:gd name="f429" fmla="*/ 685478 f283 1"/>
                    <a:gd name="f430" fmla="*/ 1098769 f283 1"/>
                    <a:gd name="f431" fmla="*/ 802845 f283 1"/>
                    <a:gd name="f432" fmla="*/ 818106 f283 1"/>
                    <a:gd name="f433" fmla="*/ 858541 f283 1"/>
                    <a:gd name="f434" fmla="*/ 868716 f283 1"/>
                    <a:gd name="f435" fmla="*/ 230823 f283 1"/>
                    <a:gd name="f436" fmla="*/ 2117610 f283 1"/>
                    <a:gd name="f437" fmla="*/ 802362 f283 1"/>
                    <a:gd name="f438" fmla="*/ 1739116 f283 1"/>
                    <a:gd name="f439" fmla="*/ 128896 f283 1"/>
                    <a:gd name="f440" fmla="*/ 143696 f283 1"/>
                    <a:gd name="f441" fmla="*/ 501745 f283 1"/>
                    <a:gd name="f442" fmla="*/ 640209 f283 1"/>
                    <a:gd name="f443" fmla="*/ 2239903 f283 1"/>
                    <a:gd name="f444" fmla="*/ 764214 f283 1"/>
                    <a:gd name="f445" fmla="*/ 725496 f283 1"/>
                    <a:gd name="f446" fmla="*/ 629040 f283 1"/>
                    <a:gd name="f447" fmla="*/ 2648575 f283 1"/>
                    <a:gd name="f448" fmla="*/ 549358 f283 1"/>
                    <a:gd name="f449" fmla="*/ 461545 f283 1"/>
                    <a:gd name="f450" fmla="*/ 129910 f283 1"/>
                    <a:gd name="f451" fmla="*/ 1475715 f283 1"/>
                    <a:gd name="f452" fmla="*/ 128888 f283 1"/>
                    <a:gd name="f453" fmla="*/ 566113 f283 1"/>
                    <a:gd name="f454" fmla="*/ 549357 f283 1"/>
                    <a:gd name="f455" fmla="*/ 975251 f283 1"/>
                    <a:gd name="f456" fmla="*/ 764389 f283 1"/>
                    <a:gd name="f457" fmla="*/ 1607344 f283 1"/>
                    <a:gd name="f458" fmla="*/ 0 f283 1"/>
                    <a:gd name="f459" fmla="*/ 3214688 f283 1"/>
                    <a:gd name="f460" fmla="+- f284 0 f1"/>
                    <a:gd name="f461" fmla="*/ f286 1 3214688"/>
                    <a:gd name="f462" fmla="*/ f287 1 3214688"/>
                    <a:gd name="f463" fmla="*/ f288 1 3214688"/>
                    <a:gd name="f464" fmla="*/ f289 1 3214688"/>
                    <a:gd name="f465" fmla="*/ f290 1 3214688"/>
                    <a:gd name="f466" fmla="*/ f291 1 3214688"/>
                    <a:gd name="f467" fmla="*/ f292 1 3214688"/>
                    <a:gd name="f468" fmla="*/ f293 1 3214688"/>
                    <a:gd name="f469" fmla="*/ f294 1 3214688"/>
                    <a:gd name="f470" fmla="*/ f295 1 3214688"/>
                    <a:gd name="f471" fmla="*/ f296 1 3214688"/>
                    <a:gd name="f472" fmla="*/ f297 1 3214688"/>
                    <a:gd name="f473" fmla="*/ f298 1 3214688"/>
                    <a:gd name="f474" fmla="*/ f299 1 3214688"/>
                    <a:gd name="f475" fmla="*/ f300 1 3214688"/>
                    <a:gd name="f476" fmla="*/ f301 1 3214688"/>
                    <a:gd name="f477" fmla="*/ f302 1 3214688"/>
                    <a:gd name="f478" fmla="*/ f303 1 3214688"/>
                    <a:gd name="f479" fmla="*/ f304 1 3214688"/>
                    <a:gd name="f480" fmla="*/ f305 1 3214688"/>
                    <a:gd name="f481" fmla="*/ f306 1 3214688"/>
                    <a:gd name="f482" fmla="*/ f307 1 3214688"/>
                    <a:gd name="f483" fmla="*/ f308 1 3214688"/>
                    <a:gd name="f484" fmla="*/ f309 1 3214688"/>
                    <a:gd name="f485" fmla="*/ f310 1 3214688"/>
                    <a:gd name="f486" fmla="*/ f311 1 3214688"/>
                    <a:gd name="f487" fmla="*/ f312 1 3214688"/>
                    <a:gd name="f488" fmla="*/ f313 1 3214688"/>
                    <a:gd name="f489" fmla="*/ f314 1 3214688"/>
                    <a:gd name="f490" fmla="*/ f315 1 3214688"/>
                    <a:gd name="f491" fmla="*/ f316 1 3214688"/>
                    <a:gd name="f492" fmla="*/ f317 1 3214688"/>
                    <a:gd name="f493" fmla="*/ f318 1 3214688"/>
                    <a:gd name="f494" fmla="*/ f319 1 3214688"/>
                    <a:gd name="f495" fmla="*/ f320 1 3214688"/>
                    <a:gd name="f496" fmla="*/ f321 1 3214688"/>
                    <a:gd name="f497" fmla="*/ f322 1 3214688"/>
                    <a:gd name="f498" fmla="*/ f323 1 3214688"/>
                    <a:gd name="f499" fmla="*/ f324 1 3214688"/>
                    <a:gd name="f500" fmla="*/ f325 1 3214688"/>
                    <a:gd name="f501" fmla="*/ f326 1 3214688"/>
                    <a:gd name="f502" fmla="*/ f327 1 3214688"/>
                    <a:gd name="f503" fmla="*/ f328 1 3214688"/>
                    <a:gd name="f504" fmla="*/ f329 1 3214688"/>
                    <a:gd name="f505" fmla="*/ f330 1 3214688"/>
                    <a:gd name="f506" fmla="*/ f331 1 3214688"/>
                    <a:gd name="f507" fmla="*/ f332 1 3214688"/>
                    <a:gd name="f508" fmla="*/ f333 1 3214688"/>
                    <a:gd name="f509" fmla="*/ f334 1 3214688"/>
                    <a:gd name="f510" fmla="*/ f335 1 3214688"/>
                    <a:gd name="f511" fmla="*/ f336 1 3214688"/>
                    <a:gd name="f512" fmla="*/ f337 1 3214688"/>
                    <a:gd name="f513" fmla="*/ f338 1 3214688"/>
                    <a:gd name="f514" fmla="*/ f339 1 3214688"/>
                    <a:gd name="f515" fmla="*/ f340 1 3214688"/>
                    <a:gd name="f516" fmla="*/ f341 1 3214688"/>
                    <a:gd name="f517" fmla="*/ f342 1 3214688"/>
                    <a:gd name="f518" fmla="*/ f343 1 3214688"/>
                    <a:gd name="f519" fmla="*/ f344 1 3214688"/>
                    <a:gd name="f520" fmla="*/ f345 1 3214688"/>
                    <a:gd name="f521" fmla="*/ f346 1 3214688"/>
                    <a:gd name="f522" fmla="*/ f347 1 3214688"/>
                    <a:gd name="f523" fmla="*/ f348 1 3214688"/>
                    <a:gd name="f524" fmla="*/ f349 1 3214688"/>
                    <a:gd name="f525" fmla="*/ f350 1 3214688"/>
                    <a:gd name="f526" fmla="*/ f351 1 3214688"/>
                    <a:gd name="f527" fmla="*/ f352 1 3214688"/>
                    <a:gd name="f528" fmla="*/ f353 1 3214688"/>
                    <a:gd name="f529" fmla="*/ f354 1 3214688"/>
                    <a:gd name="f530" fmla="*/ f355 1 3214688"/>
                    <a:gd name="f531" fmla="*/ f356 1 3214688"/>
                    <a:gd name="f532" fmla="*/ f357 1 3214688"/>
                    <a:gd name="f533" fmla="*/ f358 1 3214688"/>
                    <a:gd name="f534" fmla="*/ f359 1 3214688"/>
                    <a:gd name="f535" fmla="*/ f360 1 3214688"/>
                    <a:gd name="f536" fmla="*/ f361 1 3214688"/>
                    <a:gd name="f537" fmla="*/ f362 1 3214688"/>
                    <a:gd name="f538" fmla="*/ f363 1 3214688"/>
                    <a:gd name="f539" fmla="*/ f364 1 3214688"/>
                    <a:gd name="f540" fmla="*/ f365 1 3214688"/>
                    <a:gd name="f541" fmla="*/ f366 1 3214688"/>
                    <a:gd name="f542" fmla="*/ f367 1 3214688"/>
                    <a:gd name="f543" fmla="*/ f368 1 3214688"/>
                    <a:gd name="f544" fmla="*/ f369 1 3214688"/>
                    <a:gd name="f545" fmla="*/ f370 1 3214688"/>
                    <a:gd name="f546" fmla="*/ f371 1 3214688"/>
                    <a:gd name="f547" fmla="*/ f372 1 3214688"/>
                    <a:gd name="f548" fmla="*/ f373 1 3214688"/>
                    <a:gd name="f549" fmla="*/ f374 1 3214688"/>
                    <a:gd name="f550" fmla="*/ f375 1 3214688"/>
                    <a:gd name="f551" fmla="*/ f376 1 3214688"/>
                    <a:gd name="f552" fmla="*/ f377 1 3214688"/>
                    <a:gd name="f553" fmla="*/ f378 1 3214688"/>
                    <a:gd name="f554" fmla="*/ f379 1 3214688"/>
                    <a:gd name="f555" fmla="*/ f380 1 3214688"/>
                    <a:gd name="f556" fmla="*/ f381 1 3214688"/>
                    <a:gd name="f557" fmla="*/ f382 1 3214688"/>
                    <a:gd name="f558" fmla="*/ f383 1 3214688"/>
                    <a:gd name="f559" fmla="*/ f384 1 3214688"/>
                    <a:gd name="f560" fmla="*/ f385 1 3214688"/>
                    <a:gd name="f561" fmla="*/ f386 1 3214688"/>
                    <a:gd name="f562" fmla="*/ f387 1 3214688"/>
                    <a:gd name="f563" fmla="*/ f388 1 3214688"/>
                    <a:gd name="f564" fmla="*/ f389 1 3214688"/>
                    <a:gd name="f565" fmla="*/ f390 1 3214688"/>
                    <a:gd name="f566" fmla="*/ f391 1 3214688"/>
                    <a:gd name="f567" fmla="*/ f392 1 3214688"/>
                    <a:gd name="f568" fmla="*/ f393 1 3214688"/>
                    <a:gd name="f569" fmla="*/ f394 1 3214688"/>
                    <a:gd name="f570" fmla="*/ f395 1 3214688"/>
                    <a:gd name="f571" fmla="*/ f396 1 3214688"/>
                    <a:gd name="f572" fmla="*/ f397 1 3214688"/>
                    <a:gd name="f573" fmla="*/ f398 1 3214688"/>
                    <a:gd name="f574" fmla="*/ f399 1 3214688"/>
                    <a:gd name="f575" fmla="*/ f400 1 3214688"/>
                    <a:gd name="f576" fmla="*/ f401 1 3214688"/>
                    <a:gd name="f577" fmla="*/ f402 1 3214688"/>
                    <a:gd name="f578" fmla="*/ f403 1 3214688"/>
                    <a:gd name="f579" fmla="*/ f404 1 3214688"/>
                    <a:gd name="f580" fmla="*/ f405 1 3214688"/>
                    <a:gd name="f581" fmla="*/ f406 1 3214688"/>
                    <a:gd name="f582" fmla="*/ f407 1 3214688"/>
                    <a:gd name="f583" fmla="*/ f408 1 3214688"/>
                    <a:gd name="f584" fmla="*/ f409 1 3214688"/>
                    <a:gd name="f585" fmla="*/ f410 1 3214688"/>
                    <a:gd name="f586" fmla="*/ f411 1 3214688"/>
                    <a:gd name="f587" fmla="*/ f412 1 3214688"/>
                    <a:gd name="f588" fmla="*/ f413 1 3214688"/>
                    <a:gd name="f589" fmla="*/ f414 1 3214688"/>
                    <a:gd name="f590" fmla="*/ f415 1 3214688"/>
                    <a:gd name="f591" fmla="*/ f416 1 3214688"/>
                    <a:gd name="f592" fmla="*/ f417 1 3214688"/>
                    <a:gd name="f593" fmla="*/ f418 1 3214688"/>
                    <a:gd name="f594" fmla="*/ f419 1 3214688"/>
                    <a:gd name="f595" fmla="*/ f420 1 3214688"/>
                    <a:gd name="f596" fmla="*/ f421 1 3214688"/>
                    <a:gd name="f597" fmla="*/ f422 1 3214688"/>
                    <a:gd name="f598" fmla="*/ f423 1 3214688"/>
                    <a:gd name="f599" fmla="*/ f424 1 3214688"/>
                    <a:gd name="f600" fmla="*/ f425 1 3214688"/>
                    <a:gd name="f601" fmla="*/ f426 1 3214688"/>
                    <a:gd name="f602" fmla="*/ f427 1 3214688"/>
                    <a:gd name="f603" fmla="*/ f428 1 3214688"/>
                    <a:gd name="f604" fmla="*/ f429 1 3214688"/>
                    <a:gd name="f605" fmla="*/ f430 1 3214688"/>
                    <a:gd name="f606" fmla="*/ f431 1 3214688"/>
                    <a:gd name="f607" fmla="*/ f432 1 3214688"/>
                    <a:gd name="f608" fmla="*/ f433 1 3214688"/>
                    <a:gd name="f609" fmla="*/ f434 1 3214688"/>
                    <a:gd name="f610" fmla="*/ f435 1 3214688"/>
                    <a:gd name="f611" fmla="*/ f436 1 3214688"/>
                    <a:gd name="f612" fmla="*/ f437 1 3214688"/>
                    <a:gd name="f613" fmla="*/ f438 1 3214688"/>
                    <a:gd name="f614" fmla="*/ f439 1 3214688"/>
                    <a:gd name="f615" fmla="*/ f440 1 3214688"/>
                    <a:gd name="f616" fmla="*/ f441 1 3214688"/>
                    <a:gd name="f617" fmla="*/ f442 1 3214688"/>
                    <a:gd name="f618" fmla="*/ f443 1 3214688"/>
                    <a:gd name="f619" fmla="*/ f444 1 3214688"/>
                    <a:gd name="f620" fmla="*/ f445 1 3214688"/>
                    <a:gd name="f621" fmla="*/ f446 1 3214688"/>
                    <a:gd name="f622" fmla="*/ f447 1 3214688"/>
                    <a:gd name="f623" fmla="*/ f448 1 3214688"/>
                    <a:gd name="f624" fmla="*/ f449 1 3214688"/>
                    <a:gd name="f625" fmla="*/ f450 1 3214688"/>
                    <a:gd name="f626" fmla="*/ f451 1 3214688"/>
                    <a:gd name="f627" fmla="*/ f452 1 3214688"/>
                    <a:gd name="f628" fmla="*/ f453 1 3214688"/>
                    <a:gd name="f629" fmla="*/ f454 1 3214688"/>
                    <a:gd name="f630" fmla="*/ f455 1 3214688"/>
                    <a:gd name="f631" fmla="*/ f456 1 3214688"/>
                    <a:gd name="f632" fmla="*/ f457 1 3214688"/>
                    <a:gd name="f633" fmla="*/ f458 1 3214688"/>
                    <a:gd name="f634" fmla="*/ f459 1 3214688"/>
                    <a:gd name="f635" fmla="*/ f280 1 f285"/>
                    <a:gd name="f636" fmla="*/ f281 1 f285"/>
                    <a:gd name="f637" fmla="*/ f461 1 f285"/>
                    <a:gd name="f638" fmla="*/ f462 1 f285"/>
                    <a:gd name="f639" fmla="*/ f463 1 f285"/>
                    <a:gd name="f640" fmla="*/ f464 1 f285"/>
                    <a:gd name="f641" fmla="*/ f465 1 f285"/>
                    <a:gd name="f642" fmla="*/ f466 1 f285"/>
                    <a:gd name="f643" fmla="*/ f467 1 f285"/>
                    <a:gd name="f644" fmla="*/ f468 1 f285"/>
                    <a:gd name="f645" fmla="*/ f469 1 f285"/>
                    <a:gd name="f646" fmla="*/ f470 1 f285"/>
                    <a:gd name="f647" fmla="*/ f471 1 f285"/>
                    <a:gd name="f648" fmla="*/ f472 1 f285"/>
                    <a:gd name="f649" fmla="*/ f473 1 f285"/>
                    <a:gd name="f650" fmla="*/ f474 1 f285"/>
                    <a:gd name="f651" fmla="*/ f475 1 f285"/>
                    <a:gd name="f652" fmla="*/ f476 1 f285"/>
                    <a:gd name="f653" fmla="*/ f477 1 f285"/>
                    <a:gd name="f654" fmla="*/ f478 1 f285"/>
                    <a:gd name="f655" fmla="*/ f479 1 f285"/>
                    <a:gd name="f656" fmla="*/ f480 1 f285"/>
                    <a:gd name="f657" fmla="*/ f481 1 f285"/>
                    <a:gd name="f658" fmla="*/ f482 1 f285"/>
                    <a:gd name="f659" fmla="*/ f483 1 f285"/>
                    <a:gd name="f660" fmla="*/ f484 1 f285"/>
                    <a:gd name="f661" fmla="*/ f485 1 f285"/>
                    <a:gd name="f662" fmla="*/ f486 1 f285"/>
                    <a:gd name="f663" fmla="*/ f487 1 f285"/>
                    <a:gd name="f664" fmla="*/ f488 1 f285"/>
                    <a:gd name="f665" fmla="*/ f489 1 f285"/>
                    <a:gd name="f666" fmla="*/ f490 1 f285"/>
                    <a:gd name="f667" fmla="*/ f491 1 f285"/>
                    <a:gd name="f668" fmla="*/ f492 1 f285"/>
                    <a:gd name="f669" fmla="*/ f493 1 f285"/>
                    <a:gd name="f670" fmla="*/ f494 1 f285"/>
                    <a:gd name="f671" fmla="*/ f495 1 f285"/>
                    <a:gd name="f672" fmla="*/ f496 1 f285"/>
                    <a:gd name="f673" fmla="*/ f497 1 f285"/>
                    <a:gd name="f674" fmla="*/ f498 1 f285"/>
                    <a:gd name="f675" fmla="*/ f499 1 f285"/>
                    <a:gd name="f676" fmla="*/ f500 1 f285"/>
                    <a:gd name="f677" fmla="*/ f501 1 f285"/>
                    <a:gd name="f678" fmla="*/ f502 1 f285"/>
                    <a:gd name="f679" fmla="*/ f503 1 f285"/>
                    <a:gd name="f680" fmla="*/ f504 1 f285"/>
                    <a:gd name="f681" fmla="*/ f505 1 f285"/>
                    <a:gd name="f682" fmla="*/ f506 1 f285"/>
                    <a:gd name="f683" fmla="*/ f507 1 f285"/>
                    <a:gd name="f684" fmla="*/ f508 1 f285"/>
                    <a:gd name="f685" fmla="*/ f509 1 f285"/>
                    <a:gd name="f686" fmla="*/ f510 1 f285"/>
                    <a:gd name="f687" fmla="*/ f511 1 f285"/>
                    <a:gd name="f688" fmla="*/ f512 1 f285"/>
                    <a:gd name="f689" fmla="*/ f513 1 f285"/>
                    <a:gd name="f690" fmla="*/ f514 1 f285"/>
                    <a:gd name="f691" fmla="*/ f515 1 f285"/>
                    <a:gd name="f692" fmla="*/ f516 1 f285"/>
                    <a:gd name="f693" fmla="*/ f517 1 f285"/>
                    <a:gd name="f694" fmla="*/ f518 1 f285"/>
                    <a:gd name="f695" fmla="*/ f519 1 f285"/>
                    <a:gd name="f696" fmla="*/ f520 1 f285"/>
                    <a:gd name="f697" fmla="*/ f521 1 f285"/>
                    <a:gd name="f698" fmla="*/ f522 1 f285"/>
                    <a:gd name="f699" fmla="*/ f523 1 f285"/>
                    <a:gd name="f700" fmla="*/ f524 1 f285"/>
                    <a:gd name="f701" fmla="*/ f525 1 f285"/>
                    <a:gd name="f702" fmla="*/ f526 1 f285"/>
                    <a:gd name="f703" fmla="*/ f527 1 f285"/>
                    <a:gd name="f704" fmla="*/ f528 1 f285"/>
                    <a:gd name="f705" fmla="*/ f529 1 f285"/>
                    <a:gd name="f706" fmla="*/ f530 1 f285"/>
                    <a:gd name="f707" fmla="*/ f531 1 f285"/>
                    <a:gd name="f708" fmla="*/ f532 1 f285"/>
                    <a:gd name="f709" fmla="*/ f533 1 f285"/>
                    <a:gd name="f710" fmla="*/ f534 1 f285"/>
                    <a:gd name="f711" fmla="*/ f535 1 f285"/>
                    <a:gd name="f712" fmla="*/ f536 1 f285"/>
                    <a:gd name="f713" fmla="*/ f537 1 f285"/>
                    <a:gd name="f714" fmla="*/ f538 1 f285"/>
                    <a:gd name="f715" fmla="*/ f539 1 f285"/>
                    <a:gd name="f716" fmla="*/ f540 1 f285"/>
                    <a:gd name="f717" fmla="*/ f541 1 f285"/>
                    <a:gd name="f718" fmla="*/ f542 1 f285"/>
                    <a:gd name="f719" fmla="*/ f543 1 f285"/>
                    <a:gd name="f720" fmla="*/ f544 1 f285"/>
                    <a:gd name="f721" fmla="*/ f545 1 f285"/>
                    <a:gd name="f722" fmla="*/ f546 1 f285"/>
                    <a:gd name="f723" fmla="*/ f547 1 f285"/>
                    <a:gd name="f724" fmla="*/ f548 1 f285"/>
                    <a:gd name="f725" fmla="*/ f549 1 f285"/>
                    <a:gd name="f726" fmla="*/ f550 1 f285"/>
                    <a:gd name="f727" fmla="*/ f551 1 f285"/>
                    <a:gd name="f728" fmla="*/ f552 1 f285"/>
                    <a:gd name="f729" fmla="*/ f553 1 f285"/>
                    <a:gd name="f730" fmla="*/ f554 1 f285"/>
                    <a:gd name="f731" fmla="*/ f555 1 f285"/>
                    <a:gd name="f732" fmla="*/ f556 1 f285"/>
                    <a:gd name="f733" fmla="*/ f557 1 f285"/>
                    <a:gd name="f734" fmla="*/ f558 1 f285"/>
                    <a:gd name="f735" fmla="*/ f559 1 f285"/>
                    <a:gd name="f736" fmla="*/ f560 1 f285"/>
                    <a:gd name="f737" fmla="*/ f561 1 f285"/>
                    <a:gd name="f738" fmla="*/ f562 1 f285"/>
                    <a:gd name="f739" fmla="*/ f563 1 f285"/>
                    <a:gd name="f740" fmla="*/ f564 1 f285"/>
                    <a:gd name="f741" fmla="*/ f565 1 f285"/>
                    <a:gd name="f742" fmla="*/ f566 1 f285"/>
                    <a:gd name="f743" fmla="*/ f567 1 f285"/>
                    <a:gd name="f744" fmla="*/ f568 1 f285"/>
                    <a:gd name="f745" fmla="*/ f569 1 f285"/>
                    <a:gd name="f746" fmla="*/ f570 1 f285"/>
                    <a:gd name="f747" fmla="*/ f571 1 f285"/>
                    <a:gd name="f748" fmla="*/ f572 1 f285"/>
                    <a:gd name="f749" fmla="*/ f573 1 f285"/>
                    <a:gd name="f750" fmla="*/ f574 1 f285"/>
                    <a:gd name="f751" fmla="*/ f575 1 f285"/>
                    <a:gd name="f752" fmla="*/ f576 1 f285"/>
                    <a:gd name="f753" fmla="*/ f577 1 f285"/>
                    <a:gd name="f754" fmla="*/ f578 1 f285"/>
                    <a:gd name="f755" fmla="*/ f579 1 f285"/>
                    <a:gd name="f756" fmla="*/ f580 1 f285"/>
                    <a:gd name="f757" fmla="*/ f581 1 f285"/>
                    <a:gd name="f758" fmla="*/ f582 1 f285"/>
                    <a:gd name="f759" fmla="*/ f583 1 f285"/>
                    <a:gd name="f760" fmla="*/ f584 1 f285"/>
                    <a:gd name="f761" fmla="*/ f585 1 f285"/>
                    <a:gd name="f762" fmla="*/ f586 1 f285"/>
                    <a:gd name="f763" fmla="*/ f587 1 f285"/>
                    <a:gd name="f764" fmla="*/ f588 1 f285"/>
                    <a:gd name="f765" fmla="*/ f589 1 f285"/>
                    <a:gd name="f766" fmla="*/ f590 1 f285"/>
                    <a:gd name="f767" fmla="*/ f591 1 f285"/>
                    <a:gd name="f768" fmla="*/ f592 1 f285"/>
                    <a:gd name="f769" fmla="*/ f593 1 f285"/>
                    <a:gd name="f770" fmla="*/ f594 1 f285"/>
                    <a:gd name="f771" fmla="*/ f595 1 f285"/>
                    <a:gd name="f772" fmla="*/ f596 1 f285"/>
                    <a:gd name="f773" fmla="*/ f597 1 f285"/>
                    <a:gd name="f774" fmla="*/ f598 1 f285"/>
                    <a:gd name="f775" fmla="*/ f599 1 f285"/>
                    <a:gd name="f776" fmla="*/ f600 1 f285"/>
                    <a:gd name="f777" fmla="*/ f601 1 f285"/>
                    <a:gd name="f778" fmla="*/ f602 1 f285"/>
                    <a:gd name="f779" fmla="*/ f603 1 f285"/>
                    <a:gd name="f780" fmla="*/ f604 1 f285"/>
                    <a:gd name="f781" fmla="*/ f605 1 f285"/>
                    <a:gd name="f782" fmla="*/ f606 1 f285"/>
                    <a:gd name="f783" fmla="*/ f607 1 f285"/>
                    <a:gd name="f784" fmla="*/ f608 1 f285"/>
                    <a:gd name="f785" fmla="*/ f609 1 f285"/>
                    <a:gd name="f786" fmla="*/ f610 1 f285"/>
                    <a:gd name="f787" fmla="*/ f611 1 f285"/>
                    <a:gd name="f788" fmla="*/ f612 1 f285"/>
                    <a:gd name="f789" fmla="*/ f613 1 f285"/>
                    <a:gd name="f790" fmla="*/ f614 1 f285"/>
                    <a:gd name="f791" fmla="*/ f615 1 f285"/>
                    <a:gd name="f792" fmla="*/ f616 1 f285"/>
                    <a:gd name="f793" fmla="*/ f617 1 f285"/>
                    <a:gd name="f794" fmla="*/ f618 1 f285"/>
                    <a:gd name="f795" fmla="*/ f619 1 f285"/>
                    <a:gd name="f796" fmla="*/ f620 1 f285"/>
                    <a:gd name="f797" fmla="*/ f621 1 f285"/>
                    <a:gd name="f798" fmla="*/ f622 1 f285"/>
                    <a:gd name="f799" fmla="*/ f623 1 f285"/>
                    <a:gd name="f800" fmla="*/ f624 1 f285"/>
                    <a:gd name="f801" fmla="*/ f625 1 f285"/>
                    <a:gd name="f802" fmla="*/ f626 1 f285"/>
                    <a:gd name="f803" fmla="*/ f627 1 f285"/>
                    <a:gd name="f804" fmla="*/ f628 1 f285"/>
                    <a:gd name="f805" fmla="*/ f629 1 f285"/>
                    <a:gd name="f806" fmla="*/ f630 1 f285"/>
                    <a:gd name="f807" fmla="*/ f631 1 f285"/>
                    <a:gd name="f808" fmla="*/ f632 1 f285"/>
                    <a:gd name="f809" fmla="*/ f633 1 f285"/>
                    <a:gd name="f810" fmla="*/ f634 1 f285"/>
                    <a:gd name="f811" fmla="*/ f635 f278 1"/>
                    <a:gd name="f812" fmla="*/ f636 f278 1"/>
                    <a:gd name="f813" fmla="*/ f636 f279 1"/>
                    <a:gd name="f814" fmla="*/ f635 f279 1"/>
                    <a:gd name="f815" fmla="*/ f637 f278 1"/>
                    <a:gd name="f816" fmla="*/ f638 f279 1"/>
                    <a:gd name="f817" fmla="*/ f639 f278 1"/>
                    <a:gd name="f818" fmla="*/ f640 f279 1"/>
                    <a:gd name="f819" fmla="*/ f641 f278 1"/>
                    <a:gd name="f820" fmla="*/ f642 f279 1"/>
                    <a:gd name="f821" fmla="*/ f643 f278 1"/>
                    <a:gd name="f822" fmla="*/ f644 f279 1"/>
                    <a:gd name="f823" fmla="*/ f645 f278 1"/>
                    <a:gd name="f824" fmla="*/ f646 f279 1"/>
                    <a:gd name="f825" fmla="*/ f647 f278 1"/>
                    <a:gd name="f826" fmla="*/ f648 f279 1"/>
                    <a:gd name="f827" fmla="*/ f649 f278 1"/>
                    <a:gd name="f828" fmla="*/ f650 f279 1"/>
                    <a:gd name="f829" fmla="*/ f651 f278 1"/>
                    <a:gd name="f830" fmla="*/ f652 f279 1"/>
                    <a:gd name="f831" fmla="*/ f653 f278 1"/>
                    <a:gd name="f832" fmla="*/ f654 f279 1"/>
                    <a:gd name="f833" fmla="*/ f655 f278 1"/>
                    <a:gd name="f834" fmla="*/ f656 f279 1"/>
                    <a:gd name="f835" fmla="*/ f657 f278 1"/>
                    <a:gd name="f836" fmla="*/ f658 f279 1"/>
                    <a:gd name="f837" fmla="*/ f659 f278 1"/>
                    <a:gd name="f838" fmla="*/ f660 f278 1"/>
                    <a:gd name="f839" fmla="*/ f661 f278 1"/>
                    <a:gd name="f840" fmla="*/ f662 f279 1"/>
                    <a:gd name="f841" fmla="*/ f663 f278 1"/>
                    <a:gd name="f842" fmla="*/ f664 f278 1"/>
                    <a:gd name="f843" fmla="*/ f665 f278 1"/>
                    <a:gd name="f844" fmla="*/ f666 f279 1"/>
                    <a:gd name="f845" fmla="*/ f667 f278 1"/>
                    <a:gd name="f846" fmla="*/ f668 f278 1"/>
                    <a:gd name="f847" fmla="*/ f669 f278 1"/>
                    <a:gd name="f848" fmla="*/ f670 f278 1"/>
                    <a:gd name="f849" fmla="*/ f671 f279 1"/>
                    <a:gd name="f850" fmla="*/ f672 f279 1"/>
                    <a:gd name="f851" fmla="*/ f673 f278 1"/>
                    <a:gd name="f852" fmla="*/ f674 f279 1"/>
                    <a:gd name="f853" fmla="*/ f675 f278 1"/>
                    <a:gd name="f854" fmla="*/ f676 f279 1"/>
                    <a:gd name="f855" fmla="*/ f677 f278 1"/>
                    <a:gd name="f856" fmla="*/ f678 f279 1"/>
                    <a:gd name="f857" fmla="*/ f679 f278 1"/>
                    <a:gd name="f858" fmla="*/ f680 f279 1"/>
                    <a:gd name="f859" fmla="*/ f681 f278 1"/>
                    <a:gd name="f860" fmla="*/ f682 f279 1"/>
                    <a:gd name="f861" fmla="*/ f683 f278 1"/>
                    <a:gd name="f862" fmla="*/ f684 f278 1"/>
                    <a:gd name="f863" fmla="*/ f685 f278 1"/>
                    <a:gd name="f864" fmla="*/ f686 f278 1"/>
                    <a:gd name="f865" fmla="*/ f687 f279 1"/>
                    <a:gd name="f866" fmla="*/ f688 f278 1"/>
                    <a:gd name="f867" fmla="*/ f689 f278 1"/>
                    <a:gd name="f868" fmla="*/ f690 f279 1"/>
                    <a:gd name="f869" fmla="*/ f691 f278 1"/>
                    <a:gd name="f870" fmla="*/ f670 f279 1"/>
                    <a:gd name="f871" fmla="*/ f692 f278 1"/>
                    <a:gd name="f872" fmla="*/ f693 f279 1"/>
                    <a:gd name="f873" fmla="*/ f694 f278 1"/>
                    <a:gd name="f874" fmla="*/ f695 f279 1"/>
                    <a:gd name="f875" fmla="*/ f696 f278 1"/>
                    <a:gd name="f876" fmla="*/ f697 f279 1"/>
                    <a:gd name="f877" fmla="*/ f698 f278 1"/>
                    <a:gd name="f878" fmla="*/ f699 f279 1"/>
                    <a:gd name="f879" fmla="*/ f700 f278 1"/>
                    <a:gd name="f880" fmla="*/ f701 f279 1"/>
                    <a:gd name="f881" fmla="*/ f702 f278 1"/>
                    <a:gd name="f882" fmla="*/ f703 f279 1"/>
                    <a:gd name="f883" fmla="*/ f704 f278 1"/>
                    <a:gd name="f884" fmla="*/ f705 f279 1"/>
                    <a:gd name="f885" fmla="*/ f706 f278 1"/>
                    <a:gd name="f886" fmla="*/ f707 f279 1"/>
                    <a:gd name="f887" fmla="*/ f708 f278 1"/>
                    <a:gd name="f888" fmla="*/ f709 f279 1"/>
                    <a:gd name="f889" fmla="*/ f710 f278 1"/>
                    <a:gd name="f890" fmla="*/ f711 f279 1"/>
                    <a:gd name="f891" fmla="*/ f712 f278 1"/>
                    <a:gd name="f892" fmla="*/ f713 f279 1"/>
                    <a:gd name="f893" fmla="*/ f714 f278 1"/>
                    <a:gd name="f894" fmla="*/ f715 f279 1"/>
                    <a:gd name="f895" fmla="*/ f716 f278 1"/>
                    <a:gd name="f896" fmla="*/ f717 f279 1"/>
                    <a:gd name="f897" fmla="*/ f718 f278 1"/>
                    <a:gd name="f898" fmla="*/ f719 f279 1"/>
                    <a:gd name="f899" fmla="*/ f720 f278 1"/>
                    <a:gd name="f900" fmla="*/ f721 f278 1"/>
                    <a:gd name="f901" fmla="*/ f722 f278 1"/>
                    <a:gd name="f902" fmla="*/ f723 f278 1"/>
                    <a:gd name="f903" fmla="*/ f724 f278 1"/>
                    <a:gd name="f904" fmla="*/ f725 f279 1"/>
                    <a:gd name="f905" fmla="*/ f726 f278 1"/>
                    <a:gd name="f906" fmla="*/ f727 f278 1"/>
                    <a:gd name="f907" fmla="*/ f728 f278 1"/>
                    <a:gd name="f908" fmla="*/ f729 f278 1"/>
                    <a:gd name="f909" fmla="*/ f730 f278 1"/>
                    <a:gd name="f910" fmla="*/ f731 f278 1"/>
                    <a:gd name="f911" fmla="*/ f732 f279 1"/>
                    <a:gd name="f912" fmla="*/ f733 f278 1"/>
                    <a:gd name="f913" fmla="*/ f734 f278 1"/>
                    <a:gd name="f914" fmla="*/ f735 f278 1"/>
                    <a:gd name="f915" fmla="*/ f736 f279 1"/>
                    <a:gd name="f916" fmla="*/ f737 f278 1"/>
                    <a:gd name="f917" fmla="*/ f738 f278 1"/>
                    <a:gd name="f918" fmla="*/ f739 f278 1"/>
                    <a:gd name="f919" fmla="*/ f740 f278 1"/>
                    <a:gd name="f920" fmla="*/ f741 f279 1"/>
                    <a:gd name="f921" fmla="*/ f742 f279 1"/>
                    <a:gd name="f922" fmla="*/ f743 f279 1"/>
                    <a:gd name="f923" fmla="*/ f744 f278 1"/>
                    <a:gd name="f924" fmla="*/ f745 f279 1"/>
                    <a:gd name="f925" fmla="*/ f746 f279 1"/>
                    <a:gd name="f926" fmla="*/ f747 f278 1"/>
                    <a:gd name="f927" fmla="*/ f748 f279 1"/>
                    <a:gd name="f928" fmla="*/ f749 f278 1"/>
                    <a:gd name="f929" fmla="*/ f750 f279 1"/>
                    <a:gd name="f930" fmla="*/ f751 f278 1"/>
                    <a:gd name="f931" fmla="*/ f752 f279 1"/>
                    <a:gd name="f932" fmla="*/ f753 f278 1"/>
                    <a:gd name="f933" fmla="*/ f754 f278 1"/>
                    <a:gd name="f934" fmla="*/ f755 f278 1"/>
                    <a:gd name="f935" fmla="*/ f756 f278 1"/>
                    <a:gd name="f936" fmla="*/ f757 f279 1"/>
                    <a:gd name="f937" fmla="*/ f758 f278 1"/>
                    <a:gd name="f938" fmla="*/ f759 f279 1"/>
                    <a:gd name="f939" fmla="*/ f760 f278 1"/>
                    <a:gd name="f940" fmla="*/ f761 f279 1"/>
                    <a:gd name="f941" fmla="*/ f762 f278 1"/>
                    <a:gd name="f942" fmla="*/ f763 f279 1"/>
                    <a:gd name="f943" fmla="*/ f764 f279 1"/>
                    <a:gd name="f944" fmla="*/ f765 f279 1"/>
                    <a:gd name="f945" fmla="*/ f766 f278 1"/>
                    <a:gd name="f946" fmla="*/ f767 f278 1"/>
                    <a:gd name="f947" fmla="*/ f768 f279 1"/>
                    <a:gd name="f948" fmla="*/ f769 f279 1"/>
                    <a:gd name="f949" fmla="*/ f770 f278 1"/>
                    <a:gd name="f950" fmla="*/ f771 f279 1"/>
                    <a:gd name="f951" fmla="*/ f772 f278 1"/>
                    <a:gd name="f952" fmla="*/ f773 f278 1"/>
                    <a:gd name="f953" fmla="*/ f774 f278 1"/>
                    <a:gd name="f954" fmla="*/ f775 f279 1"/>
                    <a:gd name="f955" fmla="*/ f776 f278 1"/>
                    <a:gd name="f956" fmla="*/ f777 f278 1"/>
                    <a:gd name="f957" fmla="*/ f778 f279 1"/>
                    <a:gd name="f958" fmla="*/ f779 f279 1"/>
                    <a:gd name="f959" fmla="*/ f780 f279 1"/>
                    <a:gd name="f960" fmla="*/ f781 f278 1"/>
                    <a:gd name="f961" fmla="*/ f782 f279 1"/>
                    <a:gd name="f962" fmla="*/ f783 f279 1"/>
                    <a:gd name="f963" fmla="*/ f784 f279 1"/>
                    <a:gd name="f964" fmla="*/ f785 f279 1"/>
                    <a:gd name="f965" fmla="*/ f786 f279 1"/>
                    <a:gd name="f966" fmla="*/ f787 f278 1"/>
                    <a:gd name="f967" fmla="*/ f788 f279 1"/>
                    <a:gd name="f968" fmla="*/ f789 f278 1"/>
                    <a:gd name="f969" fmla="*/ f790 f279 1"/>
                    <a:gd name="f970" fmla="*/ f791 f279 1"/>
                    <a:gd name="f971" fmla="*/ f792 f279 1"/>
                    <a:gd name="f972" fmla="*/ f793 f279 1"/>
                    <a:gd name="f973" fmla="*/ f794 f278 1"/>
                    <a:gd name="f974" fmla="*/ f795 f279 1"/>
                    <a:gd name="f975" fmla="*/ f796 f279 1"/>
                    <a:gd name="f976" fmla="*/ f797 f279 1"/>
                    <a:gd name="f977" fmla="*/ f798 f278 1"/>
                    <a:gd name="f978" fmla="*/ f799 f279 1"/>
                    <a:gd name="f979" fmla="*/ f800 f279 1"/>
                    <a:gd name="f980" fmla="*/ f801 f279 1"/>
                    <a:gd name="f981" fmla="*/ f802 f278 1"/>
                    <a:gd name="f982" fmla="*/ f803 f279 1"/>
                    <a:gd name="f983" fmla="*/ f804 f278 1"/>
                    <a:gd name="f984" fmla="*/ f805 f279 1"/>
                    <a:gd name="f985" fmla="*/ f806 f278 1"/>
                    <a:gd name="f986" fmla="*/ f807 f279 1"/>
                    <a:gd name="f987" fmla="*/ f808 f278 1"/>
                    <a:gd name="f988" fmla="*/ f809 f279 1"/>
                    <a:gd name="f989" fmla="*/ f810 f278 1"/>
                    <a:gd name="f990" fmla="*/ f808 f279 1"/>
                    <a:gd name="f991" fmla="*/ f810 f279 1"/>
                    <a:gd name="f992" fmla="*/ f809 f278 1"/>
                  </a:gdLst>
                  <a:ahLst/>
                  <a:cxnLst>
                    <a:cxn ang="3cd4">
                      <a:pos x="hc" y="t"/>
                    </a:cxn>
                    <a:cxn ang="0">
                      <a:pos x="r" y="vc"/>
                    </a:cxn>
                    <a:cxn ang="cd4">
                      <a:pos x="hc" y="b"/>
                    </a:cxn>
                    <a:cxn ang="cd2">
                      <a:pos x="l" y="vc"/>
                    </a:cxn>
                    <a:cxn ang="f460">
                      <a:pos x="f815" y="f816"/>
                    </a:cxn>
                    <a:cxn ang="f460">
                      <a:pos x="f817" y="f818"/>
                    </a:cxn>
                    <a:cxn ang="f460">
                      <a:pos x="f819" y="f820"/>
                    </a:cxn>
                    <a:cxn ang="f460">
                      <a:pos x="f821" y="f822"/>
                    </a:cxn>
                    <a:cxn ang="f460">
                      <a:pos x="f823" y="f824"/>
                    </a:cxn>
                    <a:cxn ang="f460">
                      <a:pos x="f825" y="f826"/>
                    </a:cxn>
                    <a:cxn ang="f460">
                      <a:pos x="f827" y="f828"/>
                    </a:cxn>
                    <a:cxn ang="f460">
                      <a:pos x="f829" y="f830"/>
                    </a:cxn>
                    <a:cxn ang="f460">
                      <a:pos x="f831" y="f832"/>
                    </a:cxn>
                    <a:cxn ang="f460">
                      <a:pos x="f833" y="f834"/>
                    </a:cxn>
                    <a:cxn ang="f460">
                      <a:pos x="f835" y="f836"/>
                    </a:cxn>
                    <a:cxn ang="f460">
                      <a:pos x="f837" y="f834"/>
                    </a:cxn>
                    <a:cxn ang="f460">
                      <a:pos x="f838" y="f832"/>
                    </a:cxn>
                    <a:cxn ang="f460">
                      <a:pos x="f839" y="f840"/>
                    </a:cxn>
                    <a:cxn ang="f460">
                      <a:pos x="f841" y="f828"/>
                    </a:cxn>
                    <a:cxn ang="f460">
                      <a:pos x="f842" y="f826"/>
                    </a:cxn>
                    <a:cxn ang="f460">
                      <a:pos x="f843" y="f844"/>
                    </a:cxn>
                    <a:cxn ang="f460">
                      <a:pos x="f845" y="f822"/>
                    </a:cxn>
                    <a:cxn ang="f460">
                      <a:pos x="f846" y="f820"/>
                    </a:cxn>
                    <a:cxn ang="f460">
                      <a:pos x="f847" y="f818"/>
                    </a:cxn>
                    <a:cxn ang="f460">
                      <a:pos x="f848" y="f849"/>
                    </a:cxn>
                    <a:cxn ang="f460">
                      <a:pos x="f848" y="f850"/>
                    </a:cxn>
                    <a:cxn ang="f460">
                      <a:pos x="f851" y="f852"/>
                    </a:cxn>
                    <a:cxn ang="f460">
                      <a:pos x="f853" y="f854"/>
                    </a:cxn>
                    <a:cxn ang="f460">
                      <a:pos x="f855" y="f856"/>
                    </a:cxn>
                    <a:cxn ang="f460">
                      <a:pos x="f857" y="f858"/>
                    </a:cxn>
                    <a:cxn ang="f460">
                      <a:pos x="f859" y="f860"/>
                    </a:cxn>
                    <a:cxn ang="f460">
                      <a:pos x="f861" y="f849"/>
                    </a:cxn>
                    <a:cxn ang="f460">
                      <a:pos x="f862" y="f860"/>
                    </a:cxn>
                    <a:cxn ang="f460">
                      <a:pos x="f863" y="f858"/>
                    </a:cxn>
                    <a:cxn ang="f460">
                      <a:pos x="f864" y="f865"/>
                    </a:cxn>
                    <a:cxn ang="f460">
                      <a:pos x="f866" y="f854"/>
                    </a:cxn>
                    <a:cxn ang="f460">
                      <a:pos x="f867" y="f852"/>
                    </a:cxn>
                    <a:cxn ang="f460">
                      <a:pos x="f861" y="f868"/>
                    </a:cxn>
                    <a:cxn ang="f460">
                      <a:pos x="f869" y="f870"/>
                    </a:cxn>
                    <a:cxn ang="f460">
                      <a:pos x="f871" y="f872"/>
                    </a:cxn>
                    <a:cxn ang="f460">
                      <a:pos x="f873" y="f874"/>
                    </a:cxn>
                    <a:cxn ang="f460">
                      <a:pos x="f875" y="f876"/>
                    </a:cxn>
                    <a:cxn ang="f460">
                      <a:pos x="f877" y="f878"/>
                    </a:cxn>
                    <a:cxn ang="f460">
                      <a:pos x="f879" y="f880"/>
                    </a:cxn>
                    <a:cxn ang="f460">
                      <a:pos x="f881" y="f882"/>
                    </a:cxn>
                    <a:cxn ang="f460">
                      <a:pos x="f883" y="f884"/>
                    </a:cxn>
                    <a:cxn ang="f460">
                      <a:pos x="f885" y="f886"/>
                    </a:cxn>
                    <a:cxn ang="f460">
                      <a:pos x="f887" y="f870"/>
                    </a:cxn>
                    <a:cxn ang="f460">
                      <a:pos x="f848" y="f870"/>
                    </a:cxn>
                    <a:cxn ang="f460">
                      <a:pos x="f848" y="f888"/>
                    </a:cxn>
                    <a:cxn ang="f460">
                      <a:pos x="f889" y="f890"/>
                    </a:cxn>
                    <a:cxn ang="f460">
                      <a:pos x="f891" y="f892"/>
                    </a:cxn>
                    <a:cxn ang="f460">
                      <a:pos x="f893" y="f894"/>
                    </a:cxn>
                    <a:cxn ang="f460">
                      <a:pos x="f895" y="f896"/>
                    </a:cxn>
                    <a:cxn ang="f460">
                      <a:pos x="f897" y="f898"/>
                    </a:cxn>
                    <a:cxn ang="f460">
                      <a:pos x="f899" y="f870"/>
                    </a:cxn>
                    <a:cxn ang="f460">
                      <a:pos x="f900" y="f870"/>
                    </a:cxn>
                    <a:cxn ang="f460">
                      <a:pos x="f901" y="f898"/>
                    </a:cxn>
                    <a:cxn ang="f460">
                      <a:pos x="f902" y="f896"/>
                    </a:cxn>
                    <a:cxn ang="f460">
                      <a:pos x="f903" y="f904"/>
                    </a:cxn>
                    <a:cxn ang="f460">
                      <a:pos x="f905" y="f892"/>
                    </a:cxn>
                    <a:cxn ang="f460">
                      <a:pos x="f906" y="f890"/>
                    </a:cxn>
                    <a:cxn ang="f460">
                      <a:pos x="f861" y="f888"/>
                    </a:cxn>
                    <a:cxn ang="f460">
                      <a:pos x="f861" y="f870"/>
                    </a:cxn>
                    <a:cxn ang="f460">
                      <a:pos x="f907" y="f870"/>
                    </a:cxn>
                    <a:cxn ang="f460">
                      <a:pos x="f908" y="f886"/>
                    </a:cxn>
                    <a:cxn ang="f460">
                      <a:pos x="f909" y="f884"/>
                    </a:cxn>
                    <a:cxn ang="f460">
                      <a:pos x="f910" y="f911"/>
                    </a:cxn>
                    <a:cxn ang="f460">
                      <a:pos x="f912" y="f880"/>
                    </a:cxn>
                    <a:cxn ang="f460">
                      <a:pos x="f913" y="f878"/>
                    </a:cxn>
                    <a:cxn ang="f460">
                      <a:pos x="f914" y="f915"/>
                    </a:cxn>
                    <a:cxn ang="f460">
                      <a:pos x="f916" y="f874"/>
                    </a:cxn>
                    <a:cxn ang="f460">
                      <a:pos x="f917" y="f872"/>
                    </a:cxn>
                    <a:cxn ang="f460">
                      <a:pos x="f918" y="f870"/>
                    </a:cxn>
                    <a:cxn ang="f460">
                      <a:pos x="f919" y="f920"/>
                    </a:cxn>
                    <a:cxn ang="f460">
                      <a:pos x="f902" y="f921"/>
                    </a:cxn>
                    <a:cxn ang="f460">
                      <a:pos x="f901" y="f922"/>
                    </a:cxn>
                    <a:cxn ang="f460">
                      <a:pos x="f923" y="f924"/>
                    </a:cxn>
                    <a:cxn ang="f460">
                      <a:pos x="f861" y="f924"/>
                    </a:cxn>
                    <a:cxn ang="f460">
                      <a:pos x="f861" y="f925"/>
                    </a:cxn>
                    <a:cxn ang="f460">
                      <a:pos x="f926" y="f927"/>
                    </a:cxn>
                    <a:cxn ang="f460">
                      <a:pos x="f928" y="f929"/>
                    </a:cxn>
                    <a:cxn ang="f460">
                      <a:pos x="f930" y="f931"/>
                    </a:cxn>
                    <a:cxn ang="f460">
                      <a:pos x="f932" y="f929"/>
                    </a:cxn>
                    <a:cxn ang="f460">
                      <a:pos x="f933" y="f927"/>
                    </a:cxn>
                    <a:cxn ang="f460">
                      <a:pos x="f848" y="f925"/>
                    </a:cxn>
                    <a:cxn ang="f460">
                      <a:pos x="f848" y="f924"/>
                    </a:cxn>
                    <a:cxn ang="f460">
                      <a:pos x="f934" y="f924"/>
                    </a:cxn>
                    <a:cxn ang="f460">
                      <a:pos x="f897" y="f922"/>
                    </a:cxn>
                    <a:cxn ang="f460">
                      <a:pos x="f895" y="f921"/>
                    </a:cxn>
                    <a:cxn ang="f460">
                      <a:pos x="f935" y="f936"/>
                    </a:cxn>
                    <a:cxn ang="f460">
                      <a:pos x="f937" y="f938"/>
                    </a:cxn>
                    <a:cxn ang="f460">
                      <a:pos x="f939" y="f940"/>
                    </a:cxn>
                    <a:cxn ang="f460">
                      <a:pos x="f941" y="f942"/>
                    </a:cxn>
                    <a:cxn ang="f460">
                      <a:pos x="f873" y="f943"/>
                    </a:cxn>
                    <a:cxn ang="f460">
                      <a:pos x="f871" y="f944"/>
                    </a:cxn>
                    <a:cxn ang="f460">
                      <a:pos x="f945" y="f924"/>
                    </a:cxn>
                    <a:cxn ang="f460">
                      <a:pos x="f946" y="f924"/>
                    </a:cxn>
                    <a:cxn ang="f460">
                      <a:pos x="f885" y="f947"/>
                    </a:cxn>
                    <a:cxn ang="f460">
                      <a:pos x="f883" y="f948"/>
                    </a:cxn>
                    <a:cxn ang="f460">
                      <a:pos x="f949" y="f950"/>
                    </a:cxn>
                    <a:cxn ang="f460">
                      <a:pos x="f909" y="f948"/>
                    </a:cxn>
                    <a:cxn ang="f460">
                      <a:pos x="f908" y="f947"/>
                    </a:cxn>
                    <a:cxn ang="f460">
                      <a:pos x="f951" y="f924"/>
                    </a:cxn>
                    <a:cxn ang="f460">
                      <a:pos x="f952" y="f924"/>
                    </a:cxn>
                    <a:cxn ang="f460">
                      <a:pos x="f917" y="f944"/>
                    </a:cxn>
                    <a:cxn ang="f460">
                      <a:pos x="f916" y="f943"/>
                    </a:cxn>
                    <a:cxn ang="f460">
                      <a:pos x="f953" y="f954"/>
                    </a:cxn>
                    <a:cxn ang="f460">
                      <a:pos x="f955" y="f940"/>
                    </a:cxn>
                    <a:cxn ang="f460">
                      <a:pos x="f956" y="f938"/>
                    </a:cxn>
                    <a:cxn ang="f460">
                      <a:pos x="f861" y="f957"/>
                    </a:cxn>
                    <a:cxn ang="f460">
                      <a:pos x="f867" y="f958"/>
                    </a:cxn>
                    <a:cxn ang="f460">
                      <a:pos x="f866" y="f959"/>
                    </a:cxn>
                    <a:cxn ang="f460">
                      <a:pos x="f960" y="f961"/>
                    </a:cxn>
                    <a:cxn ang="f460">
                      <a:pos x="f863" y="f962"/>
                    </a:cxn>
                    <a:cxn ang="f460">
                      <a:pos x="f862" y="f963"/>
                    </a:cxn>
                    <a:cxn ang="f460">
                      <a:pos x="f861" y="f964"/>
                    </a:cxn>
                    <a:cxn ang="f460">
                      <a:pos x="f848" y="f965"/>
                    </a:cxn>
                    <a:cxn ang="f460">
                      <a:pos x="f848" y="f964"/>
                    </a:cxn>
                    <a:cxn ang="f460">
                      <a:pos x="f859" y="f963"/>
                    </a:cxn>
                    <a:cxn ang="f460">
                      <a:pos x="f857" y="f962"/>
                    </a:cxn>
                    <a:cxn ang="f460">
                      <a:pos x="f966" y="f967"/>
                    </a:cxn>
                    <a:cxn ang="f460">
                      <a:pos x="f853" y="f959"/>
                    </a:cxn>
                    <a:cxn ang="f460">
                      <a:pos x="f851" y="f958"/>
                    </a:cxn>
                    <a:cxn ang="f460">
                      <a:pos x="f968" y="f969"/>
                    </a:cxn>
                    <a:cxn ang="f460">
                      <a:pos x="f821" y="f970"/>
                    </a:cxn>
                    <a:cxn ang="f460">
                      <a:pos x="f819" y="f971"/>
                    </a:cxn>
                    <a:cxn ang="f460">
                      <a:pos x="f817" y="f972"/>
                    </a:cxn>
                    <a:cxn ang="f460">
                      <a:pos x="f973" y="f974"/>
                    </a:cxn>
                    <a:cxn ang="f460">
                      <a:pos x="f833" y="f975"/>
                    </a:cxn>
                    <a:cxn ang="f460">
                      <a:pos x="f831" y="f976"/>
                    </a:cxn>
                    <a:cxn ang="f460">
                      <a:pos x="f977" y="f978"/>
                    </a:cxn>
                    <a:cxn ang="f460">
                      <a:pos x="f827" y="f979"/>
                    </a:cxn>
                    <a:cxn ang="f460">
                      <a:pos x="f825" y="f980"/>
                    </a:cxn>
                    <a:cxn ang="f460">
                      <a:pos x="f981" y="f982"/>
                    </a:cxn>
                    <a:cxn ang="f460">
                      <a:pos x="f842" y="f980"/>
                    </a:cxn>
                    <a:cxn ang="f460">
                      <a:pos x="f841" y="f979"/>
                    </a:cxn>
                    <a:cxn ang="f460">
                      <a:pos x="f983" y="f984"/>
                    </a:cxn>
                    <a:cxn ang="f460">
                      <a:pos x="f838" y="f976"/>
                    </a:cxn>
                    <a:cxn ang="f460">
                      <a:pos x="f837" y="f975"/>
                    </a:cxn>
                    <a:cxn ang="f460">
                      <a:pos x="f985" y="f986"/>
                    </a:cxn>
                    <a:cxn ang="f460">
                      <a:pos x="f847" y="f972"/>
                    </a:cxn>
                    <a:cxn ang="f460">
                      <a:pos x="f846" y="f971"/>
                    </a:cxn>
                    <a:cxn ang="f460">
                      <a:pos x="f845" y="f970"/>
                    </a:cxn>
                    <a:cxn ang="f460">
                      <a:pos x="f987" y="f988"/>
                    </a:cxn>
                    <a:cxn ang="f460">
                      <a:pos x="f989" y="f990"/>
                    </a:cxn>
                    <a:cxn ang="f460">
                      <a:pos x="f987" y="f991"/>
                    </a:cxn>
                    <a:cxn ang="f460">
                      <a:pos x="f992" y="f990"/>
                    </a:cxn>
                    <a:cxn ang="f460">
                      <a:pos x="f987" y="f988"/>
                    </a:cxn>
                  </a:cxnLst>
                  <a:rect l="f811" t="f814" r="f812" b="f813"/>
                  <a:pathLst>
                    <a:path w="3214688" h="3214688">
                      <a:moveTo>
                        <a:pt x="f7" y="f8"/>
                      </a:moveTo>
                      <a:lnTo>
                        <a:pt x="f9" y="f10"/>
                      </a:lnTo>
                      <a:cubicBezTo>
                        <a:pt x="f11" y="f12"/>
                        <a:pt x="f13" y="f14"/>
                        <a:pt x="f15" y="f16"/>
                      </a:cubicBezTo>
                      <a:cubicBezTo>
                        <a:pt x="f17" y="f18"/>
                        <a:pt x="f19" y="f20"/>
                        <a:pt x="f21" y="f22"/>
                      </a:cubicBezTo>
                      <a:lnTo>
                        <a:pt x="f23" y="f24"/>
                      </a:lnTo>
                      <a:lnTo>
                        <a:pt x="f25" y="f26"/>
                      </a:lnTo>
                      <a:cubicBezTo>
                        <a:pt x="f27" y="f28"/>
                        <a:pt x="f29" y="f30"/>
                        <a:pt x="f31" y="f32"/>
                      </a:cubicBezTo>
                      <a:lnTo>
                        <a:pt x="f33" y="f34"/>
                      </a:lnTo>
                      <a:lnTo>
                        <a:pt x="f35" y="f36"/>
                      </a:lnTo>
                      <a:cubicBezTo>
                        <a:pt x="f37" y="f38"/>
                        <a:pt x="f39" y="f40"/>
                        <a:pt x="f41" y="f42"/>
                      </a:cubicBezTo>
                      <a:close/>
                      <a:moveTo>
                        <a:pt x="f43" y="f44"/>
                      </a:moveTo>
                      <a:lnTo>
                        <a:pt x="f45" y="f42"/>
                      </a:lnTo>
                      <a:cubicBezTo>
                        <a:pt x="f46" y="f40"/>
                        <a:pt x="f47" y="f38"/>
                        <a:pt x="f48" y="f36"/>
                      </a:cubicBezTo>
                      <a:lnTo>
                        <a:pt x="f49" y="f50"/>
                      </a:lnTo>
                      <a:lnTo>
                        <a:pt x="f51" y="f32"/>
                      </a:lnTo>
                      <a:cubicBezTo>
                        <a:pt x="f52" y="f30"/>
                        <a:pt x="f53" y="f28"/>
                        <a:pt x="f54" y="f26"/>
                      </a:cubicBezTo>
                      <a:lnTo>
                        <a:pt x="f55" y="f56"/>
                      </a:lnTo>
                      <a:lnTo>
                        <a:pt x="f57" y="f22"/>
                      </a:lnTo>
                      <a:cubicBezTo>
                        <a:pt x="f58" y="f20"/>
                        <a:pt x="f59" y="f18"/>
                        <a:pt x="f60" y="f16"/>
                      </a:cubicBezTo>
                      <a:cubicBezTo>
                        <a:pt x="f61" y="f14"/>
                        <a:pt x="f62" y="f12"/>
                        <a:pt x="f63" y="f10"/>
                      </a:cubicBezTo>
                      <a:close/>
                      <a:moveTo>
                        <a:pt x="f64" y="f65"/>
                      </a:moveTo>
                      <a:lnTo>
                        <a:pt x="f64" y="f66"/>
                      </a:lnTo>
                      <a:lnTo>
                        <a:pt x="f67" y="f68"/>
                      </a:lnTo>
                      <a:cubicBezTo>
                        <a:pt x="f69" y="f70"/>
                        <a:pt x="f71" y="f72"/>
                        <a:pt x="f73" y="f74"/>
                      </a:cubicBezTo>
                      <a:lnTo>
                        <a:pt x="f75" y="f76"/>
                      </a:lnTo>
                      <a:lnTo>
                        <a:pt x="f77" y="f78"/>
                      </a:lnTo>
                      <a:cubicBezTo>
                        <a:pt x="f79" y="f80"/>
                        <a:pt x="f81" y="f82"/>
                        <a:pt x="f83" y="f84"/>
                      </a:cubicBezTo>
                      <a:close/>
                      <a:moveTo>
                        <a:pt x="f85" y="f65"/>
                      </a:moveTo>
                      <a:lnTo>
                        <a:pt x="f86" y="f84"/>
                      </a:lnTo>
                      <a:cubicBezTo>
                        <a:pt x="f87" y="f82"/>
                        <a:pt x="f88" y="f80"/>
                        <a:pt x="f89" y="f78"/>
                      </a:cubicBezTo>
                      <a:lnTo>
                        <a:pt x="f90" y="f91"/>
                      </a:lnTo>
                      <a:lnTo>
                        <a:pt x="f92" y="f74"/>
                      </a:lnTo>
                      <a:cubicBezTo>
                        <a:pt x="f93" y="f72"/>
                        <a:pt x="f94" y="f70"/>
                        <a:pt x="f95" y="f68"/>
                      </a:cubicBezTo>
                      <a:lnTo>
                        <a:pt x="f85" y="f96"/>
                      </a:lnTo>
                      <a:close/>
                      <a:moveTo>
                        <a:pt x="f97" y="f64"/>
                      </a:moveTo>
                      <a:lnTo>
                        <a:pt x="f98" y="f99"/>
                      </a:lnTo>
                      <a:cubicBezTo>
                        <a:pt x="f100" y="f101"/>
                        <a:pt x="f102" y="f103"/>
                        <a:pt x="f104" y="f105"/>
                      </a:cubicBezTo>
                      <a:lnTo>
                        <a:pt x="f106" y="f107"/>
                      </a:lnTo>
                      <a:lnTo>
                        <a:pt x="f108" y="f109"/>
                      </a:lnTo>
                      <a:cubicBezTo>
                        <a:pt x="f110" y="f111"/>
                        <a:pt x="f112" y="f113"/>
                        <a:pt x="f114" y="f115"/>
                      </a:cubicBezTo>
                      <a:lnTo>
                        <a:pt x="f116" y="f117"/>
                      </a:lnTo>
                      <a:lnTo>
                        <a:pt x="f118" y="f119"/>
                      </a:lnTo>
                      <a:cubicBezTo>
                        <a:pt x="f120" y="f121"/>
                        <a:pt x="f122" y="f123"/>
                        <a:pt x="f124" y="f125"/>
                      </a:cubicBezTo>
                      <a:lnTo>
                        <a:pt x="f126" y="f64"/>
                      </a:lnTo>
                      <a:close/>
                      <a:moveTo>
                        <a:pt x="f64" y="f64"/>
                      </a:moveTo>
                      <a:lnTo>
                        <a:pt x="f64" y="f127"/>
                      </a:lnTo>
                      <a:lnTo>
                        <a:pt x="f128" y="f129"/>
                      </a:lnTo>
                      <a:cubicBezTo>
                        <a:pt x="f130" y="f131"/>
                        <a:pt x="f132" y="f133"/>
                        <a:pt x="f134" y="f135"/>
                      </a:cubicBezTo>
                      <a:lnTo>
                        <a:pt x="f136" y="f137"/>
                      </a:lnTo>
                      <a:lnTo>
                        <a:pt x="f138" y="f139"/>
                      </a:lnTo>
                      <a:cubicBezTo>
                        <a:pt x="f140" y="f141"/>
                        <a:pt x="f142" y="f143"/>
                        <a:pt x="f144" y="f145"/>
                      </a:cubicBezTo>
                      <a:lnTo>
                        <a:pt x="f146" y="f64"/>
                      </a:lnTo>
                      <a:close/>
                      <a:moveTo>
                        <a:pt x="f147" y="f64"/>
                      </a:moveTo>
                      <a:lnTo>
                        <a:pt x="f148" y="f145"/>
                      </a:lnTo>
                      <a:cubicBezTo>
                        <a:pt x="f149" y="f143"/>
                        <a:pt x="f150" y="f141"/>
                        <a:pt x="f151" y="f139"/>
                      </a:cubicBezTo>
                      <a:lnTo>
                        <a:pt x="f152" y="f153"/>
                      </a:lnTo>
                      <a:lnTo>
                        <a:pt x="f154" y="f135"/>
                      </a:lnTo>
                      <a:cubicBezTo>
                        <a:pt x="f155" y="f133"/>
                        <a:pt x="f156" y="f131"/>
                        <a:pt x="f157" y="f129"/>
                      </a:cubicBezTo>
                      <a:lnTo>
                        <a:pt x="f85" y="f127"/>
                      </a:lnTo>
                      <a:lnTo>
                        <a:pt x="f85" y="f64"/>
                      </a:lnTo>
                      <a:close/>
                      <a:moveTo>
                        <a:pt x="f158" y="f64"/>
                      </a:moveTo>
                      <a:lnTo>
                        <a:pt x="f159" y="f125"/>
                      </a:lnTo>
                      <a:cubicBezTo>
                        <a:pt x="f160" y="f123"/>
                        <a:pt x="f161" y="f121"/>
                        <a:pt x="f162" y="f119"/>
                      </a:cubicBezTo>
                      <a:lnTo>
                        <a:pt x="f163" y="f164"/>
                      </a:lnTo>
                      <a:lnTo>
                        <a:pt x="f165" y="f115"/>
                      </a:lnTo>
                      <a:cubicBezTo>
                        <a:pt x="f166" y="f113"/>
                        <a:pt x="f167" y="f111"/>
                        <a:pt x="f168" y="f109"/>
                      </a:cubicBezTo>
                      <a:lnTo>
                        <a:pt x="f169" y="f170"/>
                      </a:lnTo>
                      <a:lnTo>
                        <a:pt x="f171" y="f105"/>
                      </a:lnTo>
                      <a:cubicBezTo>
                        <a:pt x="f172" y="f103"/>
                        <a:pt x="f173" y="f101"/>
                        <a:pt x="f174" y="f99"/>
                      </a:cubicBezTo>
                      <a:lnTo>
                        <a:pt x="f175" y="f64"/>
                      </a:lnTo>
                      <a:close/>
                      <a:moveTo>
                        <a:pt x="f176" y="f177"/>
                      </a:moveTo>
                      <a:lnTo>
                        <a:pt x="f151" y="f178"/>
                      </a:lnTo>
                      <a:cubicBezTo>
                        <a:pt x="f150" y="f179"/>
                        <a:pt x="f149" y="f180"/>
                        <a:pt x="f148" y="f181"/>
                      </a:cubicBezTo>
                      <a:lnTo>
                        <a:pt x="f182" y="f183"/>
                      </a:lnTo>
                      <a:lnTo>
                        <a:pt x="f85" y="f183"/>
                      </a:lnTo>
                      <a:lnTo>
                        <a:pt x="f85" y="f184"/>
                      </a:lnTo>
                      <a:lnTo>
                        <a:pt x="f185" y="f186"/>
                      </a:lnTo>
                      <a:cubicBezTo>
                        <a:pt x="f187" y="f188"/>
                        <a:pt x="f189" y="f190"/>
                        <a:pt x="f191" y="f192"/>
                      </a:cubicBezTo>
                      <a:close/>
                      <a:moveTo>
                        <a:pt x="f193" y="f194"/>
                      </a:moveTo>
                      <a:lnTo>
                        <a:pt x="f195" y="f192"/>
                      </a:lnTo>
                      <a:cubicBezTo>
                        <a:pt x="f196" y="f190"/>
                        <a:pt x="f197" y="f188"/>
                        <a:pt x="f198" y="f186"/>
                      </a:cubicBezTo>
                      <a:lnTo>
                        <a:pt x="f64" y="f184"/>
                      </a:lnTo>
                      <a:lnTo>
                        <a:pt x="f64" y="f183"/>
                      </a:lnTo>
                      <a:lnTo>
                        <a:pt x="f199" y="f183"/>
                      </a:lnTo>
                      <a:lnTo>
                        <a:pt x="f144" y="f181"/>
                      </a:lnTo>
                      <a:cubicBezTo>
                        <a:pt x="f142" y="f180"/>
                        <a:pt x="f140" y="f179"/>
                        <a:pt x="f138" y="f178"/>
                      </a:cubicBezTo>
                      <a:close/>
                      <a:moveTo>
                        <a:pt x="f200" y="f201"/>
                      </a:moveTo>
                      <a:lnTo>
                        <a:pt x="f202" y="f203"/>
                      </a:lnTo>
                      <a:cubicBezTo>
                        <a:pt x="f204" y="f205"/>
                        <a:pt x="f206" y="f207"/>
                        <a:pt x="f208" y="f209"/>
                      </a:cubicBezTo>
                      <a:lnTo>
                        <a:pt x="f210" y="f211"/>
                      </a:lnTo>
                      <a:lnTo>
                        <a:pt x="f104" y="f212"/>
                      </a:lnTo>
                      <a:cubicBezTo>
                        <a:pt x="f102" y="f213"/>
                        <a:pt x="f100" y="f214"/>
                        <a:pt x="f98" y="f215"/>
                      </a:cubicBezTo>
                      <a:lnTo>
                        <a:pt x="f216" y="f183"/>
                      </a:lnTo>
                      <a:lnTo>
                        <a:pt x="f217" y="f183"/>
                      </a:lnTo>
                      <a:lnTo>
                        <a:pt x="f124" y="f218"/>
                      </a:lnTo>
                      <a:cubicBezTo>
                        <a:pt x="f122" y="f219"/>
                        <a:pt x="f120" y="f220"/>
                        <a:pt x="f118" y="f221"/>
                      </a:cubicBezTo>
                      <a:close/>
                      <a:moveTo>
                        <a:pt x="f222" y="f223"/>
                      </a:moveTo>
                      <a:lnTo>
                        <a:pt x="f162" y="f221"/>
                      </a:lnTo>
                      <a:cubicBezTo>
                        <a:pt x="f161" y="f220"/>
                        <a:pt x="f160" y="f219"/>
                        <a:pt x="f159" y="f218"/>
                      </a:cubicBezTo>
                      <a:lnTo>
                        <a:pt x="f224" y="f183"/>
                      </a:lnTo>
                      <a:lnTo>
                        <a:pt x="f225" y="f183"/>
                      </a:lnTo>
                      <a:lnTo>
                        <a:pt x="f174" y="f215"/>
                      </a:lnTo>
                      <a:cubicBezTo>
                        <a:pt x="f173" y="f214"/>
                        <a:pt x="f172" y="f213"/>
                        <a:pt x="f171" y="f212"/>
                      </a:cubicBezTo>
                      <a:lnTo>
                        <a:pt x="f226" y="f227"/>
                      </a:lnTo>
                      <a:lnTo>
                        <a:pt x="f228" y="f209"/>
                      </a:lnTo>
                      <a:cubicBezTo>
                        <a:pt x="f229" y="f207"/>
                        <a:pt x="f230" y="f205"/>
                        <a:pt x="f231" y="f203"/>
                      </a:cubicBezTo>
                      <a:close/>
                      <a:moveTo>
                        <a:pt x="f85" y="f232"/>
                      </a:moveTo>
                      <a:lnTo>
                        <a:pt x="f95" y="f233"/>
                      </a:lnTo>
                      <a:cubicBezTo>
                        <a:pt x="f94" y="f234"/>
                        <a:pt x="f93" y="f235"/>
                        <a:pt x="f92" y="f236"/>
                      </a:cubicBezTo>
                      <a:lnTo>
                        <a:pt x="f237" y="f238"/>
                      </a:lnTo>
                      <a:lnTo>
                        <a:pt x="f89" y="f239"/>
                      </a:lnTo>
                      <a:cubicBezTo>
                        <a:pt x="f88" y="f240"/>
                        <a:pt x="f87" y="f241"/>
                        <a:pt x="f86" y="f242"/>
                      </a:cubicBezTo>
                      <a:lnTo>
                        <a:pt x="f85" y="f243"/>
                      </a:lnTo>
                      <a:close/>
                      <a:moveTo>
                        <a:pt x="f64" y="f244"/>
                      </a:moveTo>
                      <a:lnTo>
                        <a:pt x="f64" y="f243"/>
                      </a:lnTo>
                      <a:lnTo>
                        <a:pt x="f83" y="f242"/>
                      </a:lnTo>
                      <a:cubicBezTo>
                        <a:pt x="f81" y="f241"/>
                        <a:pt x="f79" y="f240"/>
                        <a:pt x="f77" y="f239"/>
                      </a:cubicBezTo>
                      <a:lnTo>
                        <a:pt x="f245" y="f246"/>
                      </a:lnTo>
                      <a:lnTo>
                        <a:pt x="f73" y="f236"/>
                      </a:lnTo>
                      <a:cubicBezTo>
                        <a:pt x="f71" y="f235"/>
                        <a:pt x="f69" y="f234"/>
                        <a:pt x="f67" y="f233"/>
                      </a:cubicBezTo>
                      <a:close/>
                      <a:moveTo>
                        <a:pt x="f247" y="f248"/>
                      </a:moveTo>
                      <a:lnTo>
                        <a:pt x="f21" y="f249"/>
                      </a:lnTo>
                      <a:cubicBezTo>
                        <a:pt x="f19" y="f250"/>
                        <a:pt x="f17" y="f251"/>
                        <a:pt x="f15" y="f252"/>
                      </a:cubicBezTo>
                      <a:cubicBezTo>
                        <a:pt x="f13" y="f253"/>
                        <a:pt x="f11" y="f254"/>
                        <a:pt x="f9" y="f255"/>
                      </a:cubicBezTo>
                      <a:lnTo>
                        <a:pt x="f256" y="f257"/>
                      </a:lnTo>
                      <a:lnTo>
                        <a:pt x="f41" y="f258"/>
                      </a:lnTo>
                      <a:cubicBezTo>
                        <a:pt x="f39" y="f259"/>
                        <a:pt x="f37" y="f260"/>
                        <a:pt x="f35" y="f261"/>
                      </a:cubicBezTo>
                      <a:lnTo>
                        <a:pt x="f262" y="f263"/>
                      </a:lnTo>
                      <a:lnTo>
                        <a:pt x="f31" y="f264"/>
                      </a:lnTo>
                      <a:cubicBezTo>
                        <a:pt x="f29" y="f265"/>
                        <a:pt x="f27" y="f266"/>
                        <a:pt x="f25" y="f267"/>
                      </a:cubicBezTo>
                      <a:close/>
                      <a:moveTo>
                        <a:pt x="f268" y="f269"/>
                      </a:moveTo>
                      <a:lnTo>
                        <a:pt x="f54" y="f267"/>
                      </a:lnTo>
                      <a:cubicBezTo>
                        <a:pt x="f53" y="f266"/>
                        <a:pt x="f52" y="f265"/>
                        <a:pt x="f51" y="f264"/>
                      </a:cubicBezTo>
                      <a:lnTo>
                        <a:pt x="f270" y="f271"/>
                      </a:lnTo>
                      <a:lnTo>
                        <a:pt x="f48" y="f261"/>
                      </a:lnTo>
                      <a:cubicBezTo>
                        <a:pt x="f47" y="f260"/>
                        <a:pt x="f46" y="f259"/>
                        <a:pt x="f45" y="f258"/>
                      </a:cubicBezTo>
                      <a:lnTo>
                        <a:pt x="f272" y="f273"/>
                      </a:lnTo>
                      <a:lnTo>
                        <a:pt x="f63" y="f255"/>
                      </a:lnTo>
                      <a:cubicBezTo>
                        <a:pt x="f62" y="f254"/>
                        <a:pt x="f61" y="f253"/>
                        <a:pt x="f60" y="f252"/>
                      </a:cubicBezTo>
                      <a:cubicBezTo>
                        <a:pt x="f59" y="f251"/>
                        <a:pt x="f58" y="f250"/>
                        <a:pt x="f57" y="f249"/>
                      </a:cubicBezTo>
                      <a:close/>
                      <a:moveTo>
                        <a:pt x="f274" y="f5"/>
                      </a:moveTo>
                      <a:cubicBezTo>
                        <a:pt x="f275" y="f5"/>
                        <a:pt x="f6" y="f276"/>
                        <a:pt x="f6" y="f274"/>
                      </a:cubicBezTo>
                      <a:cubicBezTo>
                        <a:pt x="f6" y="f275"/>
                        <a:pt x="f275" y="f6"/>
                        <a:pt x="f274" y="f6"/>
                      </a:cubicBezTo>
                      <a:cubicBezTo>
                        <a:pt x="f276" y="f6"/>
                        <a:pt x="f5" y="f275"/>
                        <a:pt x="f5" y="f274"/>
                      </a:cubicBezTo>
                      <a:cubicBezTo>
                        <a:pt x="f5" y="f276"/>
                        <a:pt x="f276" y="f5"/>
                        <a:pt x="f274" y="f5"/>
                      </a:cubicBez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178">
                  <a:extLst>
                    <a:ext uri="{FF2B5EF4-FFF2-40B4-BE49-F238E27FC236}">
                      <a16:creationId xmlns:a16="http://schemas.microsoft.com/office/drawing/2014/main" id="{C3CC1A10-D276-4E90-A609-4B28A2AF8418}"/>
                    </a:ext>
                  </a:extLst>
                </p:cNvPr>
                <p:cNvSpPr/>
                <p:nvPr/>
              </p:nvSpPr>
              <p:spPr>
                <a:xfrm>
                  <a:off x="10896685" y="3368549"/>
                  <a:ext cx="131207" cy="235759"/>
                </a:xfrm>
                <a:custGeom>
                  <a:avLst/>
                  <a:gdLst>
                    <a:gd name="f0" fmla="val 10800000"/>
                    <a:gd name="f1" fmla="val 5400000"/>
                    <a:gd name="f2" fmla="val 180"/>
                    <a:gd name="f3" fmla="val w"/>
                    <a:gd name="f4" fmla="val h"/>
                    <a:gd name="f5" fmla="val 0"/>
                    <a:gd name="f6" fmla="val 1860550"/>
                    <a:gd name="f7" fmla="val 3343276"/>
                    <a:gd name="f8" fmla="val 930274"/>
                    <a:gd name="f9" fmla="val 2997199"/>
                    <a:gd name="f10" fmla="val 912739"/>
                    <a:gd name="f11" fmla="val 898524"/>
                    <a:gd name="f12" fmla="val 3012125"/>
                    <a:gd name="f13" fmla="val 3030537"/>
                    <a:gd name="f14" fmla="val 3048949"/>
                    <a:gd name="f15" fmla="val 3063875"/>
                    <a:gd name="f16" fmla="val 947809"/>
                    <a:gd name="f17" fmla="val 962024"/>
                    <a:gd name="f18" fmla="val 930275"/>
                    <a:gd name="f19" fmla="val 2874962"/>
                    <a:gd name="f20" fmla="val 1015320"/>
                    <a:gd name="f21" fmla="val 1084263"/>
                    <a:gd name="f22" fmla="val 2944260"/>
                    <a:gd name="f23" fmla="val 3029744"/>
                    <a:gd name="f24" fmla="val 3115228"/>
                    <a:gd name="f25" fmla="val 3184526"/>
                    <a:gd name="f26" fmla="val 845230"/>
                    <a:gd name="f27" fmla="val 776287"/>
                    <a:gd name="f28" fmla="val 122238"/>
                    <a:gd name="f29" fmla="val 2844800"/>
                    <a:gd name="f30" fmla="val 2858922"/>
                    <a:gd name="f31" fmla="val 2919914"/>
                    <a:gd name="f32" fmla="val 2937881"/>
                    <a:gd name="f33" fmla="val 2976361"/>
                    <a:gd name="f34" fmla="val 2994458"/>
                    <a:gd name="f35" fmla="val 3016807"/>
                    <a:gd name="f36" fmla="val 3032384"/>
                    <a:gd name="f37" fmla="val 3043919"/>
                    <a:gd name="f38" fmla="val 3055388"/>
                    <a:gd name="f39" fmla="val 3060983"/>
                    <a:gd name="f40" fmla="val 3064714"/>
                    <a:gd name="f41" fmla="val 3067200"/>
                    <a:gd name="f42" fmla="val 3068809"/>
                    <a:gd name="f43" fmla="val 3072174"/>
                    <a:gd name="f44" fmla="val 3154201"/>
                    <a:gd name="f45" fmla="val 189194"/>
                    <a:gd name="f46" fmla="val 3221038"/>
                    <a:gd name="f47" fmla="val 268324"/>
                    <a:gd name="f48" fmla="val 1589184"/>
                    <a:gd name="f49" fmla="val 1671357"/>
                    <a:gd name="f50" fmla="val 1738313"/>
                    <a:gd name="f51" fmla="val 2997250"/>
                    <a:gd name="f52" fmla="val 2940804"/>
                    <a:gd name="f53" fmla="val 2900358"/>
                    <a:gd name="f54" fmla="val 2873246"/>
                    <a:gd name="f55" fmla="val 2848356"/>
                    <a:gd name="f56" fmla="val 461963"/>
                    <a:gd name="f57" fmla="val 525582"/>
                    <a:gd name="f58" fmla="val 1639716"/>
                    <a:gd name="f59" fmla="val 2266416"/>
                    <a:gd name="f60" fmla="val 2618936"/>
                    <a:gd name="f61" fmla="val 2722563"/>
                    <a:gd name="f62" fmla="val 169032"/>
                    <a:gd name="f63" fmla="val 1096639"/>
                    <a:gd name="f64" fmla="val 1515558"/>
                    <a:gd name="f65" fmla="val 1704747"/>
                    <a:gd name="f66" fmla="val 2521894"/>
                    <a:gd name="f67" fmla="val 1330298"/>
                    <a:gd name="f68" fmla="val 769547"/>
                    <a:gd name="f69" fmla="val 505665"/>
                    <a:gd name="f70" fmla="val 1691518"/>
                    <a:gd name="f71" fmla="val 763911"/>
                    <a:gd name="f72" fmla="val 344992"/>
                    <a:gd name="f73" fmla="val 155803"/>
                    <a:gd name="f74" fmla="val 721442"/>
                    <a:gd name="f75" fmla="val 169863"/>
                    <a:gd name="f76" fmla="val 1072433"/>
                    <a:gd name="f77" fmla="val 1106006"/>
                    <a:gd name="f78" fmla="val 1133475"/>
                    <a:gd name="f79" fmla="val 197367"/>
                    <a:gd name="f80" fmla="val 230982"/>
                    <a:gd name="f81" fmla="val 264598"/>
                    <a:gd name="f82" fmla="val 292101"/>
                    <a:gd name="f83" fmla="val 687869"/>
                    <a:gd name="f84" fmla="val 660400"/>
                    <a:gd name="f85" fmla="val 1281907"/>
                    <a:gd name="f86" fmla="val 149225"/>
                    <a:gd name="f87" fmla="val 1327060"/>
                    <a:gd name="f88" fmla="val 1363664"/>
                    <a:gd name="f89" fmla="val 185118"/>
                    <a:gd name="f90" fmla="val 229394"/>
                    <a:gd name="f91" fmla="val 273670"/>
                    <a:gd name="f92" fmla="val 309563"/>
                    <a:gd name="f93" fmla="val 1236754"/>
                    <a:gd name="f94" fmla="val 1200150"/>
                    <a:gd name="f95" fmla="val 189178"/>
                    <a:gd name="f96" fmla="val 271331"/>
                    <a:gd name="f97" fmla="val 341313"/>
                    <a:gd name="f98" fmla="val 314869"/>
                    <a:gd name="f99" fmla="val 300855"/>
                    <a:gd name="f100" fmla="val 289566"/>
                    <a:gd name="f101" fmla="val 280079"/>
                    <a:gd name="f102" fmla="val 276573"/>
                    <a:gd name="f103" fmla="val 1469183"/>
                    <a:gd name="f104" fmla="val 1356679"/>
                    <a:gd name="f105" fmla="val 1153197"/>
                    <a:gd name="f106" fmla="val 976803"/>
                    <a:gd name="f107" fmla="val 825562"/>
                    <a:gd name="f108" fmla="val 697539"/>
                    <a:gd name="f109" fmla="val 590799"/>
                    <a:gd name="f110" fmla="val 503408"/>
                    <a:gd name="f111" fmla="val 433431"/>
                    <a:gd name="f112" fmla="val 378933"/>
                    <a:gd name="f113" fmla="val 337979"/>
                    <a:gd name="f114" fmla="val 308633"/>
                    <a:gd name="f115" fmla="val 288962"/>
                    <a:gd name="f116" fmla="val 277031"/>
                    <a:gd name="f117" fmla="val 270904"/>
                    <a:gd name="f118" fmla="val 267968"/>
                    <a:gd name="f119" fmla="val 1589537"/>
                    <a:gd name="f120" fmla="val 1738747"/>
                    <a:gd name="f121" fmla="val 121569"/>
                    <a:gd name="f122" fmla="val 270492"/>
                    <a:gd name="f123" fmla="val 270501"/>
                    <a:gd name="f124" fmla="val 525090"/>
                    <a:gd name="f125" fmla="val 1639702"/>
                    <a:gd name="f126" fmla="val 2266671"/>
                    <a:gd name="f127" fmla="val 2619341"/>
                    <a:gd name="f128" fmla="val 2754314"/>
                    <a:gd name="f129" fmla="val 2838062"/>
                    <a:gd name="f130" fmla="val 2859431"/>
                    <a:gd name="f131" fmla="val 2924856"/>
                    <a:gd name="f132" fmla="val 2938424"/>
                    <a:gd name="f133" fmla="val 2987047"/>
                    <a:gd name="f134" fmla="val 2995025"/>
                    <a:gd name="f135" fmla="val 3028736"/>
                    <a:gd name="f136" fmla="val 3032967"/>
                    <a:gd name="f137" fmla="val 3054023"/>
                    <a:gd name="f138" fmla="val 3055980"/>
                    <a:gd name="f139" fmla="val 3067008"/>
                    <a:gd name="f140" fmla="val 3067798"/>
                    <a:gd name="f141" fmla="val 3072475"/>
                    <a:gd name="f142" fmla="val 3072774"/>
                    <a:gd name="f143" fmla="val 3184470"/>
                    <a:gd name="f144" fmla="val 1792036"/>
                    <a:gd name="f145" fmla="val 3280779"/>
                    <a:gd name="f146" fmla="val 1694831"/>
                    <a:gd name="f147" fmla="val 3321952"/>
                    <a:gd name="f148" fmla="val 1593989"/>
                    <a:gd name="f149" fmla="val 3342374"/>
                    <a:gd name="f150" fmla="val 263590"/>
                    <a:gd name="f151" fmla="val 164435"/>
                    <a:gd name="f152" fmla="val 68515"/>
                    <a:gd name="f153" fmla="val 2956977"/>
                    <a:gd name="f154" fmla="val 2870182"/>
                    <a:gd name="f155" fmla="val 2807991"/>
                    <a:gd name="f156" fmla="val 2787491"/>
                    <a:gd name="f157" fmla="val 2766302"/>
                    <a:gd name="f158" fmla="val 2741016"/>
                    <a:gd name="f159" fmla="val 2728031"/>
                    <a:gd name="f160" fmla="val 2522258"/>
                    <a:gd name="f161" fmla="val 1330151"/>
                    <a:gd name="f162" fmla="val 769160"/>
                    <a:gd name="f163" fmla="val 505164"/>
                    <a:gd name="f164" fmla="val 418277"/>
                    <a:gd name="f165" fmla="val 398763"/>
                    <a:gd name="f166" fmla="val 356020"/>
                    <a:gd name="f167" fmla="val 351269"/>
                    <a:gd name="f168" fmla="val 314287"/>
                    <a:gd name="f169" fmla="val 294426"/>
                    <a:gd name="f170" fmla="val 288973"/>
                    <a:gd name="f171" fmla="val 282816"/>
                    <a:gd name="f172" fmla="val 278711"/>
                    <a:gd name="f173" fmla="val 275975"/>
                    <a:gd name="f174" fmla="val 273484"/>
                    <a:gd name="f175" fmla="val 121804"/>
                    <a:gd name="f176" fmla="+- 0 0 -90"/>
                    <a:gd name="f177" fmla="*/ f3 1 1860550"/>
                    <a:gd name="f178" fmla="*/ f4 1 3343276"/>
                    <a:gd name="f179" fmla="val f5"/>
                    <a:gd name="f180" fmla="val f6"/>
                    <a:gd name="f181" fmla="val f7"/>
                    <a:gd name="f182" fmla="*/ f176 f0 1"/>
                    <a:gd name="f183" fmla="+- f181 0 f179"/>
                    <a:gd name="f184" fmla="+- f180 0 f179"/>
                    <a:gd name="f185" fmla="*/ f182 1 f2"/>
                    <a:gd name="f186" fmla="*/ f184 1 1860550"/>
                    <a:gd name="f187" fmla="*/ f183 1 3343276"/>
                    <a:gd name="f188" fmla="*/ 930274 f184 1"/>
                    <a:gd name="f189" fmla="*/ 2997199 f183 1"/>
                    <a:gd name="f190" fmla="*/ 898524 f184 1"/>
                    <a:gd name="f191" fmla="*/ 3030537 f183 1"/>
                    <a:gd name="f192" fmla="*/ 3063875 f183 1"/>
                    <a:gd name="f193" fmla="*/ 962024 f184 1"/>
                    <a:gd name="f194" fmla="*/ 930275 f184 1"/>
                    <a:gd name="f195" fmla="*/ 2874962 f183 1"/>
                    <a:gd name="f196" fmla="*/ 1084263 f184 1"/>
                    <a:gd name="f197" fmla="*/ 3029744 f183 1"/>
                    <a:gd name="f198" fmla="*/ 3184526 f183 1"/>
                    <a:gd name="f199" fmla="*/ 776287 f184 1"/>
                    <a:gd name="f200" fmla="*/ 122238 f184 1"/>
                    <a:gd name="f201" fmla="*/ 2844800 f183 1"/>
                    <a:gd name="f202" fmla="*/ 2858922 f183 1"/>
                    <a:gd name="f203" fmla="*/ 2919914 f183 1"/>
                    <a:gd name="f204" fmla="*/ 2937881 f183 1"/>
                    <a:gd name="f205" fmla="*/ 2976361 f183 1"/>
                    <a:gd name="f206" fmla="*/ 2994458 f183 1"/>
                    <a:gd name="f207" fmla="*/ 3016807 f183 1"/>
                    <a:gd name="f208" fmla="*/ 3032384 f183 1"/>
                    <a:gd name="f209" fmla="*/ 3043919 f183 1"/>
                    <a:gd name="f210" fmla="*/ 3055388 f183 1"/>
                    <a:gd name="f211" fmla="*/ 3067200 f183 1"/>
                    <a:gd name="f212" fmla="*/ 3068809 f183 1"/>
                    <a:gd name="f213" fmla="*/ 3072174 f183 1"/>
                    <a:gd name="f214" fmla="*/ 268324 f184 1"/>
                    <a:gd name="f215" fmla="*/ 3221038 f183 1"/>
                    <a:gd name="f216" fmla="*/ 1589184 f184 1"/>
                    <a:gd name="f217" fmla="*/ 1738313 f184 1"/>
                    <a:gd name="f218" fmla="*/ 2997250 f183 1"/>
                    <a:gd name="f219" fmla="*/ 2940804 f183 1"/>
                    <a:gd name="f220" fmla="*/ 2900358 f183 1"/>
                    <a:gd name="f221" fmla="*/ 2873246 f183 1"/>
                    <a:gd name="f222" fmla="*/ 2848356 f183 1"/>
                    <a:gd name="f223" fmla="*/ 461963 f183 1"/>
                    <a:gd name="f224" fmla="*/ 525582 f183 1"/>
                    <a:gd name="f225" fmla="*/ 2618936 f183 1"/>
                    <a:gd name="f226" fmla="*/ 2722563 f183 1"/>
                    <a:gd name="f227" fmla="*/ 169032 f184 1"/>
                    <a:gd name="f228" fmla="*/ 1704747 f184 1"/>
                    <a:gd name="f229" fmla="*/ 2521894 f183 1"/>
                    <a:gd name="f230" fmla="*/ 505665 f183 1"/>
                    <a:gd name="f231" fmla="*/ 1691518 f184 1"/>
                    <a:gd name="f232" fmla="*/ 155803 f184 1"/>
                    <a:gd name="f233" fmla="*/ 721442 f184 1"/>
                    <a:gd name="f234" fmla="*/ 169863 f183 1"/>
                    <a:gd name="f235" fmla="*/ 1072433 f184 1"/>
                    <a:gd name="f236" fmla="*/ 1133475 f184 1"/>
                    <a:gd name="f237" fmla="*/ 230982 f183 1"/>
                    <a:gd name="f238" fmla="*/ 292101 f183 1"/>
                    <a:gd name="f239" fmla="*/ 660400 f184 1"/>
                    <a:gd name="f240" fmla="*/ 1281907 f184 1"/>
                    <a:gd name="f241" fmla="*/ 149225 f183 1"/>
                    <a:gd name="f242" fmla="*/ 1363664 f184 1"/>
                    <a:gd name="f243" fmla="*/ 229394 f183 1"/>
                    <a:gd name="f244" fmla="*/ 309563 f183 1"/>
                    <a:gd name="f245" fmla="*/ 1200150 f184 1"/>
                    <a:gd name="f246" fmla="*/ 122238 f183 1"/>
                    <a:gd name="f247" fmla="*/ 271331 f183 1"/>
                    <a:gd name="f248" fmla="*/ 341313 f183 1"/>
                    <a:gd name="f249" fmla="*/ 314869 f183 1"/>
                    <a:gd name="f250" fmla="*/ 300855 f183 1"/>
                    <a:gd name="f251" fmla="*/ 289566 f183 1"/>
                    <a:gd name="f252" fmla="*/ 280079 f183 1"/>
                    <a:gd name="f253" fmla="*/ 276573 f183 1"/>
                    <a:gd name="f254" fmla="*/ 1469183 f184 1"/>
                    <a:gd name="f255" fmla="*/ 1356679 f184 1"/>
                    <a:gd name="f256" fmla="*/ 1153197 f184 1"/>
                    <a:gd name="f257" fmla="*/ 976803 f184 1"/>
                    <a:gd name="f258" fmla="*/ 825562 f184 1"/>
                    <a:gd name="f259" fmla="*/ 697539 f184 1"/>
                    <a:gd name="f260" fmla="*/ 590799 f184 1"/>
                    <a:gd name="f261" fmla="*/ 503408 f184 1"/>
                    <a:gd name="f262" fmla="*/ 433431 f184 1"/>
                    <a:gd name="f263" fmla="*/ 378933 f184 1"/>
                    <a:gd name="f264" fmla="*/ 337979 f184 1"/>
                    <a:gd name="f265" fmla="*/ 308633 f184 1"/>
                    <a:gd name="f266" fmla="*/ 288962 f184 1"/>
                    <a:gd name="f267" fmla="*/ 277031 f184 1"/>
                    <a:gd name="f268" fmla="*/ 270904 f184 1"/>
                    <a:gd name="f269" fmla="*/ 267968 f184 1"/>
                    <a:gd name="f270" fmla="*/ 0 f183 1"/>
                    <a:gd name="f271" fmla="*/ 1589537 f184 1"/>
                    <a:gd name="f272" fmla="*/ 1860550 f184 1"/>
                    <a:gd name="f273" fmla="*/ 270492 f183 1"/>
                    <a:gd name="f274" fmla="*/ 270501 f183 1"/>
                    <a:gd name="f275" fmla="*/ 525090 f183 1"/>
                    <a:gd name="f276" fmla="*/ 2619341 f183 1"/>
                    <a:gd name="f277" fmla="*/ 2754314 f183 1"/>
                    <a:gd name="f278" fmla="*/ 2838062 f183 1"/>
                    <a:gd name="f279" fmla="*/ 2859431 f183 1"/>
                    <a:gd name="f280" fmla="*/ 2924856 f183 1"/>
                    <a:gd name="f281" fmla="*/ 2938424 f183 1"/>
                    <a:gd name="f282" fmla="*/ 2987047 f183 1"/>
                    <a:gd name="f283" fmla="*/ 2995025 f183 1"/>
                    <a:gd name="f284" fmla="*/ 3028736 f183 1"/>
                    <a:gd name="f285" fmla="*/ 3032967 f183 1"/>
                    <a:gd name="f286" fmla="*/ 3054023 f183 1"/>
                    <a:gd name="f287" fmla="*/ 3055980 f183 1"/>
                    <a:gd name="f288" fmla="*/ 3067008 f183 1"/>
                    <a:gd name="f289" fmla="*/ 3067798 f183 1"/>
                    <a:gd name="f290" fmla="*/ 3072475 f183 1"/>
                    <a:gd name="f291" fmla="*/ 3072774 f183 1"/>
                    <a:gd name="f292" fmla="*/ 1694831 f184 1"/>
                    <a:gd name="f293" fmla="*/ 3321952 f183 1"/>
                    <a:gd name="f294" fmla="*/ 1593989 f184 1"/>
                    <a:gd name="f295" fmla="*/ 3342374 f183 1"/>
                    <a:gd name="f296" fmla="*/ 3343276 f183 1"/>
                    <a:gd name="f297" fmla="*/ 263590 f184 1"/>
                    <a:gd name="f298" fmla="*/ 164435 f184 1"/>
                    <a:gd name="f299" fmla="*/ 0 f184 1"/>
                    <a:gd name="f300" fmla="*/ 2956977 f183 1"/>
                    <a:gd name="f301" fmla="*/ 2870182 f183 1"/>
                    <a:gd name="f302" fmla="*/ 2807991 f183 1"/>
                    <a:gd name="f303" fmla="*/ 2787491 f183 1"/>
                    <a:gd name="f304" fmla="*/ 2766302 f183 1"/>
                    <a:gd name="f305" fmla="*/ 2741016 f183 1"/>
                    <a:gd name="f306" fmla="*/ 2728031 f183 1"/>
                    <a:gd name="f307" fmla="*/ 2522258 f183 1"/>
                    <a:gd name="f308" fmla="*/ 505164 f183 1"/>
                    <a:gd name="f309" fmla="*/ 418277 f183 1"/>
                    <a:gd name="f310" fmla="*/ 398763 f183 1"/>
                    <a:gd name="f311" fmla="*/ 356020 f183 1"/>
                    <a:gd name="f312" fmla="*/ 351269 f183 1"/>
                    <a:gd name="f313" fmla="*/ 314287 f183 1"/>
                    <a:gd name="f314" fmla="*/ 294426 f183 1"/>
                    <a:gd name="f315" fmla="*/ 288973 f183 1"/>
                    <a:gd name="f316" fmla="*/ 275975 f183 1"/>
                    <a:gd name="f317" fmla="*/ 273484 f183 1"/>
                    <a:gd name="f318" fmla="+- f185 0 f1"/>
                    <a:gd name="f319" fmla="*/ f188 1 1860550"/>
                    <a:gd name="f320" fmla="*/ f189 1 3343276"/>
                    <a:gd name="f321" fmla="*/ f190 1 1860550"/>
                    <a:gd name="f322" fmla="*/ f191 1 3343276"/>
                    <a:gd name="f323" fmla="*/ f192 1 3343276"/>
                    <a:gd name="f324" fmla="*/ f193 1 1860550"/>
                    <a:gd name="f325" fmla="*/ f194 1 1860550"/>
                    <a:gd name="f326" fmla="*/ f195 1 3343276"/>
                    <a:gd name="f327" fmla="*/ f196 1 1860550"/>
                    <a:gd name="f328" fmla="*/ f197 1 3343276"/>
                    <a:gd name="f329" fmla="*/ f198 1 3343276"/>
                    <a:gd name="f330" fmla="*/ f199 1 1860550"/>
                    <a:gd name="f331" fmla="*/ f200 1 1860550"/>
                    <a:gd name="f332" fmla="*/ f201 1 3343276"/>
                    <a:gd name="f333" fmla="*/ f202 1 3343276"/>
                    <a:gd name="f334" fmla="*/ f203 1 3343276"/>
                    <a:gd name="f335" fmla="*/ f204 1 3343276"/>
                    <a:gd name="f336" fmla="*/ f205 1 3343276"/>
                    <a:gd name="f337" fmla="*/ f206 1 3343276"/>
                    <a:gd name="f338" fmla="*/ f207 1 3343276"/>
                    <a:gd name="f339" fmla="*/ f208 1 3343276"/>
                    <a:gd name="f340" fmla="*/ f209 1 3343276"/>
                    <a:gd name="f341" fmla="*/ f210 1 3343276"/>
                    <a:gd name="f342" fmla="*/ f211 1 3343276"/>
                    <a:gd name="f343" fmla="*/ f212 1 3343276"/>
                    <a:gd name="f344" fmla="*/ f213 1 3343276"/>
                    <a:gd name="f345" fmla="*/ f214 1 1860550"/>
                    <a:gd name="f346" fmla="*/ f215 1 3343276"/>
                    <a:gd name="f347" fmla="*/ f216 1 1860550"/>
                    <a:gd name="f348" fmla="*/ f217 1 1860550"/>
                    <a:gd name="f349" fmla="*/ f218 1 3343276"/>
                    <a:gd name="f350" fmla="*/ f219 1 3343276"/>
                    <a:gd name="f351" fmla="*/ f220 1 3343276"/>
                    <a:gd name="f352" fmla="*/ f221 1 3343276"/>
                    <a:gd name="f353" fmla="*/ f222 1 3343276"/>
                    <a:gd name="f354" fmla="*/ f223 1 3343276"/>
                    <a:gd name="f355" fmla="*/ f224 1 3343276"/>
                    <a:gd name="f356" fmla="*/ f225 1 3343276"/>
                    <a:gd name="f357" fmla="*/ f226 1 3343276"/>
                    <a:gd name="f358" fmla="*/ f227 1 1860550"/>
                    <a:gd name="f359" fmla="*/ f228 1 1860550"/>
                    <a:gd name="f360" fmla="*/ f229 1 3343276"/>
                    <a:gd name="f361" fmla="*/ f230 1 3343276"/>
                    <a:gd name="f362" fmla="*/ f231 1 1860550"/>
                    <a:gd name="f363" fmla="*/ f232 1 1860550"/>
                    <a:gd name="f364" fmla="*/ f233 1 1860550"/>
                    <a:gd name="f365" fmla="*/ f234 1 3343276"/>
                    <a:gd name="f366" fmla="*/ f235 1 1860550"/>
                    <a:gd name="f367" fmla="*/ f236 1 1860550"/>
                    <a:gd name="f368" fmla="*/ f237 1 3343276"/>
                    <a:gd name="f369" fmla="*/ f238 1 3343276"/>
                    <a:gd name="f370" fmla="*/ f239 1 1860550"/>
                    <a:gd name="f371" fmla="*/ f240 1 1860550"/>
                    <a:gd name="f372" fmla="*/ f241 1 3343276"/>
                    <a:gd name="f373" fmla="*/ f242 1 1860550"/>
                    <a:gd name="f374" fmla="*/ f243 1 3343276"/>
                    <a:gd name="f375" fmla="*/ f244 1 3343276"/>
                    <a:gd name="f376" fmla="*/ f245 1 1860550"/>
                    <a:gd name="f377" fmla="*/ f246 1 3343276"/>
                    <a:gd name="f378" fmla="*/ f247 1 3343276"/>
                    <a:gd name="f379" fmla="*/ f248 1 3343276"/>
                    <a:gd name="f380" fmla="*/ f249 1 3343276"/>
                    <a:gd name="f381" fmla="*/ f250 1 3343276"/>
                    <a:gd name="f382" fmla="*/ f251 1 3343276"/>
                    <a:gd name="f383" fmla="*/ f252 1 3343276"/>
                    <a:gd name="f384" fmla="*/ f253 1 3343276"/>
                    <a:gd name="f385" fmla="*/ f254 1 1860550"/>
                    <a:gd name="f386" fmla="*/ f255 1 1860550"/>
                    <a:gd name="f387" fmla="*/ f256 1 1860550"/>
                    <a:gd name="f388" fmla="*/ f257 1 1860550"/>
                    <a:gd name="f389" fmla="*/ f258 1 1860550"/>
                    <a:gd name="f390" fmla="*/ f259 1 1860550"/>
                    <a:gd name="f391" fmla="*/ f260 1 1860550"/>
                    <a:gd name="f392" fmla="*/ f261 1 1860550"/>
                    <a:gd name="f393" fmla="*/ f262 1 1860550"/>
                    <a:gd name="f394" fmla="*/ f263 1 1860550"/>
                    <a:gd name="f395" fmla="*/ f264 1 1860550"/>
                    <a:gd name="f396" fmla="*/ f265 1 1860550"/>
                    <a:gd name="f397" fmla="*/ f266 1 1860550"/>
                    <a:gd name="f398" fmla="*/ f267 1 1860550"/>
                    <a:gd name="f399" fmla="*/ f268 1 1860550"/>
                    <a:gd name="f400" fmla="*/ f269 1 1860550"/>
                    <a:gd name="f401" fmla="*/ f270 1 3343276"/>
                    <a:gd name="f402" fmla="*/ f271 1 1860550"/>
                    <a:gd name="f403" fmla="*/ f272 1 1860550"/>
                    <a:gd name="f404" fmla="*/ f273 1 3343276"/>
                    <a:gd name="f405" fmla="*/ f274 1 3343276"/>
                    <a:gd name="f406" fmla="*/ f275 1 3343276"/>
                    <a:gd name="f407" fmla="*/ f276 1 3343276"/>
                    <a:gd name="f408" fmla="*/ f277 1 3343276"/>
                    <a:gd name="f409" fmla="*/ f278 1 3343276"/>
                    <a:gd name="f410" fmla="*/ f279 1 3343276"/>
                    <a:gd name="f411" fmla="*/ f280 1 3343276"/>
                    <a:gd name="f412" fmla="*/ f281 1 3343276"/>
                    <a:gd name="f413" fmla="*/ f282 1 3343276"/>
                    <a:gd name="f414" fmla="*/ f283 1 3343276"/>
                    <a:gd name="f415" fmla="*/ f284 1 3343276"/>
                    <a:gd name="f416" fmla="*/ f285 1 3343276"/>
                    <a:gd name="f417" fmla="*/ f286 1 3343276"/>
                    <a:gd name="f418" fmla="*/ f287 1 3343276"/>
                    <a:gd name="f419" fmla="*/ f288 1 3343276"/>
                    <a:gd name="f420" fmla="*/ f289 1 3343276"/>
                    <a:gd name="f421" fmla="*/ f290 1 3343276"/>
                    <a:gd name="f422" fmla="*/ f291 1 3343276"/>
                    <a:gd name="f423" fmla="*/ f292 1 1860550"/>
                    <a:gd name="f424" fmla="*/ f293 1 3343276"/>
                    <a:gd name="f425" fmla="*/ f294 1 1860550"/>
                    <a:gd name="f426" fmla="*/ f295 1 3343276"/>
                    <a:gd name="f427" fmla="*/ f296 1 3343276"/>
                    <a:gd name="f428" fmla="*/ f297 1 1860550"/>
                    <a:gd name="f429" fmla="*/ f298 1 1860550"/>
                    <a:gd name="f430" fmla="*/ f299 1 1860550"/>
                    <a:gd name="f431" fmla="*/ f300 1 3343276"/>
                    <a:gd name="f432" fmla="*/ f301 1 3343276"/>
                    <a:gd name="f433" fmla="*/ f302 1 3343276"/>
                    <a:gd name="f434" fmla="*/ f303 1 3343276"/>
                    <a:gd name="f435" fmla="*/ f304 1 3343276"/>
                    <a:gd name="f436" fmla="*/ f305 1 3343276"/>
                    <a:gd name="f437" fmla="*/ f306 1 3343276"/>
                    <a:gd name="f438" fmla="*/ f307 1 3343276"/>
                    <a:gd name="f439" fmla="*/ f308 1 3343276"/>
                    <a:gd name="f440" fmla="*/ f309 1 3343276"/>
                    <a:gd name="f441" fmla="*/ f310 1 3343276"/>
                    <a:gd name="f442" fmla="*/ f311 1 3343276"/>
                    <a:gd name="f443" fmla="*/ f312 1 3343276"/>
                    <a:gd name="f444" fmla="*/ f313 1 3343276"/>
                    <a:gd name="f445" fmla="*/ f314 1 3343276"/>
                    <a:gd name="f446" fmla="*/ f315 1 3343276"/>
                    <a:gd name="f447" fmla="*/ f316 1 3343276"/>
                    <a:gd name="f448" fmla="*/ f317 1 3343276"/>
                    <a:gd name="f449" fmla="*/ f179 1 f186"/>
                    <a:gd name="f450" fmla="*/ f180 1 f186"/>
                    <a:gd name="f451" fmla="*/ f179 1 f187"/>
                    <a:gd name="f452" fmla="*/ f181 1 f187"/>
                    <a:gd name="f453" fmla="*/ f319 1 f186"/>
                    <a:gd name="f454" fmla="*/ f320 1 f187"/>
                    <a:gd name="f455" fmla="*/ f321 1 f186"/>
                    <a:gd name="f456" fmla="*/ f322 1 f187"/>
                    <a:gd name="f457" fmla="*/ f323 1 f187"/>
                    <a:gd name="f458" fmla="*/ f324 1 f186"/>
                    <a:gd name="f459" fmla="*/ f325 1 f186"/>
                    <a:gd name="f460" fmla="*/ f326 1 f187"/>
                    <a:gd name="f461" fmla="*/ f327 1 f186"/>
                    <a:gd name="f462" fmla="*/ f328 1 f187"/>
                    <a:gd name="f463" fmla="*/ f329 1 f187"/>
                    <a:gd name="f464" fmla="*/ f330 1 f186"/>
                    <a:gd name="f465" fmla="*/ f331 1 f186"/>
                    <a:gd name="f466" fmla="*/ f332 1 f187"/>
                    <a:gd name="f467" fmla="*/ f333 1 f187"/>
                    <a:gd name="f468" fmla="*/ f334 1 f187"/>
                    <a:gd name="f469" fmla="*/ f335 1 f187"/>
                    <a:gd name="f470" fmla="*/ f336 1 f187"/>
                    <a:gd name="f471" fmla="*/ f337 1 f187"/>
                    <a:gd name="f472" fmla="*/ f338 1 f187"/>
                    <a:gd name="f473" fmla="*/ f339 1 f187"/>
                    <a:gd name="f474" fmla="*/ f340 1 f187"/>
                    <a:gd name="f475" fmla="*/ f341 1 f187"/>
                    <a:gd name="f476" fmla="*/ f342 1 f187"/>
                    <a:gd name="f477" fmla="*/ f343 1 f187"/>
                    <a:gd name="f478" fmla="*/ f344 1 f187"/>
                    <a:gd name="f479" fmla="*/ f345 1 f186"/>
                    <a:gd name="f480" fmla="*/ f346 1 f187"/>
                    <a:gd name="f481" fmla="*/ f347 1 f186"/>
                    <a:gd name="f482" fmla="*/ f348 1 f186"/>
                    <a:gd name="f483" fmla="*/ f349 1 f187"/>
                    <a:gd name="f484" fmla="*/ f350 1 f187"/>
                    <a:gd name="f485" fmla="*/ f351 1 f187"/>
                    <a:gd name="f486" fmla="*/ f352 1 f187"/>
                    <a:gd name="f487" fmla="*/ f353 1 f187"/>
                    <a:gd name="f488" fmla="*/ f354 1 f187"/>
                    <a:gd name="f489" fmla="*/ f355 1 f187"/>
                    <a:gd name="f490" fmla="*/ f356 1 f187"/>
                    <a:gd name="f491" fmla="*/ f357 1 f187"/>
                    <a:gd name="f492" fmla="*/ f358 1 f186"/>
                    <a:gd name="f493" fmla="*/ f359 1 f186"/>
                    <a:gd name="f494" fmla="*/ f360 1 f187"/>
                    <a:gd name="f495" fmla="*/ f361 1 f187"/>
                    <a:gd name="f496" fmla="*/ f362 1 f186"/>
                    <a:gd name="f497" fmla="*/ f363 1 f186"/>
                    <a:gd name="f498" fmla="*/ f364 1 f186"/>
                    <a:gd name="f499" fmla="*/ f365 1 f187"/>
                    <a:gd name="f500" fmla="*/ f366 1 f186"/>
                    <a:gd name="f501" fmla="*/ f367 1 f186"/>
                    <a:gd name="f502" fmla="*/ f368 1 f187"/>
                    <a:gd name="f503" fmla="*/ f369 1 f187"/>
                    <a:gd name="f504" fmla="*/ f370 1 f186"/>
                    <a:gd name="f505" fmla="*/ f371 1 f186"/>
                    <a:gd name="f506" fmla="*/ f372 1 f187"/>
                    <a:gd name="f507" fmla="*/ f373 1 f186"/>
                    <a:gd name="f508" fmla="*/ f374 1 f187"/>
                    <a:gd name="f509" fmla="*/ f375 1 f187"/>
                    <a:gd name="f510" fmla="*/ f376 1 f186"/>
                    <a:gd name="f511" fmla="*/ f377 1 f187"/>
                    <a:gd name="f512" fmla="*/ f378 1 f187"/>
                    <a:gd name="f513" fmla="*/ f379 1 f187"/>
                    <a:gd name="f514" fmla="*/ f380 1 f187"/>
                    <a:gd name="f515" fmla="*/ f381 1 f187"/>
                    <a:gd name="f516" fmla="*/ f382 1 f187"/>
                    <a:gd name="f517" fmla="*/ f383 1 f187"/>
                    <a:gd name="f518" fmla="*/ f384 1 f187"/>
                    <a:gd name="f519" fmla="*/ f385 1 f186"/>
                    <a:gd name="f520" fmla="*/ f386 1 f186"/>
                    <a:gd name="f521" fmla="*/ f387 1 f186"/>
                    <a:gd name="f522" fmla="*/ f388 1 f186"/>
                    <a:gd name="f523" fmla="*/ f389 1 f186"/>
                    <a:gd name="f524" fmla="*/ f390 1 f186"/>
                    <a:gd name="f525" fmla="*/ f391 1 f186"/>
                    <a:gd name="f526" fmla="*/ f392 1 f186"/>
                    <a:gd name="f527" fmla="*/ f393 1 f186"/>
                    <a:gd name="f528" fmla="*/ f394 1 f186"/>
                    <a:gd name="f529" fmla="*/ f395 1 f186"/>
                    <a:gd name="f530" fmla="*/ f396 1 f186"/>
                    <a:gd name="f531" fmla="*/ f397 1 f186"/>
                    <a:gd name="f532" fmla="*/ f398 1 f186"/>
                    <a:gd name="f533" fmla="*/ f399 1 f186"/>
                    <a:gd name="f534" fmla="*/ f400 1 f186"/>
                    <a:gd name="f535" fmla="*/ f401 1 f187"/>
                    <a:gd name="f536" fmla="*/ f402 1 f186"/>
                    <a:gd name="f537" fmla="*/ f403 1 f186"/>
                    <a:gd name="f538" fmla="*/ f404 1 f187"/>
                    <a:gd name="f539" fmla="*/ f405 1 f187"/>
                    <a:gd name="f540" fmla="*/ f406 1 f187"/>
                    <a:gd name="f541" fmla="*/ f407 1 f187"/>
                    <a:gd name="f542" fmla="*/ f408 1 f187"/>
                    <a:gd name="f543" fmla="*/ f409 1 f187"/>
                    <a:gd name="f544" fmla="*/ f410 1 f187"/>
                    <a:gd name="f545" fmla="*/ f411 1 f187"/>
                    <a:gd name="f546" fmla="*/ f412 1 f187"/>
                    <a:gd name="f547" fmla="*/ f413 1 f187"/>
                    <a:gd name="f548" fmla="*/ f414 1 f187"/>
                    <a:gd name="f549" fmla="*/ f415 1 f187"/>
                    <a:gd name="f550" fmla="*/ f416 1 f187"/>
                    <a:gd name="f551" fmla="*/ f417 1 f187"/>
                    <a:gd name="f552" fmla="*/ f418 1 f187"/>
                    <a:gd name="f553" fmla="*/ f419 1 f187"/>
                    <a:gd name="f554" fmla="*/ f420 1 f187"/>
                    <a:gd name="f555" fmla="*/ f421 1 f187"/>
                    <a:gd name="f556" fmla="*/ f422 1 f187"/>
                    <a:gd name="f557" fmla="*/ f423 1 f186"/>
                    <a:gd name="f558" fmla="*/ f424 1 f187"/>
                    <a:gd name="f559" fmla="*/ f425 1 f186"/>
                    <a:gd name="f560" fmla="*/ f426 1 f187"/>
                    <a:gd name="f561" fmla="*/ f427 1 f187"/>
                    <a:gd name="f562" fmla="*/ f428 1 f186"/>
                    <a:gd name="f563" fmla="*/ f429 1 f186"/>
                    <a:gd name="f564" fmla="*/ f430 1 f186"/>
                    <a:gd name="f565" fmla="*/ f431 1 f187"/>
                    <a:gd name="f566" fmla="*/ f432 1 f187"/>
                    <a:gd name="f567" fmla="*/ f433 1 f187"/>
                    <a:gd name="f568" fmla="*/ f434 1 f187"/>
                    <a:gd name="f569" fmla="*/ f435 1 f187"/>
                    <a:gd name="f570" fmla="*/ f436 1 f187"/>
                    <a:gd name="f571" fmla="*/ f437 1 f187"/>
                    <a:gd name="f572" fmla="*/ f438 1 f187"/>
                    <a:gd name="f573" fmla="*/ f439 1 f187"/>
                    <a:gd name="f574" fmla="*/ f440 1 f187"/>
                    <a:gd name="f575" fmla="*/ f441 1 f187"/>
                    <a:gd name="f576" fmla="*/ f442 1 f187"/>
                    <a:gd name="f577" fmla="*/ f443 1 f187"/>
                    <a:gd name="f578" fmla="*/ f444 1 f187"/>
                    <a:gd name="f579" fmla="*/ f445 1 f187"/>
                    <a:gd name="f580" fmla="*/ f446 1 f187"/>
                    <a:gd name="f581" fmla="*/ f447 1 f187"/>
                    <a:gd name="f582" fmla="*/ f448 1 f187"/>
                    <a:gd name="f583" fmla="*/ f449 f177 1"/>
                    <a:gd name="f584" fmla="*/ f450 f177 1"/>
                    <a:gd name="f585" fmla="*/ f452 f178 1"/>
                    <a:gd name="f586" fmla="*/ f451 f178 1"/>
                    <a:gd name="f587" fmla="*/ f453 f177 1"/>
                    <a:gd name="f588" fmla="*/ f454 f178 1"/>
                    <a:gd name="f589" fmla="*/ f455 f177 1"/>
                    <a:gd name="f590" fmla="*/ f456 f178 1"/>
                    <a:gd name="f591" fmla="*/ f457 f178 1"/>
                    <a:gd name="f592" fmla="*/ f458 f177 1"/>
                    <a:gd name="f593" fmla="*/ f459 f177 1"/>
                    <a:gd name="f594" fmla="*/ f460 f178 1"/>
                    <a:gd name="f595" fmla="*/ f461 f177 1"/>
                    <a:gd name="f596" fmla="*/ f462 f178 1"/>
                    <a:gd name="f597" fmla="*/ f463 f178 1"/>
                    <a:gd name="f598" fmla="*/ f464 f177 1"/>
                    <a:gd name="f599" fmla="*/ f465 f177 1"/>
                    <a:gd name="f600" fmla="*/ f466 f178 1"/>
                    <a:gd name="f601" fmla="*/ f467 f178 1"/>
                    <a:gd name="f602" fmla="*/ f468 f178 1"/>
                    <a:gd name="f603" fmla="*/ f469 f178 1"/>
                    <a:gd name="f604" fmla="*/ f470 f178 1"/>
                    <a:gd name="f605" fmla="*/ f471 f178 1"/>
                    <a:gd name="f606" fmla="*/ f472 f178 1"/>
                    <a:gd name="f607" fmla="*/ f473 f178 1"/>
                    <a:gd name="f608" fmla="*/ f474 f178 1"/>
                    <a:gd name="f609" fmla="*/ f475 f178 1"/>
                    <a:gd name="f610" fmla="*/ f476 f178 1"/>
                    <a:gd name="f611" fmla="*/ f477 f178 1"/>
                    <a:gd name="f612" fmla="*/ f478 f178 1"/>
                    <a:gd name="f613" fmla="*/ f479 f177 1"/>
                    <a:gd name="f614" fmla="*/ f480 f178 1"/>
                    <a:gd name="f615" fmla="*/ f481 f177 1"/>
                    <a:gd name="f616" fmla="*/ f482 f177 1"/>
                    <a:gd name="f617" fmla="*/ f483 f178 1"/>
                    <a:gd name="f618" fmla="*/ f484 f178 1"/>
                    <a:gd name="f619" fmla="*/ f485 f178 1"/>
                    <a:gd name="f620" fmla="*/ f486 f178 1"/>
                    <a:gd name="f621" fmla="*/ f487 f178 1"/>
                    <a:gd name="f622" fmla="*/ f488 f178 1"/>
                    <a:gd name="f623" fmla="*/ f489 f178 1"/>
                    <a:gd name="f624" fmla="*/ f490 f178 1"/>
                    <a:gd name="f625" fmla="*/ f491 f178 1"/>
                    <a:gd name="f626" fmla="*/ f492 f177 1"/>
                    <a:gd name="f627" fmla="*/ f493 f177 1"/>
                    <a:gd name="f628" fmla="*/ f494 f178 1"/>
                    <a:gd name="f629" fmla="*/ f495 f178 1"/>
                    <a:gd name="f630" fmla="*/ f496 f177 1"/>
                    <a:gd name="f631" fmla="*/ f497 f177 1"/>
                    <a:gd name="f632" fmla="*/ f498 f177 1"/>
                    <a:gd name="f633" fmla="*/ f499 f178 1"/>
                    <a:gd name="f634" fmla="*/ f500 f177 1"/>
                    <a:gd name="f635" fmla="*/ f501 f177 1"/>
                    <a:gd name="f636" fmla="*/ f502 f178 1"/>
                    <a:gd name="f637" fmla="*/ f503 f178 1"/>
                    <a:gd name="f638" fmla="*/ f504 f177 1"/>
                    <a:gd name="f639" fmla="*/ f505 f177 1"/>
                    <a:gd name="f640" fmla="*/ f506 f178 1"/>
                    <a:gd name="f641" fmla="*/ f507 f177 1"/>
                    <a:gd name="f642" fmla="*/ f508 f178 1"/>
                    <a:gd name="f643" fmla="*/ f509 f178 1"/>
                    <a:gd name="f644" fmla="*/ f510 f177 1"/>
                    <a:gd name="f645" fmla="*/ f511 f178 1"/>
                    <a:gd name="f646" fmla="*/ f512 f178 1"/>
                    <a:gd name="f647" fmla="*/ f513 f178 1"/>
                    <a:gd name="f648" fmla="*/ f514 f178 1"/>
                    <a:gd name="f649" fmla="*/ f515 f178 1"/>
                    <a:gd name="f650" fmla="*/ f516 f178 1"/>
                    <a:gd name="f651" fmla="*/ f517 f178 1"/>
                    <a:gd name="f652" fmla="*/ f518 f178 1"/>
                    <a:gd name="f653" fmla="*/ f519 f177 1"/>
                    <a:gd name="f654" fmla="*/ f520 f177 1"/>
                    <a:gd name="f655" fmla="*/ f521 f177 1"/>
                    <a:gd name="f656" fmla="*/ f522 f177 1"/>
                    <a:gd name="f657" fmla="*/ f523 f177 1"/>
                    <a:gd name="f658" fmla="*/ f524 f177 1"/>
                    <a:gd name="f659" fmla="*/ f525 f177 1"/>
                    <a:gd name="f660" fmla="*/ f526 f177 1"/>
                    <a:gd name="f661" fmla="*/ f527 f177 1"/>
                    <a:gd name="f662" fmla="*/ f528 f177 1"/>
                    <a:gd name="f663" fmla="*/ f529 f177 1"/>
                    <a:gd name="f664" fmla="*/ f530 f177 1"/>
                    <a:gd name="f665" fmla="*/ f531 f177 1"/>
                    <a:gd name="f666" fmla="*/ f532 f177 1"/>
                    <a:gd name="f667" fmla="*/ f533 f177 1"/>
                    <a:gd name="f668" fmla="*/ f534 f177 1"/>
                    <a:gd name="f669" fmla="*/ f535 f178 1"/>
                    <a:gd name="f670" fmla="*/ f536 f177 1"/>
                    <a:gd name="f671" fmla="*/ f537 f177 1"/>
                    <a:gd name="f672" fmla="*/ f538 f178 1"/>
                    <a:gd name="f673" fmla="*/ f539 f178 1"/>
                    <a:gd name="f674" fmla="*/ f540 f178 1"/>
                    <a:gd name="f675" fmla="*/ f541 f178 1"/>
                    <a:gd name="f676" fmla="*/ f542 f178 1"/>
                    <a:gd name="f677" fmla="*/ f543 f178 1"/>
                    <a:gd name="f678" fmla="*/ f544 f178 1"/>
                    <a:gd name="f679" fmla="*/ f545 f178 1"/>
                    <a:gd name="f680" fmla="*/ f546 f178 1"/>
                    <a:gd name="f681" fmla="*/ f547 f178 1"/>
                    <a:gd name="f682" fmla="*/ f548 f178 1"/>
                    <a:gd name="f683" fmla="*/ f549 f178 1"/>
                    <a:gd name="f684" fmla="*/ f550 f178 1"/>
                    <a:gd name="f685" fmla="*/ f551 f178 1"/>
                    <a:gd name="f686" fmla="*/ f552 f178 1"/>
                    <a:gd name="f687" fmla="*/ f553 f178 1"/>
                    <a:gd name="f688" fmla="*/ f554 f178 1"/>
                    <a:gd name="f689" fmla="*/ f555 f178 1"/>
                    <a:gd name="f690" fmla="*/ f556 f178 1"/>
                    <a:gd name="f691" fmla="*/ f557 f177 1"/>
                    <a:gd name="f692" fmla="*/ f558 f178 1"/>
                    <a:gd name="f693" fmla="*/ f559 f177 1"/>
                    <a:gd name="f694" fmla="*/ f560 f178 1"/>
                    <a:gd name="f695" fmla="*/ f561 f178 1"/>
                    <a:gd name="f696" fmla="*/ f562 f177 1"/>
                    <a:gd name="f697" fmla="*/ f563 f177 1"/>
                    <a:gd name="f698" fmla="*/ f564 f177 1"/>
                    <a:gd name="f699" fmla="*/ f565 f178 1"/>
                    <a:gd name="f700" fmla="*/ f566 f178 1"/>
                    <a:gd name="f701" fmla="*/ f567 f178 1"/>
                    <a:gd name="f702" fmla="*/ f568 f178 1"/>
                    <a:gd name="f703" fmla="*/ f569 f178 1"/>
                    <a:gd name="f704" fmla="*/ f570 f178 1"/>
                    <a:gd name="f705" fmla="*/ f571 f178 1"/>
                    <a:gd name="f706" fmla="*/ f572 f178 1"/>
                    <a:gd name="f707" fmla="*/ f573 f178 1"/>
                    <a:gd name="f708" fmla="*/ f574 f178 1"/>
                    <a:gd name="f709" fmla="*/ f575 f178 1"/>
                    <a:gd name="f710" fmla="*/ f576 f178 1"/>
                    <a:gd name="f711" fmla="*/ f577 f178 1"/>
                    <a:gd name="f712" fmla="*/ f578 f178 1"/>
                    <a:gd name="f713" fmla="*/ f579 f178 1"/>
                    <a:gd name="f714" fmla="*/ f580 f178 1"/>
                    <a:gd name="f715" fmla="*/ f581 f178 1"/>
                    <a:gd name="f716" fmla="*/ f582 f178 1"/>
                  </a:gdLst>
                  <a:ahLst/>
                  <a:cxnLst>
                    <a:cxn ang="3cd4">
                      <a:pos x="hc" y="t"/>
                    </a:cxn>
                    <a:cxn ang="0">
                      <a:pos x="r" y="vc"/>
                    </a:cxn>
                    <a:cxn ang="cd4">
                      <a:pos x="hc" y="b"/>
                    </a:cxn>
                    <a:cxn ang="cd2">
                      <a:pos x="l" y="vc"/>
                    </a:cxn>
                    <a:cxn ang="f318">
                      <a:pos x="f587" y="f588"/>
                    </a:cxn>
                    <a:cxn ang="f318">
                      <a:pos x="f589" y="f590"/>
                    </a:cxn>
                    <a:cxn ang="f318">
                      <a:pos x="f587" y="f591"/>
                    </a:cxn>
                    <a:cxn ang="f318">
                      <a:pos x="f592" y="f590"/>
                    </a:cxn>
                    <a:cxn ang="f318">
                      <a:pos x="f587" y="f588"/>
                    </a:cxn>
                    <a:cxn ang="f318">
                      <a:pos x="f593" y="f594"/>
                    </a:cxn>
                    <a:cxn ang="f318">
                      <a:pos x="f595" y="f596"/>
                    </a:cxn>
                    <a:cxn ang="f318">
                      <a:pos x="f593" y="f597"/>
                    </a:cxn>
                    <a:cxn ang="f318">
                      <a:pos x="f598" y="f596"/>
                    </a:cxn>
                    <a:cxn ang="f318">
                      <a:pos x="f593" y="f594"/>
                    </a:cxn>
                    <a:cxn ang="f318">
                      <a:pos x="f599" y="f600"/>
                    </a:cxn>
                    <a:cxn ang="f318">
                      <a:pos x="f599" y="f601"/>
                    </a:cxn>
                    <a:cxn ang="f318">
                      <a:pos x="f599" y="f602"/>
                    </a:cxn>
                    <a:cxn ang="f318">
                      <a:pos x="f599" y="f603"/>
                    </a:cxn>
                    <a:cxn ang="f318">
                      <a:pos x="f599" y="f604"/>
                    </a:cxn>
                    <a:cxn ang="f318">
                      <a:pos x="f599" y="f605"/>
                    </a:cxn>
                    <a:cxn ang="f318">
                      <a:pos x="f599" y="f606"/>
                    </a:cxn>
                    <a:cxn ang="f318">
                      <a:pos x="f599" y="f607"/>
                    </a:cxn>
                    <a:cxn ang="f318">
                      <a:pos x="f599" y="f608"/>
                    </a:cxn>
                    <a:cxn ang="f318">
                      <a:pos x="f599" y="f609"/>
                    </a:cxn>
                    <a:cxn ang="f318">
                      <a:pos x="f599" y="f610"/>
                    </a:cxn>
                    <a:cxn ang="f318">
                      <a:pos x="f599" y="f611"/>
                    </a:cxn>
                    <a:cxn ang="f318">
                      <a:pos x="f599" y="f612"/>
                    </a:cxn>
                    <a:cxn ang="f318">
                      <a:pos x="f613" y="f614"/>
                    </a:cxn>
                    <a:cxn ang="f318">
                      <a:pos x="f615" y="f614"/>
                    </a:cxn>
                    <a:cxn ang="f318">
                      <a:pos x="f616" y="f612"/>
                    </a:cxn>
                    <a:cxn ang="f318">
                      <a:pos x="f616" y="f617"/>
                    </a:cxn>
                    <a:cxn ang="f318">
                      <a:pos x="f616" y="f618"/>
                    </a:cxn>
                    <a:cxn ang="f318">
                      <a:pos x="f616" y="f619"/>
                    </a:cxn>
                    <a:cxn ang="f318">
                      <a:pos x="f616" y="f620"/>
                    </a:cxn>
                    <a:cxn ang="f318">
                      <a:pos x="f616" y="f621"/>
                    </a:cxn>
                    <a:cxn ang="f318">
                      <a:pos x="f616" y="f600"/>
                    </a:cxn>
                    <a:cxn ang="f318">
                      <a:pos x="f599" y="f622"/>
                    </a:cxn>
                    <a:cxn ang="f318">
                      <a:pos x="f599" y="f623"/>
                    </a:cxn>
                    <a:cxn ang="f318">
                      <a:pos x="f599" y="f624"/>
                    </a:cxn>
                    <a:cxn ang="f318">
                      <a:pos x="f599" y="f625"/>
                    </a:cxn>
                    <a:cxn ang="f318">
                      <a:pos x="f626" y="f625"/>
                    </a:cxn>
                    <a:cxn ang="f318">
                      <a:pos x="f627" y="f625"/>
                    </a:cxn>
                    <a:cxn ang="f318">
                      <a:pos x="f616" y="f625"/>
                    </a:cxn>
                    <a:cxn ang="f318">
                      <a:pos x="f616" y="f628"/>
                    </a:cxn>
                    <a:cxn ang="f318">
                      <a:pos x="f616" y="f629"/>
                    </a:cxn>
                    <a:cxn ang="f318">
                      <a:pos x="f616" y="f622"/>
                    </a:cxn>
                    <a:cxn ang="f318">
                      <a:pos x="f630" y="f622"/>
                    </a:cxn>
                    <a:cxn ang="f318">
                      <a:pos x="f631" y="f622"/>
                    </a:cxn>
                    <a:cxn ang="f318">
                      <a:pos x="f632" y="f633"/>
                    </a:cxn>
                    <a:cxn ang="f318">
                      <a:pos x="f634" y="f633"/>
                    </a:cxn>
                    <a:cxn ang="f318">
                      <a:pos x="f635" y="f636"/>
                    </a:cxn>
                    <a:cxn ang="f318">
                      <a:pos x="f634" y="f637"/>
                    </a:cxn>
                    <a:cxn ang="f318">
                      <a:pos x="f632" y="f637"/>
                    </a:cxn>
                    <a:cxn ang="f318">
                      <a:pos x="f638" y="f636"/>
                    </a:cxn>
                    <a:cxn ang="f318">
                      <a:pos x="f632" y="f633"/>
                    </a:cxn>
                    <a:cxn ang="f318">
                      <a:pos x="f639" y="f640"/>
                    </a:cxn>
                    <a:cxn ang="f318">
                      <a:pos x="f641" y="f642"/>
                    </a:cxn>
                    <a:cxn ang="f318">
                      <a:pos x="f639" y="f643"/>
                    </a:cxn>
                    <a:cxn ang="f318">
                      <a:pos x="f644" y="f642"/>
                    </a:cxn>
                    <a:cxn ang="f318">
                      <a:pos x="f639" y="f640"/>
                    </a:cxn>
                    <a:cxn ang="f318">
                      <a:pos x="f613" y="f645"/>
                    </a:cxn>
                    <a:cxn ang="f318">
                      <a:pos x="f599" y="f646"/>
                    </a:cxn>
                    <a:cxn ang="f318">
                      <a:pos x="f599" y="f647"/>
                    </a:cxn>
                    <a:cxn ang="f318">
                      <a:pos x="f616" y="f647"/>
                    </a:cxn>
                    <a:cxn ang="f318">
                      <a:pos x="f616" y="f648"/>
                    </a:cxn>
                    <a:cxn ang="f318">
                      <a:pos x="f616" y="f649"/>
                    </a:cxn>
                    <a:cxn ang="f318">
                      <a:pos x="f616" y="f650"/>
                    </a:cxn>
                    <a:cxn ang="f318">
                      <a:pos x="f616" y="f651"/>
                    </a:cxn>
                    <a:cxn ang="f318">
                      <a:pos x="f616" y="f652"/>
                    </a:cxn>
                    <a:cxn ang="f318">
                      <a:pos x="f616" y="f646"/>
                    </a:cxn>
                    <a:cxn ang="f318">
                      <a:pos x="f615" y="f645"/>
                    </a:cxn>
                    <a:cxn ang="f318">
                      <a:pos x="f653" y="f645"/>
                    </a:cxn>
                    <a:cxn ang="f318">
                      <a:pos x="f654" y="f645"/>
                    </a:cxn>
                    <a:cxn ang="f318">
                      <a:pos x="f655" y="f645"/>
                    </a:cxn>
                    <a:cxn ang="f318">
                      <a:pos x="f656" y="f645"/>
                    </a:cxn>
                    <a:cxn ang="f318">
                      <a:pos x="f657" y="f645"/>
                    </a:cxn>
                    <a:cxn ang="f318">
                      <a:pos x="f658" y="f645"/>
                    </a:cxn>
                    <a:cxn ang="f318">
                      <a:pos x="f659" y="f645"/>
                    </a:cxn>
                    <a:cxn ang="f318">
                      <a:pos x="f660" y="f645"/>
                    </a:cxn>
                    <a:cxn ang="f318">
                      <a:pos x="f661" y="f645"/>
                    </a:cxn>
                    <a:cxn ang="f318">
                      <a:pos x="f662" y="f645"/>
                    </a:cxn>
                    <a:cxn ang="f318">
                      <a:pos x="f663" y="f645"/>
                    </a:cxn>
                    <a:cxn ang="f318">
                      <a:pos x="f664" y="f645"/>
                    </a:cxn>
                    <a:cxn ang="f318">
                      <a:pos x="f665" y="f645"/>
                    </a:cxn>
                    <a:cxn ang="f318">
                      <a:pos x="f666" y="f645"/>
                    </a:cxn>
                    <a:cxn ang="f318">
                      <a:pos x="f667" y="f645"/>
                    </a:cxn>
                    <a:cxn ang="f318">
                      <a:pos x="f668" y="f669"/>
                    </a:cxn>
                    <a:cxn ang="f318">
                      <a:pos x="f670" y="f669"/>
                    </a:cxn>
                    <a:cxn ang="f318">
                      <a:pos x="f671" y="f672"/>
                    </a:cxn>
                    <a:cxn ang="f318">
                      <a:pos x="f671" y="f673"/>
                    </a:cxn>
                    <a:cxn ang="f318">
                      <a:pos x="f671" y="f622"/>
                    </a:cxn>
                    <a:cxn ang="f318">
                      <a:pos x="f671" y="f674"/>
                    </a:cxn>
                    <a:cxn ang="f318">
                      <a:pos x="f671" y="f675"/>
                    </a:cxn>
                    <a:cxn ang="f318">
                      <a:pos x="f671" y="f625"/>
                    </a:cxn>
                    <a:cxn ang="f318">
                      <a:pos x="f671" y="f676"/>
                    </a:cxn>
                    <a:cxn ang="f318">
                      <a:pos x="f671" y="f677"/>
                    </a:cxn>
                    <a:cxn ang="f318">
                      <a:pos x="f671" y="f678"/>
                    </a:cxn>
                    <a:cxn ang="f318">
                      <a:pos x="f671" y="f679"/>
                    </a:cxn>
                    <a:cxn ang="f318">
                      <a:pos x="f671" y="f680"/>
                    </a:cxn>
                    <a:cxn ang="f318">
                      <a:pos x="f671" y="f681"/>
                    </a:cxn>
                    <a:cxn ang="f318">
                      <a:pos x="f671" y="f682"/>
                    </a:cxn>
                    <a:cxn ang="f318">
                      <a:pos x="f671" y="f683"/>
                    </a:cxn>
                    <a:cxn ang="f318">
                      <a:pos x="f671" y="f684"/>
                    </a:cxn>
                    <a:cxn ang="f318">
                      <a:pos x="f671" y="f685"/>
                    </a:cxn>
                    <a:cxn ang="f318">
                      <a:pos x="f671" y="f686"/>
                    </a:cxn>
                    <a:cxn ang="f318">
                      <a:pos x="f671" y="f687"/>
                    </a:cxn>
                    <a:cxn ang="f318">
                      <a:pos x="f671" y="f688"/>
                    </a:cxn>
                    <a:cxn ang="f318">
                      <a:pos x="f671" y="f689"/>
                    </a:cxn>
                    <a:cxn ang="f318">
                      <a:pos x="f671" y="f690"/>
                    </a:cxn>
                    <a:cxn ang="f318">
                      <a:pos x="f691" y="f692"/>
                    </a:cxn>
                    <a:cxn ang="f318">
                      <a:pos x="f693" y="f694"/>
                    </a:cxn>
                    <a:cxn ang="f318">
                      <a:pos x="f670" y="f695"/>
                    </a:cxn>
                    <a:cxn ang="f318">
                      <a:pos x="f668" y="f695"/>
                    </a:cxn>
                    <a:cxn ang="f318">
                      <a:pos x="f696" y="f694"/>
                    </a:cxn>
                    <a:cxn ang="f318">
                      <a:pos x="f697" y="f692"/>
                    </a:cxn>
                    <a:cxn ang="f318">
                      <a:pos x="f698" y="f690"/>
                    </a:cxn>
                    <a:cxn ang="f318">
                      <a:pos x="f698" y="f689"/>
                    </a:cxn>
                    <a:cxn ang="f318">
                      <a:pos x="f698" y="f699"/>
                    </a:cxn>
                    <a:cxn ang="f318">
                      <a:pos x="f698" y="f700"/>
                    </a:cxn>
                    <a:cxn ang="f318">
                      <a:pos x="f698" y="f701"/>
                    </a:cxn>
                    <a:cxn ang="f318">
                      <a:pos x="f698" y="f702"/>
                    </a:cxn>
                    <a:cxn ang="f318">
                      <a:pos x="f698" y="f703"/>
                    </a:cxn>
                    <a:cxn ang="f318">
                      <a:pos x="f698" y="f704"/>
                    </a:cxn>
                    <a:cxn ang="f318">
                      <a:pos x="f698" y="f705"/>
                    </a:cxn>
                    <a:cxn ang="f318">
                      <a:pos x="f698" y="f625"/>
                    </a:cxn>
                    <a:cxn ang="f318">
                      <a:pos x="f698" y="f706"/>
                    </a:cxn>
                    <a:cxn ang="f318">
                      <a:pos x="f698" y="f707"/>
                    </a:cxn>
                    <a:cxn ang="f318">
                      <a:pos x="f698" y="f622"/>
                    </a:cxn>
                    <a:cxn ang="f318">
                      <a:pos x="f698" y="f708"/>
                    </a:cxn>
                    <a:cxn ang="f318">
                      <a:pos x="f698" y="f709"/>
                    </a:cxn>
                    <a:cxn ang="f318">
                      <a:pos x="f698" y="f710"/>
                    </a:cxn>
                    <a:cxn ang="f318">
                      <a:pos x="f698" y="f711"/>
                    </a:cxn>
                    <a:cxn ang="f318">
                      <a:pos x="f698" y="f712"/>
                    </a:cxn>
                    <a:cxn ang="f318">
                      <a:pos x="f698" y="f713"/>
                    </a:cxn>
                    <a:cxn ang="f318">
                      <a:pos x="f698" y="f714"/>
                    </a:cxn>
                    <a:cxn ang="f318">
                      <a:pos x="f698" y="f715"/>
                    </a:cxn>
                    <a:cxn ang="f318">
                      <a:pos x="f698" y="f716"/>
                    </a:cxn>
                    <a:cxn ang="f318">
                      <a:pos x="f698" y="f673"/>
                    </a:cxn>
                    <a:cxn ang="f318">
                      <a:pos x="f698" y="f672"/>
                    </a:cxn>
                    <a:cxn ang="f318">
                      <a:pos x="f668" y="f669"/>
                    </a:cxn>
                  </a:cxnLst>
                  <a:rect l="f583" t="f586" r="f584" b="f585"/>
                  <a:pathLst>
                    <a:path w="1860550" h="3343276">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19"/>
                      </a:moveTo>
                      <a:cubicBezTo>
                        <a:pt x="f20" y="f19"/>
                        <a:pt x="f21" y="f22"/>
                        <a:pt x="f21" y="f23"/>
                      </a:cubicBezTo>
                      <a:cubicBezTo>
                        <a:pt x="f21" y="f24"/>
                        <a:pt x="f20" y="f25"/>
                        <a:pt x="f18" y="f25"/>
                      </a:cubicBezTo>
                      <a:cubicBezTo>
                        <a:pt x="f26" y="f25"/>
                        <a:pt x="f27" y="f24"/>
                        <a:pt x="f27" y="f23"/>
                      </a:cubicBezTo>
                      <a:cubicBezTo>
                        <a:pt x="f27" y="f22"/>
                        <a:pt x="f26" y="f19"/>
                        <a:pt x="f18" y="f19"/>
                      </a:cubicBezTo>
                      <a:close/>
                      <a:moveTo>
                        <a:pt x="f28" y="f29"/>
                      </a:moveTo>
                      <a:lnTo>
                        <a:pt x="f28" y="f30"/>
                      </a:lnTo>
                      <a:lnTo>
                        <a:pt x="f28" y="f31"/>
                      </a:lnTo>
                      <a:lnTo>
                        <a:pt x="f28" y="f32"/>
                      </a:lnTo>
                      <a:lnTo>
                        <a:pt x="f28" y="f33"/>
                      </a:lnTo>
                      <a:lnTo>
                        <a:pt x="f28" y="f34"/>
                      </a:lnTo>
                      <a:lnTo>
                        <a:pt x="f28" y="f35"/>
                      </a:lnTo>
                      <a:lnTo>
                        <a:pt x="f28" y="f36"/>
                      </a:lnTo>
                      <a:lnTo>
                        <a:pt x="f28" y="f37"/>
                      </a:lnTo>
                      <a:lnTo>
                        <a:pt x="f28" y="f38"/>
                      </a:lnTo>
                      <a:cubicBezTo>
                        <a:pt x="f28" y="f39"/>
                        <a:pt x="f28" y="f40"/>
                        <a:pt x="f28" y="f41"/>
                      </a:cubicBezTo>
                      <a:lnTo>
                        <a:pt x="f28" y="f42"/>
                      </a:lnTo>
                      <a:lnTo>
                        <a:pt x="f28" y="f43"/>
                      </a:lnTo>
                      <a:cubicBezTo>
                        <a:pt x="f28" y="f44"/>
                        <a:pt x="f45" y="f46"/>
                        <a:pt x="f47" y="f46"/>
                      </a:cubicBezTo>
                      <a:cubicBezTo>
                        <a:pt x="f48" y="f46"/>
                        <a:pt x="f48" y="f46"/>
                        <a:pt x="f48" y="f46"/>
                      </a:cubicBezTo>
                      <a:cubicBezTo>
                        <a:pt x="f49" y="f46"/>
                        <a:pt x="f50" y="f44"/>
                        <a:pt x="f50" y="f43"/>
                      </a:cubicBezTo>
                      <a:lnTo>
                        <a:pt x="f50" y="f51"/>
                      </a:lnTo>
                      <a:lnTo>
                        <a:pt x="f50" y="f52"/>
                      </a:lnTo>
                      <a:lnTo>
                        <a:pt x="f50" y="f53"/>
                      </a:lnTo>
                      <a:lnTo>
                        <a:pt x="f50" y="f54"/>
                      </a:lnTo>
                      <a:lnTo>
                        <a:pt x="f50" y="f55"/>
                      </a:lnTo>
                      <a:lnTo>
                        <a:pt x="f50" y="f29"/>
                      </a:lnTo>
                      <a:close/>
                      <a:moveTo>
                        <a:pt x="f28" y="f56"/>
                      </a:moveTo>
                      <a:lnTo>
                        <a:pt x="f28" y="f57"/>
                      </a:lnTo>
                      <a:cubicBezTo>
                        <a:pt x="f28" y="f58"/>
                        <a:pt x="f28" y="f59"/>
                        <a:pt x="f28" y="f60"/>
                      </a:cubicBezTo>
                      <a:lnTo>
                        <a:pt x="f28" y="f61"/>
                      </a:lnTo>
                      <a:lnTo>
                        <a:pt x="f62" y="f61"/>
                      </a:lnTo>
                      <a:cubicBezTo>
                        <a:pt x="f63" y="f61"/>
                        <a:pt x="f64" y="f61"/>
                        <a:pt x="f65" y="f61"/>
                      </a:cubicBezTo>
                      <a:lnTo>
                        <a:pt x="f50" y="f61"/>
                      </a:lnTo>
                      <a:lnTo>
                        <a:pt x="f50" y="f66"/>
                      </a:lnTo>
                      <a:cubicBezTo>
                        <a:pt x="f50" y="f67"/>
                        <a:pt x="f50" y="f68"/>
                        <a:pt x="f50" y="f69"/>
                      </a:cubicBezTo>
                      <a:lnTo>
                        <a:pt x="f50" y="f56"/>
                      </a:lnTo>
                      <a:lnTo>
                        <a:pt x="f70" y="f56"/>
                      </a:lnTo>
                      <a:cubicBezTo>
                        <a:pt x="f71" y="f56"/>
                        <a:pt x="f72" y="f56"/>
                        <a:pt x="f73" y="f56"/>
                      </a:cubicBezTo>
                      <a:close/>
                      <a:moveTo>
                        <a:pt x="f74" y="f75"/>
                      </a:moveTo>
                      <a:cubicBezTo>
                        <a:pt x="f76" y="f75"/>
                        <a:pt x="f76" y="f75"/>
                        <a:pt x="f76" y="f75"/>
                      </a:cubicBezTo>
                      <a:cubicBezTo>
                        <a:pt x="f77" y="f75"/>
                        <a:pt x="f78" y="f79"/>
                        <a:pt x="f78" y="f80"/>
                      </a:cubicBezTo>
                      <a:cubicBezTo>
                        <a:pt x="f78" y="f81"/>
                        <a:pt x="f77" y="f82"/>
                        <a:pt x="f76" y="f82"/>
                      </a:cubicBezTo>
                      <a:cubicBezTo>
                        <a:pt x="f74" y="f82"/>
                        <a:pt x="f74" y="f82"/>
                        <a:pt x="f74" y="f82"/>
                      </a:cubicBezTo>
                      <a:cubicBezTo>
                        <a:pt x="f83" y="f82"/>
                        <a:pt x="f84" y="f81"/>
                        <a:pt x="f84" y="f80"/>
                      </a:cubicBezTo>
                      <a:cubicBezTo>
                        <a:pt x="f84" y="f79"/>
                        <a:pt x="f83" y="f75"/>
                        <a:pt x="f74" y="f75"/>
                      </a:cubicBezTo>
                      <a:close/>
                      <a:moveTo>
                        <a:pt x="f85" y="f86"/>
                      </a:moveTo>
                      <a:cubicBezTo>
                        <a:pt x="f87" y="f86"/>
                        <a:pt x="f88" y="f89"/>
                        <a:pt x="f88" y="f90"/>
                      </a:cubicBezTo>
                      <a:cubicBezTo>
                        <a:pt x="f88" y="f91"/>
                        <a:pt x="f87" y="f92"/>
                        <a:pt x="f85" y="f92"/>
                      </a:cubicBezTo>
                      <a:cubicBezTo>
                        <a:pt x="f93" y="f92"/>
                        <a:pt x="f94" y="f91"/>
                        <a:pt x="f94" y="f90"/>
                      </a:cubicBezTo>
                      <a:cubicBezTo>
                        <a:pt x="f94" y="f89"/>
                        <a:pt x="f93" y="f86"/>
                        <a:pt x="f85" y="f86"/>
                      </a:cubicBezTo>
                      <a:close/>
                      <a:moveTo>
                        <a:pt x="f47" y="f28"/>
                      </a:moveTo>
                      <a:cubicBezTo>
                        <a:pt x="f45" y="f28"/>
                        <a:pt x="f28" y="f95"/>
                        <a:pt x="f28" y="f96"/>
                      </a:cubicBezTo>
                      <a:lnTo>
                        <a:pt x="f28" y="f97"/>
                      </a:lnTo>
                      <a:cubicBezTo>
                        <a:pt x="f50" y="f97"/>
                        <a:pt x="f50" y="f97"/>
                        <a:pt x="f50" y="f97"/>
                      </a:cubicBezTo>
                      <a:lnTo>
                        <a:pt x="f50" y="f98"/>
                      </a:lnTo>
                      <a:lnTo>
                        <a:pt x="f50" y="f99"/>
                      </a:lnTo>
                      <a:lnTo>
                        <a:pt x="f50" y="f100"/>
                      </a:lnTo>
                      <a:lnTo>
                        <a:pt x="f50" y="f101"/>
                      </a:lnTo>
                      <a:lnTo>
                        <a:pt x="f50" y="f102"/>
                      </a:lnTo>
                      <a:lnTo>
                        <a:pt x="f50" y="f96"/>
                      </a:lnTo>
                      <a:cubicBezTo>
                        <a:pt x="f50" y="f95"/>
                        <a:pt x="f49" y="f28"/>
                        <a:pt x="f48" y="f28"/>
                      </a:cubicBezTo>
                      <a:lnTo>
                        <a:pt x="f103" y="f28"/>
                      </a:lnTo>
                      <a:lnTo>
                        <a:pt x="f104" y="f28"/>
                      </a:lnTo>
                      <a:lnTo>
                        <a:pt x="f105" y="f28"/>
                      </a:lnTo>
                      <a:lnTo>
                        <a:pt x="f106" y="f28"/>
                      </a:lnTo>
                      <a:lnTo>
                        <a:pt x="f107" y="f28"/>
                      </a:lnTo>
                      <a:lnTo>
                        <a:pt x="f108" y="f28"/>
                      </a:lnTo>
                      <a:lnTo>
                        <a:pt x="f109" y="f28"/>
                      </a:lnTo>
                      <a:lnTo>
                        <a:pt x="f110" y="f28"/>
                      </a:lnTo>
                      <a:lnTo>
                        <a:pt x="f111" y="f28"/>
                      </a:lnTo>
                      <a:lnTo>
                        <a:pt x="f112" y="f28"/>
                      </a:lnTo>
                      <a:lnTo>
                        <a:pt x="f113" y="f28"/>
                      </a:lnTo>
                      <a:lnTo>
                        <a:pt x="f114" y="f28"/>
                      </a:lnTo>
                      <a:lnTo>
                        <a:pt x="f115" y="f28"/>
                      </a:lnTo>
                      <a:lnTo>
                        <a:pt x="f116" y="f28"/>
                      </a:lnTo>
                      <a:lnTo>
                        <a:pt x="f117" y="f28"/>
                      </a:lnTo>
                      <a:close/>
                      <a:moveTo>
                        <a:pt x="f118" y="f5"/>
                      </a:moveTo>
                      <a:cubicBezTo>
                        <a:pt x="f119" y="f5"/>
                        <a:pt x="f119" y="f5"/>
                        <a:pt x="f119" y="f5"/>
                      </a:cubicBezTo>
                      <a:cubicBezTo>
                        <a:pt x="f120" y="f5"/>
                        <a:pt x="f6" y="f121"/>
                        <a:pt x="f6" y="f122"/>
                      </a:cubicBezTo>
                      <a:lnTo>
                        <a:pt x="f6" y="f123"/>
                      </a:lnTo>
                      <a:lnTo>
                        <a:pt x="f6" y="f56"/>
                      </a:lnTo>
                      <a:lnTo>
                        <a:pt x="f6" y="f124"/>
                      </a:lnTo>
                      <a:cubicBezTo>
                        <a:pt x="f6" y="f125"/>
                        <a:pt x="f6" y="f126"/>
                        <a:pt x="f6" y="f127"/>
                      </a:cubicBezTo>
                      <a:lnTo>
                        <a:pt x="f6" y="f61"/>
                      </a:lnTo>
                      <a:lnTo>
                        <a:pt x="f6" y="f128"/>
                      </a:lnTo>
                      <a:lnTo>
                        <a:pt x="f6" y="f129"/>
                      </a:lnTo>
                      <a:lnTo>
                        <a:pt x="f6" y="f130"/>
                      </a:lnTo>
                      <a:lnTo>
                        <a:pt x="f6" y="f131"/>
                      </a:lnTo>
                      <a:lnTo>
                        <a:pt x="f6" y="f132"/>
                      </a:lnTo>
                      <a:lnTo>
                        <a:pt x="f6" y="f133"/>
                      </a:lnTo>
                      <a:lnTo>
                        <a:pt x="f6" y="f134"/>
                      </a:lnTo>
                      <a:lnTo>
                        <a:pt x="f6" y="f135"/>
                      </a:lnTo>
                      <a:lnTo>
                        <a:pt x="f6" y="f136"/>
                      </a:lnTo>
                      <a:lnTo>
                        <a:pt x="f6" y="f137"/>
                      </a:lnTo>
                      <a:lnTo>
                        <a:pt x="f6" y="f138"/>
                      </a:lnTo>
                      <a:lnTo>
                        <a:pt x="f6" y="f139"/>
                      </a:lnTo>
                      <a:lnTo>
                        <a:pt x="f6" y="f140"/>
                      </a:lnTo>
                      <a:lnTo>
                        <a:pt x="f6" y="f141"/>
                      </a:lnTo>
                      <a:lnTo>
                        <a:pt x="f6" y="f142"/>
                      </a:lnTo>
                      <a:cubicBezTo>
                        <a:pt x="f6" y="f143"/>
                        <a:pt x="f144" y="f145"/>
                        <a:pt x="f146" y="f147"/>
                      </a:cubicBezTo>
                      <a:lnTo>
                        <a:pt x="f148" y="f149"/>
                      </a:lnTo>
                      <a:lnTo>
                        <a:pt x="f119" y="f7"/>
                      </a:lnTo>
                      <a:cubicBezTo>
                        <a:pt x="f118" y="f7"/>
                        <a:pt x="f118" y="f7"/>
                        <a:pt x="f118" y="f7"/>
                      </a:cubicBezTo>
                      <a:lnTo>
                        <a:pt x="f150" y="f149"/>
                      </a:lnTo>
                      <a:lnTo>
                        <a:pt x="f151" y="f147"/>
                      </a:lnTo>
                      <a:cubicBezTo>
                        <a:pt x="f152" y="f145"/>
                        <a:pt x="f5" y="f143"/>
                        <a:pt x="f5" y="f142"/>
                      </a:cubicBezTo>
                      <a:lnTo>
                        <a:pt x="f5" y="f141"/>
                      </a:lnTo>
                      <a:lnTo>
                        <a:pt x="f5" y="f153"/>
                      </a:lnTo>
                      <a:lnTo>
                        <a:pt x="f5" y="f154"/>
                      </a:lnTo>
                      <a:lnTo>
                        <a:pt x="f5" y="f155"/>
                      </a:lnTo>
                      <a:lnTo>
                        <a:pt x="f5" y="f156"/>
                      </a:lnTo>
                      <a:lnTo>
                        <a:pt x="f5" y="f157"/>
                      </a:lnTo>
                      <a:lnTo>
                        <a:pt x="f5" y="f158"/>
                      </a:lnTo>
                      <a:lnTo>
                        <a:pt x="f5" y="f159"/>
                      </a:lnTo>
                      <a:lnTo>
                        <a:pt x="f5" y="f61"/>
                      </a:lnTo>
                      <a:lnTo>
                        <a:pt x="f5" y="f160"/>
                      </a:lnTo>
                      <a:cubicBezTo>
                        <a:pt x="f5" y="f161"/>
                        <a:pt x="f5" y="f162"/>
                        <a:pt x="f5" y="f163"/>
                      </a:cubicBezTo>
                      <a:lnTo>
                        <a:pt x="f5" y="f56"/>
                      </a:lnTo>
                      <a:lnTo>
                        <a:pt x="f5" y="f164"/>
                      </a:lnTo>
                      <a:lnTo>
                        <a:pt x="f5" y="f165"/>
                      </a:lnTo>
                      <a:lnTo>
                        <a:pt x="f5" y="f166"/>
                      </a:lnTo>
                      <a:lnTo>
                        <a:pt x="f5" y="f167"/>
                      </a:lnTo>
                      <a:lnTo>
                        <a:pt x="f5" y="f168"/>
                      </a:lnTo>
                      <a:lnTo>
                        <a:pt x="f5" y="f169"/>
                      </a:lnTo>
                      <a:lnTo>
                        <a:pt x="f5" y="f170"/>
                      </a:lnTo>
                      <a:cubicBezTo>
                        <a:pt x="f5" y="f171"/>
                        <a:pt x="f5" y="f172"/>
                        <a:pt x="f5" y="f173"/>
                      </a:cubicBezTo>
                      <a:lnTo>
                        <a:pt x="f5" y="f174"/>
                      </a:lnTo>
                      <a:lnTo>
                        <a:pt x="f5" y="f123"/>
                      </a:lnTo>
                      <a:lnTo>
                        <a:pt x="f5" y="f122"/>
                      </a:lnTo>
                      <a:cubicBezTo>
                        <a:pt x="f5" y="f121"/>
                        <a:pt x="f175" y="f5"/>
                        <a:pt x="f118" y="f5"/>
                      </a:cubicBez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179">
                  <a:extLst>
                    <a:ext uri="{FF2B5EF4-FFF2-40B4-BE49-F238E27FC236}">
                      <a16:creationId xmlns:a16="http://schemas.microsoft.com/office/drawing/2014/main" id="{D1B44879-7839-4F00-9C32-101D1754586F}"/>
                    </a:ext>
                  </a:extLst>
                </p:cNvPr>
                <p:cNvSpPr/>
                <p:nvPr/>
              </p:nvSpPr>
              <p:spPr>
                <a:xfrm>
                  <a:off x="10845917" y="3956791"/>
                  <a:ext cx="248396" cy="140177"/>
                </a:xfrm>
                <a:custGeom>
                  <a:avLst/>
                  <a:gdLst>
                    <a:gd name="f0" fmla="val 10800000"/>
                    <a:gd name="f1" fmla="val 5400000"/>
                    <a:gd name="f2" fmla="val 180"/>
                    <a:gd name="f3" fmla="val w"/>
                    <a:gd name="f4" fmla="val h"/>
                    <a:gd name="f5" fmla="val 0"/>
                    <a:gd name="f6" fmla="val 7645936"/>
                    <a:gd name="f7" fmla="val 4314825"/>
                    <a:gd name="f8" fmla="val 5333671"/>
                    <a:gd name="f9" fmla="val 2643510"/>
                    <a:gd name="f10" fmla="val 5256088"/>
                    <a:gd name="f11" fmla="val 5193195"/>
                    <a:gd name="f12" fmla="val 2706403"/>
                    <a:gd name="f13" fmla="val 2783986"/>
                    <a:gd name="f14" fmla="val 3723500"/>
                    <a:gd name="f15" fmla="val 3801083"/>
                    <a:gd name="f16" fmla="val 3863976"/>
                    <a:gd name="f17" fmla="val 5421017"/>
                    <a:gd name="f18" fmla="val 5498600"/>
                    <a:gd name="f19" fmla="val 5561493"/>
                    <a:gd name="f20" fmla="val 4527329"/>
                    <a:gd name="f21" fmla="val 4449746"/>
                    <a:gd name="f22" fmla="val 4386853"/>
                    <a:gd name="f23" fmla="val 4614675"/>
                    <a:gd name="f24" fmla="val 4692258"/>
                    <a:gd name="f25" fmla="val 4755151"/>
                    <a:gd name="f26" fmla="val 3720987"/>
                    <a:gd name="f27" fmla="val 3643404"/>
                    <a:gd name="f28" fmla="val 3580511"/>
                    <a:gd name="f29" fmla="val 3808333"/>
                    <a:gd name="f30" fmla="val 3885916"/>
                    <a:gd name="f31" fmla="val 3948809"/>
                    <a:gd name="f32" fmla="val 2914644"/>
                    <a:gd name="f33" fmla="val 2837061"/>
                    <a:gd name="f34" fmla="val 2774168"/>
                    <a:gd name="f35" fmla="val 3001990"/>
                    <a:gd name="f36" fmla="val 3079573"/>
                    <a:gd name="f37" fmla="val 3142466"/>
                    <a:gd name="f38" fmla="val 2108301"/>
                    <a:gd name="f39" fmla="val 2030718"/>
                    <a:gd name="f40" fmla="val 1967825"/>
                    <a:gd name="f41" fmla="val 2195647"/>
                    <a:gd name="f42" fmla="val 2273230"/>
                    <a:gd name="f43" fmla="val 2336123"/>
                    <a:gd name="f44" fmla="val 5312536"/>
                    <a:gd name="f45" fmla="val 2564132"/>
                    <a:gd name="f46" fmla="val 5442152"/>
                    <a:gd name="f47" fmla="val 5557280"/>
                    <a:gd name="f48" fmla="val 5650609"/>
                    <a:gd name="f49" fmla="val 2657461"/>
                    <a:gd name="f50" fmla="val 2772589"/>
                    <a:gd name="f51" fmla="val 3734896"/>
                    <a:gd name="f52" fmla="val 3850024"/>
                    <a:gd name="f53" fmla="val 3943353"/>
                    <a:gd name="f54" fmla="val 5197408"/>
                    <a:gd name="f55" fmla="val 5104079"/>
                    <a:gd name="f56" fmla="val 4506194"/>
                    <a:gd name="f57" fmla="val 4635810"/>
                    <a:gd name="f58" fmla="val 4750938"/>
                    <a:gd name="f59" fmla="val 4844267"/>
                    <a:gd name="f60" fmla="val 4391066"/>
                    <a:gd name="f61" fmla="val 4297737"/>
                    <a:gd name="f62" fmla="val 3699852"/>
                    <a:gd name="f63" fmla="val 3829468"/>
                    <a:gd name="f64" fmla="val 3944596"/>
                    <a:gd name="f65" fmla="val 4037925"/>
                    <a:gd name="f66" fmla="val 3584724"/>
                    <a:gd name="f67" fmla="val 3491395"/>
                    <a:gd name="f68" fmla="val 2893509"/>
                    <a:gd name="f69" fmla="val 3023125"/>
                    <a:gd name="f70" fmla="val 3138253"/>
                    <a:gd name="f71" fmla="val 3231582"/>
                    <a:gd name="f72" fmla="val 2778381"/>
                    <a:gd name="f73" fmla="val 2685052"/>
                    <a:gd name="f74" fmla="val 2087166"/>
                    <a:gd name="f75" fmla="val 2216782"/>
                    <a:gd name="f76" fmla="val 2331910"/>
                    <a:gd name="f77" fmla="val 2425239"/>
                    <a:gd name="f78" fmla="val 1972038"/>
                    <a:gd name="f79" fmla="val 1878709"/>
                    <a:gd name="f80" fmla="val 5082919"/>
                    <a:gd name="f81" fmla="val 775812"/>
                    <a:gd name="f82" fmla="val 4803323"/>
                    <a:gd name="f83" fmla="val 4576665"/>
                    <a:gd name="f84" fmla="val 1002470"/>
                    <a:gd name="f85" fmla="val 1282066"/>
                    <a:gd name="f86" fmla="val 1561662"/>
                    <a:gd name="f87" fmla="val 1788320"/>
                    <a:gd name="f88" fmla="val 5362515"/>
                    <a:gd name="f89" fmla="val 5589173"/>
                    <a:gd name="f90" fmla="val 2408299"/>
                    <a:gd name="f91" fmla="val 2128703"/>
                    <a:gd name="f92" fmla="val 1902046"/>
                    <a:gd name="f93" fmla="val 2687895"/>
                    <a:gd name="f94" fmla="val 2914553"/>
                    <a:gd name="f95" fmla="val 661036"/>
                    <a:gd name="f96" fmla="val 5425904"/>
                    <a:gd name="f97" fmla="val 5703949"/>
                    <a:gd name="f98" fmla="val 939081"/>
                    <a:gd name="f99" fmla="val 1625051"/>
                    <a:gd name="f100" fmla="val 1903096"/>
                    <a:gd name="f101" fmla="val 4739934"/>
                    <a:gd name="f102" fmla="val 4461889"/>
                    <a:gd name="f103" fmla="val 2751284"/>
                    <a:gd name="f104" fmla="val 3029329"/>
                    <a:gd name="f105" fmla="val 2065314"/>
                    <a:gd name="f106" fmla="val 1787269"/>
                    <a:gd name="f107" fmla="val 1164182"/>
                    <a:gd name="f108" fmla="val 126434"/>
                    <a:gd name="f109" fmla="val 1092372"/>
                    <a:gd name="f110" fmla="val 1034158"/>
                    <a:gd name="f111" fmla="val 184647"/>
                    <a:gd name="f112" fmla="val 256457"/>
                    <a:gd name="f113" fmla="val 1603376"/>
                    <a:gd name="f114" fmla="val 879743"/>
                    <a:gd name="f115" fmla="val 478976"/>
                    <a:gd name="f116" fmla="val 1286475"/>
                    <a:gd name="f117" fmla="val 89830"/>
                    <a:gd name="f118" fmla="val 2046729"/>
                    <a:gd name="f119" fmla="val 1724026"/>
                    <a:gd name="f120" fmla="val 4058369"/>
                    <a:gd name="f121" fmla="val 4130179"/>
                    <a:gd name="f122" fmla="val 4188392"/>
                    <a:gd name="f123" fmla="val 6481755"/>
                    <a:gd name="f124" fmla="val 6553565"/>
                    <a:gd name="f125" fmla="val 6611778"/>
                    <a:gd name="f126" fmla="val 6766193"/>
                    <a:gd name="f127" fmla="val 7166960"/>
                    <a:gd name="f128" fmla="val 7556106"/>
                    <a:gd name="f129" fmla="val 1011518"/>
                    <a:gd name="f130" fmla="val 6634418"/>
                    <a:gd name="f131" fmla="val 6707195"/>
                    <a:gd name="f132" fmla="val 58999"/>
                    <a:gd name="f133" fmla="val 131775"/>
                    <a:gd name="f134" fmla="val 1485987"/>
                    <a:gd name="f135" fmla="val 7077129"/>
                    <a:gd name="f136" fmla="val 1193887"/>
                    <a:gd name="f137" fmla="val 2139317"/>
                    <a:gd name="f138" fmla="val 1840719"/>
                    <a:gd name="f139" fmla="val 4183050"/>
                    <a:gd name="f140" fmla="val 4255827"/>
                    <a:gd name="f141" fmla="val 938741"/>
                    <a:gd name="f142" fmla="val 568807"/>
                    <a:gd name="f143" fmla="+- 0 0 -90"/>
                    <a:gd name="f144" fmla="*/ f3 1 7645936"/>
                    <a:gd name="f145" fmla="*/ f4 1 4314825"/>
                    <a:gd name="f146" fmla="val f5"/>
                    <a:gd name="f147" fmla="val f6"/>
                    <a:gd name="f148" fmla="val f7"/>
                    <a:gd name="f149" fmla="*/ f143 f0 1"/>
                    <a:gd name="f150" fmla="+- f148 0 f146"/>
                    <a:gd name="f151" fmla="+- f147 0 f146"/>
                    <a:gd name="f152" fmla="*/ f149 1 f2"/>
                    <a:gd name="f153" fmla="*/ f151 1 7645936"/>
                    <a:gd name="f154" fmla="*/ f150 1 4314825"/>
                    <a:gd name="f155" fmla="*/ 5333671 f151 1"/>
                    <a:gd name="f156" fmla="*/ 2643510 f150 1"/>
                    <a:gd name="f157" fmla="*/ 5193195 f151 1"/>
                    <a:gd name="f158" fmla="*/ 2783986 f150 1"/>
                    <a:gd name="f159" fmla="*/ 3723500 f150 1"/>
                    <a:gd name="f160" fmla="*/ 3863976 f150 1"/>
                    <a:gd name="f161" fmla="*/ 5421017 f151 1"/>
                    <a:gd name="f162" fmla="*/ 5561493 f151 1"/>
                    <a:gd name="f163" fmla="*/ 4527329 f151 1"/>
                    <a:gd name="f164" fmla="*/ 4386853 f151 1"/>
                    <a:gd name="f165" fmla="*/ 4614675 f151 1"/>
                    <a:gd name="f166" fmla="*/ 4755151 f151 1"/>
                    <a:gd name="f167" fmla="*/ 3720987 f151 1"/>
                    <a:gd name="f168" fmla="*/ 3580511 f151 1"/>
                    <a:gd name="f169" fmla="*/ 3808333 f151 1"/>
                    <a:gd name="f170" fmla="*/ 3948809 f151 1"/>
                    <a:gd name="f171" fmla="*/ 2914644 f151 1"/>
                    <a:gd name="f172" fmla="*/ 2774168 f151 1"/>
                    <a:gd name="f173" fmla="*/ 3001990 f151 1"/>
                    <a:gd name="f174" fmla="*/ 3142466 f151 1"/>
                    <a:gd name="f175" fmla="*/ 2108301 f151 1"/>
                    <a:gd name="f176" fmla="*/ 1967825 f151 1"/>
                    <a:gd name="f177" fmla="*/ 2195647 f151 1"/>
                    <a:gd name="f178" fmla="*/ 2336123 f151 1"/>
                    <a:gd name="f179" fmla="*/ 5312536 f151 1"/>
                    <a:gd name="f180" fmla="*/ 2564132 f150 1"/>
                    <a:gd name="f181" fmla="*/ 5442152 f151 1"/>
                    <a:gd name="f182" fmla="*/ 5650609 f151 1"/>
                    <a:gd name="f183" fmla="*/ 2772589 f150 1"/>
                    <a:gd name="f184" fmla="*/ 3734896 f150 1"/>
                    <a:gd name="f185" fmla="*/ 3943353 f150 1"/>
                    <a:gd name="f186" fmla="*/ 5104079 f151 1"/>
                    <a:gd name="f187" fmla="*/ 4506194 f151 1"/>
                    <a:gd name="f188" fmla="*/ 4635810 f151 1"/>
                    <a:gd name="f189" fmla="*/ 4844267 f151 1"/>
                    <a:gd name="f190" fmla="*/ 4297737 f151 1"/>
                    <a:gd name="f191" fmla="*/ 3699852 f151 1"/>
                    <a:gd name="f192" fmla="*/ 3829468 f151 1"/>
                    <a:gd name="f193" fmla="*/ 4037925 f151 1"/>
                    <a:gd name="f194" fmla="*/ 3491395 f151 1"/>
                    <a:gd name="f195" fmla="*/ 2893509 f151 1"/>
                    <a:gd name="f196" fmla="*/ 3023125 f151 1"/>
                    <a:gd name="f197" fmla="*/ 3231582 f151 1"/>
                    <a:gd name="f198" fmla="*/ 2685052 f151 1"/>
                    <a:gd name="f199" fmla="*/ 2087166 f151 1"/>
                    <a:gd name="f200" fmla="*/ 2216782 f151 1"/>
                    <a:gd name="f201" fmla="*/ 2425239 f151 1"/>
                    <a:gd name="f202" fmla="*/ 1878709 f151 1"/>
                    <a:gd name="f203" fmla="*/ 5082919 f151 1"/>
                    <a:gd name="f204" fmla="*/ 775812 f150 1"/>
                    <a:gd name="f205" fmla="*/ 4576665 f151 1"/>
                    <a:gd name="f206" fmla="*/ 1282066 f150 1"/>
                    <a:gd name="f207" fmla="*/ 1788320 f150 1"/>
                    <a:gd name="f208" fmla="*/ 5589173 f151 1"/>
                    <a:gd name="f209" fmla="*/ 2408299 f151 1"/>
                    <a:gd name="f210" fmla="*/ 1902046 f151 1"/>
                    <a:gd name="f211" fmla="*/ 2914553 f151 1"/>
                    <a:gd name="f212" fmla="*/ 661036 f150 1"/>
                    <a:gd name="f213" fmla="*/ 5703949 f151 1"/>
                    <a:gd name="f214" fmla="*/ 1903096 f150 1"/>
                    <a:gd name="f215" fmla="*/ 4461889 f151 1"/>
                    <a:gd name="f216" fmla="*/ 3029329 f151 1"/>
                    <a:gd name="f217" fmla="*/ 1787269 f151 1"/>
                    <a:gd name="f218" fmla="*/ 1164182 f151 1"/>
                    <a:gd name="f219" fmla="*/ 126434 f150 1"/>
                    <a:gd name="f220" fmla="*/ 1034158 f151 1"/>
                    <a:gd name="f221" fmla="*/ 256457 f150 1"/>
                    <a:gd name="f222" fmla="*/ 1603376 f150 1"/>
                    <a:gd name="f223" fmla="*/ 879743 f151 1"/>
                    <a:gd name="f224" fmla="*/ 478976 f151 1"/>
                    <a:gd name="f225" fmla="*/ 1286475 f150 1"/>
                    <a:gd name="f226" fmla="*/ 89830 f151 1"/>
                    <a:gd name="f227" fmla="*/ 2046729 f150 1"/>
                    <a:gd name="f228" fmla="*/ 1724026 f150 1"/>
                    <a:gd name="f229" fmla="*/ 4058369 f150 1"/>
                    <a:gd name="f230" fmla="*/ 4188392 f150 1"/>
                    <a:gd name="f231" fmla="*/ 6481755 f151 1"/>
                    <a:gd name="f232" fmla="*/ 6611778 f151 1"/>
                    <a:gd name="f233" fmla="*/ 6766193 f151 1"/>
                    <a:gd name="f234" fmla="*/ 7166960 f151 1"/>
                    <a:gd name="f235" fmla="*/ 7556106 f151 1"/>
                    <a:gd name="f236" fmla="*/ 1011518 f151 1"/>
                    <a:gd name="f237" fmla="*/ 0 f150 1"/>
                    <a:gd name="f238" fmla="*/ 6634418 f151 1"/>
                    <a:gd name="f239" fmla="*/ 131775 f150 1"/>
                    <a:gd name="f240" fmla="*/ 1485987 f150 1"/>
                    <a:gd name="f241" fmla="*/ 7077129 f151 1"/>
                    <a:gd name="f242" fmla="*/ 1193887 f150 1"/>
                    <a:gd name="f243" fmla="*/ 7645936 f151 1"/>
                    <a:gd name="f244" fmla="*/ 2139317 f150 1"/>
                    <a:gd name="f245" fmla="*/ 1840719 f150 1"/>
                    <a:gd name="f246" fmla="*/ 4183050 f150 1"/>
                    <a:gd name="f247" fmla="*/ 4314825 f150 1"/>
                    <a:gd name="f248" fmla="*/ 568807 f151 1"/>
                    <a:gd name="f249" fmla="*/ 0 f151 1"/>
                    <a:gd name="f250" fmla="+- f152 0 f1"/>
                    <a:gd name="f251" fmla="*/ f155 1 7645936"/>
                    <a:gd name="f252" fmla="*/ f156 1 4314825"/>
                    <a:gd name="f253" fmla="*/ f157 1 7645936"/>
                    <a:gd name="f254" fmla="*/ f158 1 4314825"/>
                    <a:gd name="f255" fmla="*/ f159 1 4314825"/>
                    <a:gd name="f256" fmla="*/ f160 1 4314825"/>
                    <a:gd name="f257" fmla="*/ f161 1 7645936"/>
                    <a:gd name="f258" fmla="*/ f162 1 7645936"/>
                    <a:gd name="f259" fmla="*/ f163 1 7645936"/>
                    <a:gd name="f260" fmla="*/ f164 1 7645936"/>
                    <a:gd name="f261" fmla="*/ f165 1 7645936"/>
                    <a:gd name="f262" fmla="*/ f166 1 7645936"/>
                    <a:gd name="f263" fmla="*/ f167 1 7645936"/>
                    <a:gd name="f264" fmla="*/ f168 1 7645936"/>
                    <a:gd name="f265" fmla="*/ f169 1 7645936"/>
                    <a:gd name="f266" fmla="*/ f170 1 7645936"/>
                    <a:gd name="f267" fmla="*/ f171 1 7645936"/>
                    <a:gd name="f268" fmla="*/ f172 1 7645936"/>
                    <a:gd name="f269" fmla="*/ f173 1 7645936"/>
                    <a:gd name="f270" fmla="*/ f174 1 7645936"/>
                    <a:gd name="f271" fmla="*/ f175 1 7645936"/>
                    <a:gd name="f272" fmla="*/ f176 1 7645936"/>
                    <a:gd name="f273" fmla="*/ f177 1 7645936"/>
                    <a:gd name="f274" fmla="*/ f178 1 7645936"/>
                    <a:gd name="f275" fmla="*/ f179 1 7645936"/>
                    <a:gd name="f276" fmla="*/ f180 1 4314825"/>
                    <a:gd name="f277" fmla="*/ f181 1 7645936"/>
                    <a:gd name="f278" fmla="*/ f182 1 7645936"/>
                    <a:gd name="f279" fmla="*/ f183 1 4314825"/>
                    <a:gd name="f280" fmla="*/ f184 1 4314825"/>
                    <a:gd name="f281" fmla="*/ f185 1 4314825"/>
                    <a:gd name="f282" fmla="*/ f186 1 7645936"/>
                    <a:gd name="f283" fmla="*/ f187 1 7645936"/>
                    <a:gd name="f284" fmla="*/ f188 1 7645936"/>
                    <a:gd name="f285" fmla="*/ f189 1 7645936"/>
                    <a:gd name="f286" fmla="*/ f190 1 7645936"/>
                    <a:gd name="f287" fmla="*/ f191 1 7645936"/>
                    <a:gd name="f288" fmla="*/ f192 1 7645936"/>
                    <a:gd name="f289" fmla="*/ f193 1 7645936"/>
                    <a:gd name="f290" fmla="*/ f194 1 7645936"/>
                    <a:gd name="f291" fmla="*/ f195 1 7645936"/>
                    <a:gd name="f292" fmla="*/ f196 1 7645936"/>
                    <a:gd name="f293" fmla="*/ f197 1 7645936"/>
                    <a:gd name="f294" fmla="*/ f198 1 7645936"/>
                    <a:gd name="f295" fmla="*/ f199 1 7645936"/>
                    <a:gd name="f296" fmla="*/ f200 1 7645936"/>
                    <a:gd name="f297" fmla="*/ f201 1 7645936"/>
                    <a:gd name="f298" fmla="*/ f202 1 7645936"/>
                    <a:gd name="f299" fmla="*/ f203 1 7645936"/>
                    <a:gd name="f300" fmla="*/ f204 1 4314825"/>
                    <a:gd name="f301" fmla="*/ f205 1 7645936"/>
                    <a:gd name="f302" fmla="*/ f206 1 4314825"/>
                    <a:gd name="f303" fmla="*/ f207 1 4314825"/>
                    <a:gd name="f304" fmla="*/ f208 1 7645936"/>
                    <a:gd name="f305" fmla="*/ f209 1 7645936"/>
                    <a:gd name="f306" fmla="*/ f210 1 7645936"/>
                    <a:gd name="f307" fmla="*/ f211 1 7645936"/>
                    <a:gd name="f308" fmla="*/ f212 1 4314825"/>
                    <a:gd name="f309" fmla="*/ f213 1 7645936"/>
                    <a:gd name="f310" fmla="*/ f214 1 4314825"/>
                    <a:gd name="f311" fmla="*/ f215 1 7645936"/>
                    <a:gd name="f312" fmla="*/ f216 1 7645936"/>
                    <a:gd name="f313" fmla="*/ f217 1 7645936"/>
                    <a:gd name="f314" fmla="*/ f218 1 7645936"/>
                    <a:gd name="f315" fmla="*/ f219 1 4314825"/>
                    <a:gd name="f316" fmla="*/ f220 1 7645936"/>
                    <a:gd name="f317" fmla="*/ f221 1 4314825"/>
                    <a:gd name="f318" fmla="*/ f222 1 4314825"/>
                    <a:gd name="f319" fmla="*/ f223 1 7645936"/>
                    <a:gd name="f320" fmla="*/ f224 1 7645936"/>
                    <a:gd name="f321" fmla="*/ f225 1 4314825"/>
                    <a:gd name="f322" fmla="*/ f226 1 7645936"/>
                    <a:gd name="f323" fmla="*/ f227 1 4314825"/>
                    <a:gd name="f324" fmla="*/ f228 1 4314825"/>
                    <a:gd name="f325" fmla="*/ f229 1 4314825"/>
                    <a:gd name="f326" fmla="*/ f230 1 4314825"/>
                    <a:gd name="f327" fmla="*/ f231 1 7645936"/>
                    <a:gd name="f328" fmla="*/ f232 1 7645936"/>
                    <a:gd name="f329" fmla="*/ f233 1 7645936"/>
                    <a:gd name="f330" fmla="*/ f234 1 7645936"/>
                    <a:gd name="f331" fmla="*/ f235 1 7645936"/>
                    <a:gd name="f332" fmla="*/ f236 1 7645936"/>
                    <a:gd name="f333" fmla="*/ f237 1 4314825"/>
                    <a:gd name="f334" fmla="*/ f238 1 7645936"/>
                    <a:gd name="f335" fmla="*/ f239 1 4314825"/>
                    <a:gd name="f336" fmla="*/ f240 1 4314825"/>
                    <a:gd name="f337" fmla="*/ f241 1 7645936"/>
                    <a:gd name="f338" fmla="*/ f242 1 4314825"/>
                    <a:gd name="f339" fmla="*/ f243 1 7645936"/>
                    <a:gd name="f340" fmla="*/ f244 1 4314825"/>
                    <a:gd name="f341" fmla="*/ f245 1 4314825"/>
                    <a:gd name="f342" fmla="*/ f246 1 4314825"/>
                    <a:gd name="f343" fmla="*/ f247 1 4314825"/>
                    <a:gd name="f344" fmla="*/ f248 1 7645936"/>
                    <a:gd name="f345" fmla="*/ f249 1 7645936"/>
                    <a:gd name="f346" fmla="*/ f146 1 f153"/>
                    <a:gd name="f347" fmla="*/ f147 1 f153"/>
                    <a:gd name="f348" fmla="*/ f146 1 f154"/>
                    <a:gd name="f349" fmla="*/ f148 1 f154"/>
                    <a:gd name="f350" fmla="*/ f251 1 f153"/>
                    <a:gd name="f351" fmla="*/ f252 1 f154"/>
                    <a:gd name="f352" fmla="*/ f253 1 f153"/>
                    <a:gd name="f353" fmla="*/ f254 1 f154"/>
                    <a:gd name="f354" fmla="*/ f255 1 f154"/>
                    <a:gd name="f355" fmla="*/ f256 1 f154"/>
                    <a:gd name="f356" fmla="*/ f257 1 f153"/>
                    <a:gd name="f357" fmla="*/ f258 1 f153"/>
                    <a:gd name="f358" fmla="*/ f259 1 f153"/>
                    <a:gd name="f359" fmla="*/ f260 1 f153"/>
                    <a:gd name="f360" fmla="*/ f261 1 f153"/>
                    <a:gd name="f361" fmla="*/ f262 1 f153"/>
                    <a:gd name="f362" fmla="*/ f263 1 f153"/>
                    <a:gd name="f363" fmla="*/ f264 1 f153"/>
                    <a:gd name="f364" fmla="*/ f265 1 f153"/>
                    <a:gd name="f365" fmla="*/ f266 1 f153"/>
                    <a:gd name="f366" fmla="*/ f267 1 f153"/>
                    <a:gd name="f367" fmla="*/ f268 1 f153"/>
                    <a:gd name="f368" fmla="*/ f269 1 f153"/>
                    <a:gd name="f369" fmla="*/ f270 1 f153"/>
                    <a:gd name="f370" fmla="*/ f271 1 f153"/>
                    <a:gd name="f371" fmla="*/ f272 1 f153"/>
                    <a:gd name="f372" fmla="*/ f273 1 f153"/>
                    <a:gd name="f373" fmla="*/ f274 1 f153"/>
                    <a:gd name="f374" fmla="*/ f275 1 f153"/>
                    <a:gd name="f375" fmla="*/ f276 1 f154"/>
                    <a:gd name="f376" fmla="*/ f277 1 f153"/>
                    <a:gd name="f377" fmla="*/ f278 1 f153"/>
                    <a:gd name="f378" fmla="*/ f279 1 f154"/>
                    <a:gd name="f379" fmla="*/ f280 1 f154"/>
                    <a:gd name="f380" fmla="*/ f281 1 f154"/>
                    <a:gd name="f381" fmla="*/ f282 1 f153"/>
                    <a:gd name="f382" fmla="*/ f283 1 f153"/>
                    <a:gd name="f383" fmla="*/ f284 1 f153"/>
                    <a:gd name="f384" fmla="*/ f285 1 f153"/>
                    <a:gd name="f385" fmla="*/ f286 1 f153"/>
                    <a:gd name="f386" fmla="*/ f287 1 f153"/>
                    <a:gd name="f387" fmla="*/ f288 1 f153"/>
                    <a:gd name="f388" fmla="*/ f289 1 f153"/>
                    <a:gd name="f389" fmla="*/ f290 1 f153"/>
                    <a:gd name="f390" fmla="*/ f291 1 f153"/>
                    <a:gd name="f391" fmla="*/ f292 1 f153"/>
                    <a:gd name="f392" fmla="*/ f293 1 f153"/>
                    <a:gd name="f393" fmla="*/ f294 1 f153"/>
                    <a:gd name="f394" fmla="*/ f295 1 f153"/>
                    <a:gd name="f395" fmla="*/ f296 1 f153"/>
                    <a:gd name="f396" fmla="*/ f297 1 f153"/>
                    <a:gd name="f397" fmla="*/ f298 1 f153"/>
                    <a:gd name="f398" fmla="*/ f299 1 f153"/>
                    <a:gd name="f399" fmla="*/ f300 1 f154"/>
                    <a:gd name="f400" fmla="*/ f301 1 f153"/>
                    <a:gd name="f401" fmla="*/ f302 1 f154"/>
                    <a:gd name="f402" fmla="*/ f303 1 f154"/>
                    <a:gd name="f403" fmla="*/ f304 1 f153"/>
                    <a:gd name="f404" fmla="*/ f305 1 f153"/>
                    <a:gd name="f405" fmla="*/ f306 1 f153"/>
                    <a:gd name="f406" fmla="*/ f307 1 f153"/>
                    <a:gd name="f407" fmla="*/ f308 1 f154"/>
                    <a:gd name="f408" fmla="*/ f309 1 f153"/>
                    <a:gd name="f409" fmla="*/ f310 1 f154"/>
                    <a:gd name="f410" fmla="*/ f311 1 f153"/>
                    <a:gd name="f411" fmla="*/ f312 1 f153"/>
                    <a:gd name="f412" fmla="*/ f313 1 f153"/>
                    <a:gd name="f413" fmla="*/ f314 1 f153"/>
                    <a:gd name="f414" fmla="*/ f315 1 f154"/>
                    <a:gd name="f415" fmla="*/ f316 1 f153"/>
                    <a:gd name="f416" fmla="*/ f317 1 f154"/>
                    <a:gd name="f417" fmla="*/ f318 1 f154"/>
                    <a:gd name="f418" fmla="*/ f319 1 f153"/>
                    <a:gd name="f419" fmla="*/ f320 1 f153"/>
                    <a:gd name="f420" fmla="*/ f321 1 f154"/>
                    <a:gd name="f421" fmla="*/ f322 1 f153"/>
                    <a:gd name="f422" fmla="*/ f323 1 f154"/>
                    <a:gd name="f423" fmla="*/ f324 1 f154"/>
                    <a:gd name="f424" fmla="*/ f325 1 f154"/>
                    <a:gd name="f425" fmla="*/ f326 1 f154"/>
                    <a:gd name="f426" fmla="*/ f327 1 f153"/>
                    <a:gd name="f427" fmla="*/ f328 1 f153"/>
                    <a:gd name="f428" fmla="*/ f329 1 f153"/>
                    <a:gd name="f429" fmla="*/ f330 1 f153"/>
                    <a:gd name="f430" fmla="*/ f331 1 f153"/>
                    <a:gd name="f431" fmla="*/ f332 1 f153"/>
                    <a:gd name="f432" fmla="*/ f333 1 f154"/>
                    <a:gd name="f433" fmla="*/ f334 1 f153"/>
                    <a:gd name="f434" fmla="*/ f335 1 f154"/>
                    <a:gd name="f435" fmla="*/ f336 1 f154"/>
                    <a:gd name="f436" fmla="*/ f337 1 f153"/>
                    <a:gd name="f437" fmla="*/ f338 1 f154"/>
                    <a:gd name="f438" fmla="*/ f339 1 f153"/>
                    <a:gd name="f439" fmla="*/ f340 1 f154"/>
                    <a:gd name="f440" fmla="*/ f341 1 f154"/>
                    <a:gd name="f441" fmla="*/ f342 1 f154"/>
                    <a:gd name="f442" fmla="*/ f343 1 f154"/>
                    <a:gd name="f443" fmla="*/ f344 1 f153"/>
                    <a:gd name="f444" fmla="*/ f345 1 f153"/>
                    <a:gd name="f445" fmla="*/ f346 f144 1"/>
                    <a:gd name="f446" fmla="*/ f347 f144 1"/>
                    <a:gd name="f447" fmla="*/ f349 f145 1"/>
                    <a:gd name="f448" fmla="*/ f348 f145 1"/>
                    <a:gd name="f449" fmla="*/ f350 f144 1"/>
                    <a:gd name="f450" fmla="*/ f351 f145 1"/>
                    <a:gd name="f451" fmla="*/ f352 f144 1"/>
                    <a:gd name="f452" fmla="*/ f353 f145 1"/>
                    <a:gd name="f453" fmla="*/ f354 f145 1"/>
                    <a:gd name="f454" fmla="*/ f355 f145 1"/>
                    <a:gd name="f455" fmla="*/ f356 f144 1"/>
                    <a:gd name="f456" fmla="*/ f357 f144 1"/>
                    <a:gd name="f457" fmla="*/ f358 f144 1"/>
                    <a:gd name="f458" fmla="*/ f359 f144 1"/>
                    <a:gd name="f459" fmla="*/ f360 f144 1"/>
                    <a:gd name="f460" fmla="*/ f361 f144 1"/>
                    <a:gd name="f461" fmla="*/ f362 f144 1"/>
                    <a:gd name="f462" fmla="*/ f363 f144 1"/>
                    <a:gd name="f463" fmla="*/ f364 f144 1"/>
                    <a:gd name="f464" fmla="*/ f365 f144 1"/>
                    <a:gd name="f465" fmla="*/ f366 f144 1"/>
                    <a:gd name="f466" fmla="*/ f367 f144 1"/>
                    <a:gd name="f467" fmla="*/ f368 f144 1"/>
                    <a:gd name="f468" fmla="*/ f369 f144 1"/>
                    <a:gd name="f469" fmla="*/ f370 f144 1"/>
                    <a:gd name="f470" fmla="*/ f371 f144 1"/>
                    <a:gd name="f471" fmla="*/ f372 f144 1"/>
                    <a:gd name="f472" fmla="*/ f373 f144 1"/>
                    <a:gd name="f473" fmla="*/ f374 f144 1"/>
                    <a:gd name="f474" fmla="*/ f375 f145 1"/>
                    <a:gd name="f475" fmla="*/ f376 f144 1"/>
                    <a:gd name="f476" fmla="*/ f377 f144 1"/>
                    <a:gd name="f477" fmla="*/ f378 f145 1"/>
                    <a:gd name="f478" fmla="*/ f379 f145 1"/>
                    <a:gd name="f479" fmla="*/ f380 f145 1"/>
                    <a:gd name="f480" fmla="*/ f381 f144 1"/>
                    <a:gd name="f481" fmla="*/ f382 f144 1"/>
                    <a:gd name="f482" fmla="*/ f383 f144 1"/>
                    <a:gd name="f483" fmla="*/ f384 f144 1"/>
                    <a:gd name="f484" fmla="*/ f385 f144 1"/>
                    <a:gd name="f485" fmla="*/ f386 f144 1"/>
                    <a:gd name="f486" fmla="*/ f387 f144 1"/>
                    <a:gd name="f487" fmla="*/ f388 f144 1"/>
                    <a:gd name="f488" fmla="*/ f389 f144 1"/>
                    <a:gd name="f489" fmla="*/ f390 f144 1"/>
                    <a:gd name="f490" fmla="*/ f391 f144 1"/>
                    <a:gd name="f491" fmla="*/ f392 f144 1"/>
                    <a:gd name="f492" fmla="*/ f393 f144 1"/>
                    <a:gd name="f493" fmla="*/ f394 f144 1"/>
                    <a:gd name="f494" fmla="*/ f395 f144 1"/>
                    <a:gd name="f495" fmla="*/ f396 f144 1"/>
                    <a:gd name="f496" fmla="*/ f397 f144 1"/>
                    <a:gd name="f497" fmla="*/ f398 f144 1"/>
                    <a:gd name="f498" fmla="*/ f399 f145 1"/>
                    <a:gd name="f499" fmla="*/ f400 f144 1"/>
                    <a:gd name="f500" fmla="*/ f401 f145 1"/>
                    <a:gd name="f501" fmla="*/ f402 f145 1"/>
                    <a:gd name="f502" fmla="*/ f403 f144 1"/>
                    <a:gd name="f503" fmla="*/ f404 f144 1"/>
                    <a:gd name="f504" fmla="*/ f405 f144 1"/>
                    <a:gd name="f505" fmla="*/ f406 f144 1"/>
                    <a:gd name="f506" fmla="*/ f407 f145 1"/>
                    <a:gd name="f507" fmla="*/ f408 f144 1"/>
                    <a:gd name="f508" fmla="*/ f409 f145 1"/>
                    <a:gd name="f509" fmla="*/ f410 f144 1"/>
                    <a:gd name="f510" fmla="*/ f411 f144 1"/>
                    <a:gd name="f511" fmla="*/ f412 f144 1"/>
                    <a:gd name="f512" fmla="*/ f413 f144 1"/>
                    <a:gd name="f513" fmla="*/ f414 f145 1"/>
                    <a:gd name="f514" fmla="*/ f415 f144 1"/>
                    <a:gd name="f515" fmla="*/ f416 f145 1"/>
                    <a:gd name="f516" fmla="*/ f417 f145 1"/>
                    <a:gd name="f517" fmla="*/ f418 f144 1"/>
                    <a:gd name="f518" fmla="*/ f419 f144 1"/>
                    <a:gd name="f519" fmla="*/ f420 f145 1"/>
                    <a:gd name="f520" fmla="*/ f421 f144 1"/>
                    <a:gd name="f521" fmla="*/ f422 f145 1"/>
                    <a:gd name="f522" fmla="*/ f423 f145 1"/>
                    <a:gd name="f523" fmla="*/ f424 f145 1"/>
                    <a:gd name="f524" fmla="*/ f425 f145 1"/>
                    <a:gd name="f525" fmla="*/ f426 f144 1"/>
                    <a:gd name="f526" fmla="*/ f427 f144 1"/>
                    <a:gd name="f527" fmla="*/ f428 f144 1"/>
                    <a:gd name="f528" fmla="*/ f429 f144 1"/>
                    <a:gd name="f529" fmla="*/ f430 f144 1"/>
                    <a:gd name="f530" fmla="*/ f431 f144 1"/>
                    <a:gd name="f531" fmla="*/ f432 f145 1"/>
                    <a:gd name="f532" fmla="*/ f433 f144 1"/>
                    <a:gd name="f533" fmla="*/ f434 f145 1"/>
                    <a:gd name="f534" fmla="*/ f435 f145 1"/>
                    <a:gd name="f535" fmla="*/ f436 f144 1"/>
                    <a:gd name="f536" fmla="*/ f437 f145 1"/>
                    <a:gd name="f537" fmla="*/ f438 f144 1"/>
                    <a:gd name="f538" fmla="*/ f439 f145 1"/>
                    <a:gd name="f539" fmla="*/ f440 f145 1"/>
                    <a:gd name="f540" fmla="*/ f441 f145 1"/>
                    <a:gd name="f541" fmla="*/ f442 f145 1"/>
                    <a:gd name="f542" fmla="*/ f443 f144 1"/>
                    <a:gd name="f543" fmla="*/ f444 f144 1"/>
                  </a:gdLst>
                  <a:ahLst/>
                  <a:cxnLst>
                    <a:cxn ang="3cd4">
                      <a:pos x="hc" y="t"/>
                    </a:cxn>
                    <a:cxn ang="0">
                      <a:pos x="r" y="vc"/>
                    </a:cxn>
                    <a:cxn ang="cd4">
                      <a:pos x="hc" y="b"/>
                    </a:cxn>
                    <a:cxn ang="cd2">
                      <a:pos x="l" y="vc"/>
                    </a:cxn>
                    <a:cxn ang="f250">
                      <a:pos x="f449" y="f450"/>
                    </a:cxn>
                    <a:cxn ang="f250">
                      <a:pos x="f451" y="f452"/>
                    </a:cxn>
                    <a:cxn ang="f250">
                      <a:pos x="f451" y="f453"/>
                    </a:cxn>
                    <a:cxn ang="f250">
                      <a:pos x="f449" y="f454"/>
                    </a:cxn>
                    <a:cxn ang="f250">
                      <a:pos x="f455" y="f454"/>
                    </a:cxn>
                    <a:cxn ang="f250">
                      <a:pos x="f456" y="f453"/>
                    </a:cxn>
                    <a:cxn ang="f250">
                      <a:pos x="f456" y="f452"/>
                    </a:cxn>
                    <a:cxn ang="f250">
                      <a:pos x="f455" y="f450"/>
                    </a:cxn>
                    <a:cxn ang="f250">
                      <a:pos x="f457" y="f450"/>
                    </a:cxn>
                    <a:cxn ang="f250">
                      <a:pos x="f458" y="f452"/>
                    </a:cxn>
                    <a:cxn ang="f250">
                      <a:pos x="f458" y="f453"/>
                    </a:cxn>
                    <a:cxn ang="f250">
                      <a:pos x="f457" y="f454"/>
                    </a:cxn>
                    <a:cxn ang="f250">
                      <a:pos x="f459" y="f454"/>
                    </a:cxn>
                    <a:cxn ang="f250">
                      <a:pos x="f460" y="f453"/>
                    </a:cxn>
                    <a:cxn ang="f250">
                      <a:pos x="f460" y="f452"/>
                    </a:cxn>
                    <a:cxn ang="f250">
                      <a:pos x="f459" y="f450"/>
                    </a:cxn>
                    <a:cxn ang="f250">
                      <a:pos x="f461" y="f450"/>
                    </a:cxn>
                    <a:cxn ang="f250">
                      <a:pos x="f462" y="f452"/>
                    </a:cxn>
                    <a:cxn ang="f250">
                      <a:pos x="f462" y="f453"/>
                    </a:cxn>
                    <a:cxn ang="f250">
                      <a:pos x="f461" y="f454"/>
                    </a:cxn>
                    <a:cxn ang="f250">
                      <a:pos x="f463" y="f454"/>
                    </a:cxn>
                    <a:cxn ang="f250">
                      <a:pos x="f464" y="f453"/>
                    </a:cxn>
                    <a:cxn ang="f250">
                      <a:pos x="f464" y="f452"/>
                    </a:cxn>
                    <a:cxn ang="f250">
                      <a:pos x="f463" y="f450"/>
                    </a:cxn>
                    <a:cxn ang="f250">
                      <a:pos x="f465" y="f450"/>
                    </a:cxn>
                    <a:cxn ang="f250">
                      <a:pos x="f466" y="f452"/>
                    </a:cxn>
                    <a:cxn ang="f250">
                      <a:pos x="f466" y="f453"/>
                    </a:cxn>
                    <a:cxn ang="f250">
                      <a:pos x="f465" y="f454"/>
                    </a:cxn>
                    <a:cxn ang="f250">
                      <a:pos x="f467" y="f454"/>
                    </a:cxn>
                    <a:cxn ang="f250">
                      <a:pos x="f468" y="f453"/>
                    </a:cxn>
                    <a:cxn ang="f250">
                      <a:pos x="f468" y="f452"/>
                    </a:cxn>
                    <a:cxn ang="f250">
                      <a:pos x="f467" y="f450"/>
                    </a:cxn>
                    <a:cxn ang="f250">
                      <a:pos x="f469" y="f450"/>
                    </a:cxn>
                    <a:cxn ang="f250">
                      <a:pos x="f470" y="f452"/>
                    </a:cxn>
                    <a:cxn ang="f250">
                      <a:pos x="f470" y="f453"/>
                    </a:cxn>
                    <a:cxn ang="f250">
                      <a:pos x="f469" y="f454"/>
                    </a:cxn>
                    <a:cxn ang="f250">
                      <a:pos x="f471" y="f454"/>
                    </a:cxn>
                    <a:cxn ang="f250">
                      <a:pos x="f472" y="f453"/>
                    </a:cxn>
                    <a:cxn ang="f250">
                      <a:pos x="f472" y="f452"/>
                    </a:cxn>
                    <a:cxn ang="f250">
                      <a:pos x="f471" y="f450"/>
                    </a:cxn>
                    <a:cxn ang="f250">
                      <a:pos x="f473" y="f474"/>
                    </a:cxn>
                    <a:cxn ang="f250">
                      <a:pos x="f475" y="f474"/>
                    </a:cxn>
                    <a:cxn ang="f250">
                      <a:pos x="f476" y="f477"/>
                    </a:cxn>
                    <a:cxn ang="f250">
                      <a:pos x="f476" y="f478"/>
                    </a:cxn>
                    <a:cxn ang="f250">
                      <a:pos x="f475" y="f479"/>
                    </a:cxn>
                    <a:cxn ang="f250">
                      <a:pos x="f473" y="f479"/>
                    </a:cxn>
                    <a:cxn ang="f250">
                      <a:pos x="f480" y="f478"/>
                    </a:cxn>
                    <a:cxn ang="f250">
                      <a:pos x="f480" y="f477"/>
                    </a:cxn>
                    <a:cxn ang="f250">
                      <a:pos x="f473" y="f474"/>
                    </a:cxn>
                    <a:cxn ang="f250">
                      <a:pos x="f481" y="f474"/>
                    </a:cxn>
                    <a:cxn ang="f250">
                      <a:pos x="f482" y="f474"/>
                    </a:cxn>
                    <a:cxn ang="f250">
                      <a:pos x="f483" y="f477"/>
                    </a:cxn>
                    <a:cxn ang="f250">
                      <a:pos x="f483" y="f478"/>
                    </a:cxn>
                    <a:cxn ang="f250">
                      <a:pos x="f482" y="f479"/>
                    </a:cxn>
                    <a:cxn ang="f250">
                      <a:pos x="f481" y="f479"/>
                    </a:cxn>
                    <a:cxn ang="f250">
                      <a:pos x="f484" y="f478"/>
                    </a:cxn>
                    <a:cxn ang="f250">
                      <a:pos x="f484" y="f477"/>
                    </a:cxn>
                    <a:cxn ang="f250">
                      <a:pos x="f481" y="f474"/>
                    </a:cxn>
                    <a:cxn ang="f250">
                      <a:pos x="f485" y="f474"/>
                    </a:cxn>
                    <a:cxn ang="f250">
                      <a:pos x="f486" y="f474"/>
                    </a:cxn>
                    <a:cxn ang="f250">
                      <a:pos x="f487" y="f477"/>
                    </a:cxn>
                    <a:cxn ang="f250">
                      <a:pos x="f487" y="f478"/>
                    </a:cxn>
                    <a:cxn ang="f250">
                      <a:pos x="f486" y="f479"/>
                    </a:cxn>
                    <a:cxn ang="f250">
                      <a:pos x="f485" y="f479"/>
                    </a:cxn>
                    <a:cxn ang="f250">
                      <a:pos x="f488" y="f478"/>
                    </a:cxn>
                    <a:cxn ang="f250">
                      <a:pos x="f488" y="f477"/>
                    </a:cxn>
                    <a:cxn ang="f250">
                      <a:pos x="f485" y="f474"/>
                    </a:cxn>
                    <a:cxn ang="f250">
                      <a:pos x="f489" y="f474"/>
                    </a:cxn>
                    <a:cxn ang="f250">
                      <a:pos x="f490" y="f474"/>
                    </a:cxn>
                    <a:cxn ang="f250">
                      <a:pos x="f491" y="f477"/>
                    </a:cxn>
                    <a:cxn ang="f250">
                      <a:pos x="f491" y="f478"/>
                    </a:cxn>
                    <a:cxn ang="f250">
                      <a:pos x="f490" y="f479"/>
                    </a:cxn>
                    <a:cxn ang="f250">
                      <a:pos x="f489" y="f479"/>
                    </a:cxn>
                    <a:cxn ang="f250">
                      <a:pos x="f492" y="f478"/>
                    </a:cxn>
                    <a:cxn ang="f250">
                      <a:pos x="f492" y="f477"/>
                    </a:cxn>
                    <a:cxn ang="f250">
                      <a:pos x="f489" y="f474"/>
                    </a:cxn>
                    <a:cxn ang="f250">
                      <a:pos x="f493" y="f474"/>
                    </a:cxn>
                    <a:cxn ang="f250">
                      <a:pos x="f494" y="f474"/>
                    </a:cxn>
                    <a:cxn ang="f250">
                      <a:pos x="f495" y="f477"/>
                    </a:cxn>
                    <a:cxn ang="f250">
                      <a:pos x="f495" y="f478"/>
                    </a:cxn>
                    <a:cxn ang="f250">
                      <a:pos x="f494" y="f479"/>
                    </a:cxn>
                    <a:cxn ang="f250">
                      <a:pos x="f493" y="f479"/>
                    </a:cxn>
                    <a:cxn ang="f250">
                      <a:pos x="f496" y="f478"/>
                    </a:cxn>
                    <a:cxn ang="f250">
                      <a:pos x="f496" y="f477"/>
                    </a:cxn>
                    <a:cxn ang="f250">
                      <a:pos x="f493" y="f474"/>
                    </a:cxn>
                    <a:cxn ang="f250">
                      <a:pos x="f497" y="f498"/>
                    </a:cxn>
                    <a:cxn ang="f250">
                      <a:pos x="f499" y="f500"/>
                    </a:cxn>
                    <a:cxn ang="f250">
                      <a:pos x="f497" y="f501"/>
                    </a:cxn>
                    <a:cxn ang="f250">
                      <a:pos x="f502" y="f500"/>
                    </a:cxn>
                    <a:cxn ang="f250">
                      <a:pos x="f497" y="f498"/>
                    </a:cxn>
                    <a:cxn ang="f250">
                      <a:pos x="f503" y="f498"/>
                    </a:cxn>
                    <a:cxn ang="f250">
                      <a:pos x="f504" y="f500"/>
                    </a:cxn>
                    <a:cxn ang="f250">
                      <a:pos x="f503" y="f501"/>
                    </a:cxn>
                    <a:cxn ang="f250">
                      <a:pos x="f505" y="f500"/>
                    </a:cxn>
                    <a:cxn ang="f250">
                      <a:pos x="f503" y="f498"/>
                    </a:cxn>
                    <a:cxn ang="f250">
                      <a:pos x="f497" y="f506"/>
                    </a:cxn>
                    <a:cxn ang="f250">
                      <a:pos x="f507" y="f500"/>
                    </a:cxn>
                    <a:cxn ang="f250">
                      <a:pos x="f497" y="f508"/>
                    </a:cxn>
                    <a:cxn ang="f250">
                      <a:pos x="f509" y="f500"/>
                    </a:cxn>
                    <a:cxn ang="f250">
                      <a:pos x="f497" y="f506"/>
                    </a:cxn>
                    <a:cxn ang="f250">
                      <a:pos x="f503" y="f506"/>
                    </a:cxn>
                    <a:cxn ang="f250">
                      <a:pos x="f510" y="f500"/>
                    </a:cxn>
                    <a:cxn ang="f250">
                      <a:pos x="f503" y="f508"/>
                    </a:cxn>
                    <a:cxn ang="f250">
                      <a:pos x="f511" y="f500"/>
                    </a:cxn>
                    <a:cxn ang="f250">
                      <a:pos x="f503" y="f506"/>
                    </a:cxn>
                    <a:cxn ang="f250">
                      <a:pos x="f512" y="f513"/>
                    </a:cxn>
                    <a:cxn ang="f250">
                      <a:pos x="f514" y="f515"/>
                    </a:cxn>
                    <a:cxn ang="f250">
                      <a:pos x="f514" y="f516"/>
                    </a:cxn>
                    <a:cxn ang="f250">
                      <a:pos x="f517" y="f516"/>
                    </a:cxn>
                    <a:cxn ang="f250">
                      <a:pos x="f518" y="f516"/>
                    </a:cxn>
                    <a:cxn ang="f250">
                      <a:pos x="f518" y="f519"/>
                    </a:cxn>
                    <a:cxn ang="f250">
                      <a:pos x="f520" y="f519"/>
                    </a:cxn>
                    <a:cxn ang="f250">
                      <a:pos x="f520" y="f521"/>
                    </a:cxn>
                    <a:cxn ang="f250">
                      <a:pos x="f518" y="f521"/>
                    </a:cxn>
                    <a:cxn ang="f250">
                      <a:pos x="f518" y="f522"/>
                    </a:cxn>
                    <a:cxn ang="f250">
                      <a:pos x="f517" y="f522"/>
                    </a:cxn>
                    <a:cxn ang="f250">
                      <a:pos x="f514" y="f522"/>
                    </a:cxn>
                    <a:cxn ang="f250">
                      <a:pos x="f514" y="f523"/>
                    </a:cxn>
                    <a:cxn ang="f250">
                      <a:pos x="f512" y="f524"/>
                    </a:cxn>
                    <a:cxn ang="f250">
                      <a:pos x="f525" y="f524"/>
                    </a:cxn>
                    <a:cxn ang="f250">
                      <a:pos x="f526" y="f523"/>
                    </a:cxn>
                    <a:cxn ang="f250">
                      <a:pos x="f526" y="f522"/>
                    </a:cxn>
                    <a:cxn ang="f250">
                      <a:pos x="f527" y="f522"/>
                    </a:cxn>
                    <a:cxn ang="f250">
                      <a:pos x="f528" y="f522"/>
                    </a:cxn>
                    <a:cxn ang="f250">
                      <a:pos x="f528" y="f521"/>
                    </a:cxn>
                    <a:cxn ang="f250">
                      <a:pos x="f529" y="f521"/>
                    </a:cxn>
                    <a:cxn ang="f250">
                      <a:pos x="f529" y="f519"/>
                    </a:cxn>
                    <a:cxn ang="f250">
                      <a:pos x="f528" y="f519"/>
                    </a:cxn>
                    <a:cxn ang="f250">
                      <a:pos x="f528" y="f516"/>
                    </a:cxn>
                    <a:cxn ang="f250">
                      <a:pos x="f527" y="f516"/>
                    </a:cxn>
                    <a:cxn ang="f250">
                      <a:pos x="f526" y="f516"/>
                    </a:cxn>
                    <a:cxn ang="f250">
                      <a:pos x="f526" y="f515"/>
                    </a:cxn>
                    <a:cxn ang="f250">
                      <a:pos x="f525" y="f513"/>
                    </a:cxn>
                    <a:cxn ang="f250">
                      <a:pos x="f530" y="f531"/>
                    </a:cxn>
                    <a:cxn ang="f250">
                      <a:pos x="f532" y="f531"/>
                    </a:cxn>
                    <a:cxn ang="f250">
                      <a:pos x="f527" y="f533"/>
                    </a:cxn>
                    <a:cxn ang="f250">
                      <a:pos x="f527" y="f534"/>
                    </a:cxn>
                    <a:cxn ang="f250">
                      <a:pos x="f535" y="f534"/>
                    </a:cxn>
                    <a:cxn ang="f250">
                      <a:pos x="f535" y="f536"/>
                    </a:cxn>
                    <a:cxn ang="f250">
                      <a:pos x="f537" y="f536"/>
                    </a:cxn>
                    <a:cxn ang="f250">
                      <a:pos x="f537" y="f538"/>
                    </a:cxn>
                    <a:cxn ang="f250">
                      <a:pos x="f535" y="f538"/>
                    </a:cxn>
                    <a:cxn ang="f250">
                      <a:pos x="f535" y="f539"/>
                    </a:cxn>
                    <a:cxn ang="f250">
                      <a:pos x="f527" y="f539"/>
                    </a:cxn>
                    <a:cxn ang="f250">
                      <a:pos x="f527" y="f540"/>
                    </a:cxn>
                    <a:cxn ang="f250">
                      <a:pos x="f532" y="f541"/>
                    </a:cxn>
                    <a:cxn ang="f250">
                      <a:pos x="f530" y="f541"/>
                    </a:cxn>
                    <a:cxn ang="f250">
                      <a:pos x="f517" y="f540"/>
                    </a:cxn>
                    <a:cxn ang="f250">
                      <a:pos x="f517" y="f539"/>
                    </a:cxn>
                    <a:cxn ang="f250">
                      <a:pos x="f542" y="f539"/>
                    </a:cxn>
                    <a:cxn ang="f250">
                      <a:pos x="f542" y="f538"/>
                    </a:cxn>
                    <a:cxn ang="f250">
                      <a:pos x="f543" y="f538"/>
                    </a:cxn>
                    <a:cxn ang="f250">
                      <a:pos x="f543" y="f536"/>
                    </a:cxn>
                    <a:cxn ang="f250">
                      <a:pos x="f542" y="f536"/>
                    </a:cxn>
                    <a:cxn ang="f250">
                      <a:pos x="f542" y="f534"/>
                    </a:cxn>
                    <a:cxn ang="f250">
                      <a:pos x="f517" y="f534"/>
                    </a:cxn>
                    <a:cxn ang="f250">
                      <a:pos x="f517" y="f533"/>
                    </a:cxn>
                    <a:cxn ang="f250">
                      <a:pos x="f530" y="f531"/>
                    </a:cxn>
                  </a:cxnLst>
                  <a:rect l="f445" t="f448" r="f446" b="f447"/>
                  <a:pathLst>
                    <a:path w="7645936" h="4314825">
                      <a:moveTo>
                        <a:pt x="f8" y="f9"/>
                      </a:moveTo>
                      <a:cubicBezTo>
                        <a:pt x="f10" y="f9"/>
                        <a:pt x="f11" y="f12"/>
                        <a:pt x="f11" y="f13"/>
                      </a:cubicBezTo>
                      <a:lnTo>
                        <a:pt x="f11" y="f14"/>
                      </a:lnTo>
                      <a:cubicBezTo>
                        <a:pt x="f11" y="f15"/>
                        <a:pt x="f10" y="f16"/>
                        <a:pt x="f8" y="f16"/>
                      </a:cubicBezTo>
                      <a:lnTo>
                        <a:pt x="f17" y="f16"/>
                      </a:lnTo>
                      <a:cubicBezTo>
                        <a:pt x="f18" y="f16"/>
                        <a:pt x="f19" y="f15"/>
                        <a:pt x="f19" y="f14"/>
                      </a:cubicBezTo>
                      <a:lnTo>
                        <a:pt x="f19" y="f13"/>
                      </a:lnTo>
                      <a:cubicBezTo>
                        <a:pt x="f19" y="f12"/>
                        <a:pt x="f18" y="f9"/>
                        <a:pt x="f17" y="f9"/>
                      </a:cubicBezTo>
                      <a:close/>
                      <a:moveTo>
                        <a:pt x="f20" y="f9"/>
                      </a:moveTo>
                      <a:cubicBezTo>
                        <a:pt x="f21" y="f9"/>
                        <a:pt x="f22" y="f12"/>
                        <a:pt x="f22" y="f13"/>
                      </a:cubicBezTo>
                      <a:lnTo>
                        <a:pt x="f22" y="f14"/>
                      </a:lnTo>
                      <a:cubicBezTo>
                        <a:pt x="f22" y="f15"/>
                        <a:pt x="f21" y="f16"/>
                        <a:pt x="f20" y="f16"/>
                      </a:cubicBezTo>
                      <a:lnTo>
                        <a:pt x="f23" y="f16"/>
                      </a:lnTo>
                      <a:cubicBezTo>
                        <a:pt x="f24" y="f16"/>
                        <a:pt x="f25" y="f15"/>
                        <a:pt x="f25" y="f14"/>
                      </a:cubicBezTo>
                      <a:lnTo>
                        <a:pt x="f25" y="f13"/>
                      </a:lnTo>
                      <a:cubicBezTo>
                        <a:pt x="f25" y="f12"/>
                        <a:pt x="f24" y="f9"/>
                        <a:pt x="f23" y="f9"/>
                      </a:cubicBezTo>
                      <a:close/>
                      <a:moveTo>
                        <a:pt x="f26" y="f9"/>
                      </a:moveTo>
                      <a:cubicBezTo>
                        <a:pt x="f27" y="f9"/>
                        <a:pt x="f28" y="f12"/>
                        <a:pt x="f28" y="f13"/>
                      </a:cubicBezTo>
                      <a:lnTo>
                        <a:pt x="f28" y="f14"/>
                      </a:lnTo>
                      <a:cubicBezTo>
                        <a:pt x="f28" y="f15"/>
                        <a:pt x="f27" y="f16"/>
                        <a:pt x="f26" y="f16"/>
                      </a:cubicBezTo>
                      <a:lnTo>
                        <a:pt x="f29" y="f16"/>
                      </a:lnTo>
                      <a:cubicBezTo>
                        <a:pt x="f30" y="f16"/>
                        <a:pt x="f31" y="f15"/>
                        <a:pt x="f31" y="f14"/>
                      </a:cubicBezTo>
                      <a:lnTo>
                        <a:pt x="f31" y="f13"/>
                      </a:lnTo>
                      <a:cubicBezTo>
                        <a:pt x="f31" y="f12"/>
                        <a:pt x="f30" y="f9"/>
                        <a:pt x="f29" y="f9"/>
                      </a:cubicBezTo>
                      <a:close/>
                      <a:moveTo>
                        <a:pt x="f32" y="f9"/>
                      </a:moveTo>
                      <a:cubicBezTo>
                        <a:pt x="f33" y="f9"/>
                        <a:pt x="f34" y="f12"/>
                        <a:pt x="f34" y="f13"/>
                      </a:cubicBezTo>
                      <a:lnTo>
                        <a:pt x="f34" y="f14"/>
                      </a:lnTo>
                      <a:cubicBezTo>
                        <a:pt x="f34" y="f15"/>
                        <a:pt x="f33" y="f16"/>
                        <a:pt x="f32" y="f16"/>
                      </a:cubicBezTo>
                      <a:lnTo>
                        <a:pt x="f35" y="f16"/>
                      </a:lnTo>
                      <a:cubicBezTo>
                        <a:pt x="f36" y="f16"/>
                        <a:pt x="f37" y="f15"/>
                        <a:pt x="f37" y="f14"/>
                      </a:cubicBezTo>
                      <a:lnTo>
                        <a:pt x="f37" y="f13"/>
                      </a:lnTo>
                      <a:cubicBezTo>
                        <a:pt x="f37" y="f12"/>
                        <a:pt x="f36" y="f9"/>
                        <a:pt x="f35" y="f9"/>
                      </a:cubicBezTo>
                      <a:close/>
                      <a:moveTo>
                        <a:pt x="f38" y="f9"/>
                      </a:moveTo>
                      <a:cubicBezTo>
                        <a:pt x="f39" y="f9"/>
                        <a:pt x="f40" y="f12"/>
                        <a:pt x="f40" y="f13"/>
                      </a:cubicBezTo>
                      <a:lnTo>
                        <a:pt x="f40" y="f14"/>
                      </a:lnTo>
                      <a:cubicBezTo>
                        <a:pt x="f40" y="f15"/>
                        <a:pt x="f39" y="f16"/>
                        <a:pt x="f38" y="f16"/>
                      </a:cubicBezTo>
                      <a:lnTo>
                        <a:pt x="f41" y="f16"/>
                      </a:lnTo>
                      <a:cubicBezTo>
                        <a:pt x="f42" y="f16"/>
                        <a:pt x="f43" y="f15"/>
                        <a:pt x="f43" y="f14"/>
                      </a:cubicBezTo>
                      <a:lnTo>
                        <a:pt x="f43" y="f13"/>
                      </a:lnTo>
                      <a:cubicBezTo>
                        <a:pt x="f43" y="f12"/>
                        <a:pt x="f42" y="f9"/>
                        <a:pt x="f41" y="f9"/>
                      </a:cubicBezTo>
                      <a:close/>
                      <a:moveTo>
                        <a:pt x="f44" y="f45"/>
                      </a:moveTo>
                      <a:lnTo>
                        <a:pt x="f46" y="f45"/>
                      </a:lnTo>
                      <a:cubicBezTo>
                        <a:pt x="f47" y="f45"/>
                        <a:pt x="f48" y="f49"/>
                        <a:pt x="f48" y="f50"/>
                      </a:cubicBezTo>
                      <a:lnTo>
                        <a:pt x="f48" y="f51"/>
                      </a:lnTo>
                      <a:cubicBezTo>
                        <a:pt x="f48" y="f52"/>
                        <a:pt x="f47" y="f53"/>
                        <a:pt x="f46" y="f53"/>
                      </a:cubicBezTo>
                      <a:lnTo>
                        <a:pt x="f44" y="f53"/>
                      </a:lnTo>
                      <a:cubicBezTo>
                        <a:pt x="f54" y="f53"/>
                        <a:pt x="f55" y="f52"/>
                        <a:pt x="f55" y="f51"/>
                      </a:cubicBezTo>
                      <a:lnTo>
                        <a:pt x="f55" y="f50"/>
                      </a:lnTo>
                      <a:cubicBezTo>
                        <a:pt x="f55" y="f49"/>
                        <a:pt x="f54" y="f45"/>
                        <a:pt x="f44" y="f45"/>
                      </a:cubicBezTo>
                      <a:close/>
                      <a:moveTo>
                        <a:pt x="f56" y="f45"/>
                      </a:moveTo>
                      <a:lnTo>
                        <a:pt x="f57" y="f45"/>
                      </a:lnTo>
                      <a:cubicBezTo>
                        <a:pt x="f58" y="f45"/>
                        <a:pt x="f59" y="f49"/>
                        <a:pt x="f59" y="f50"/>
                      </a:cubicBezTo>
                      <a:lnTo>
                        <a:pt x="f59" y="f51"/>
                      </a:lnTo>
                      <a:cubicBezTo>
                        <a:pt x="f59" y="f52"/>
                        <a:pt x="f58" y="f53"/>
                        <a:pt x="f57" y="f53"/>
                      </a:cubicBezTo>
                      <a:lnTo>
                        <a:pt x="f56" y="f53"/>
                      </a:lnTo>
                      <a:cubicBezTo>
                        <a:pt x="f60" y="f53"/>
                        <a:pt x="f61" y="f52"/>
                        <a:pt x="f61" y="f51"/>
                      </a:cubicBezTo>
                      <a:lnTo>
                        <a:pt x="f61" y="f50"/>
                      </a:lnTo>
                      <a:cubicBezTo>
                        <a:pt x="f61" y="f49"/>
                        <a:pt x="f60" y="f45"/>
                        <a:pt x="f56" y="f45"/>
                      </a:cubicBezTo>
                      <a:close/>
                      <a:moveTo>
                        <a:pt x="f62" y="f45"/>
                      </a:moveTo>
                      <a:lnTo>
                        <a:pt x="f63" y="f45"/>
                      </a:lnTo>
                      <a:cubicBezTo>
                        <a:pt x="f64" y="f45"/>
                        <a:pt x="f65" y="f49"/>
                        <a:pt x="f65" y="f50"/>
                      </a:cubicBezTo>
                      <a:lnTo>
                        <a:pt x="f65" y="f51"/>
                      </a:lnTo>
                      <a:cubicBezTo>
                        <a:pt x="f65" y="f52"/>
                        <a:pt x="f64" y="f53"/>
                        <a:pt x="f63" y="f53"/>
                      </a:cubicBezTo>
                      <a:lnTo>
                        <a:pt x="f62" y="f53"/>
                      </a:lnTo>
                      <a:cubicBezTo>
                        <a:pt x="f66" y="f53"/>
                        <a:pt x="f67" y="f52"/>
                        <a:pt x="f67" y="f51"/>
                      </a:cubicBezTo>
                      <a:lnTo>
                        <a:pt x="f67" y="f50"/>
                      </a:lnTo>
                      <a:cubicBezTo>
                        <a:pt x="f67" y="f49"/>
                        <a:pt x="f66" y="f45"/>
                        <a:pt x="f62" y="f45"/>
                      </a:cubicBezTo>
                      <a:close/>
                      <a:moveTo>
                        <a:pt x="f68" y="f45"/>
                      </a:moveTo>
                      <a:lnTo>
                        <a:pt x="f69" y="f45"/>
                      </a:lnTo>
                      <a:cubicBezTo>
                        <a:pt x="f70" y="f45"/>
                        <a:pt x="f71" y="f49"/>
                        <a:pt x="f71" y="f50"/>
                      </a:cubicBezTo>
                      <a:lnTo>
                        <a:pt x="f71" y="f51"/>
                      </a:lnTo>
                      <a:cubicBezTo>
                        <a:pt x="f71" y="f52"/>
                        <a:pt x="f70" y="f53"/>
                        <a:pt x="f69" y="f53"/>
                      </a:cubicBezTo>
                      <a:lnTo>
                        <a:pt x="f68" y="f53"/>
                      </a:lnTo>
                      <a:cubicBezTo>
                        <a:pt x="f72" y="f53"/>
                        <a:pt x="f73" y="f52"/>
                        <a:pt x="f73" y="f51"/>
                      </a:cubicBezTo>
                      <a:lnTo>
                        <a:pt x="f73" y="f50"/>
                      </a:lnTo>
                      <a:cubicBezTo>
                        <a:pt x="f73" y="f49"/>
                        <a:pt x="f72" y="f45"/>
                        <a:pt x="f68" y="f45"/>
                      </a:cubicBezTo>
                      <a:close/>
                      <a:moveTo>
                        <a:pt x="f74" y="f45"/>
                      </a:moveTo>
                      <a:lnTo>
                        <a:pt x="f75" y="f45"/>
                      </a:lnTo>
                      <a:cubicBezTo>
                        <a:pt x="f76" y="f45"/>
                        <a:pt x="f77" y="f49"/>
                        <a:pt x="f77" y="f50"/>
                      </a:cubicBezTo>
                      <a:lnTo>
                        <a:pt x="f77" y="f51"/>
                      </a:lnTo>
                      <a:cubicBezTo>
                        <a:pt x="f77" y="f52"/>
                        <a:pt x="f76" y="f53"/>
                        <a:pt x="f75" y="f53"/>
                      </a:cubicBezTo>
                      <a:lnTo>
                        <a:pt x="f74" y="f53"/>
                      </a:lnTo>
                      <a:cubicBezTo>
                        <a:pt x="f78" y="f53"/>
                        <a:pt x="f79" y="f52"/>
                        <a:pt x="f79" y="f51"/>
                      </a:cubicBezTo>
                      <a:lnTo>
                        <a:pt x="f79" y="f50"/>
                      </a:lnTo>
                      <a:cubicBezTo>
                        <a:pt x="f79" y="f49"/>
                        <a:pt x="f78" y="f45"/>
                        <a:pt x="f74" y="f45"/>
                      </a:cubicBezTo>
                      <a:close/>
                      <a:moveTo>
                        <a:pt x="f80" y="f81"/>
                      </a:moveTo>
                      <a:cubicBezTo>
                        <a:pt x="f82" y="f81"/>
                        <a:pt x="f83" y="f84"/>
                        <a:pt x="f83" y="f85"/>
                      </a:cubicBezTo>
                      <a:cubicBezTo>
                        <a:pt x="f83" y="f86"/>
                        <a:pt x="f82" y="f87"/>
                        <a:pt x="f80" y="f87"/>
                      </a:cubicBezTo>
                      <a:cubicBezTo>
                        <a:pt x="f88" y="f87"/>
                        <a:pt x="f89" y="f86"/>
                        <a:pt x="f89" y="f85"/>
                      </a:cubicBezTo>
                      <a:cubicBezTo>
                        <a:pt x="f89" y="f84"/>
                        <a:pt x="f88" y="f81"/>
                        <a:pt x="f80" y="f81"/>
                      </a:cubicBezTo>
                      <a:close/>
                      <a:moveTo>
                        <a:pt x="f90" y="f81"/>
                      </a:moveTo>
                      <a:cubicBezTo>
                        <a:pt x="f91" y="f81"/>
                        <a:pt x="f92" y="f84"/>
                        <a:pt x="f92" y="f85"/>
                      </a:cubicBezTo>
                      <a:cubicBezTo>
                        <a:pt x="f92" y="f86"/>
                        <a:pt x="f91" y="f87"/>
                        <a:pt x="f90" y="f87"/>
                      </a:cubicBezTo>
                      <a:cubicBezTo>
                        <a:pt x="f93" y="f87"/>
                        <a:pt x="f94" y="f86"/>
                        <a:pt x="f94" y="f85"/>
                      </a:cubicBezTo>
                      <a:cubicBezTo>
                        <a:pt x="f94" y="f84"/>
                        <a:pt x="f93" y="f81"/>
                        <a:pt x="f90" y="f81"/>
                      </a:cubicBezTo>
                      <a:close/>
                      <a:moveTo>
                        <a:pt x="f80" y="f95"/>
                      </a:moveTo>
                      <a:cubicBezTo>
                        <a:pt x="f96" y="f95"/>
                        <a:pt x="f97" y="f98"/>
                        <a:pt x="f97" y="f85"/>
                      </a:cubicBezTo>
                      <a:cubicBezTo>
                        <a:pt x="f97" y="f99"/>
                        <a:pt x="f96" y="f100"/>
                        <a:pt x="f80" y="f100"/>
                      </a:cubicBezTo>
                      <a:cubicBezTo>
                        <a:pt x="f101" y="f100"/>
                        <a:pt x="f102" y="f99"/>
                        <a:pt x="f102" y="f85"/>
                      </a:cubicBezTo>
                      <a:cubicBezTo>
                        <a:pt x="f102" y="f98"/>
                        <a:pt x="f101" y="f95"/>
                        <a:pt x="f80" y="f95"/>
                      </a:cubicBezTo>
                      <a:close/>
                      <a:moveTo>
                        <a:pt x="f90" y="f95"/>
                      </a:moveTo>
                      <a:cubicBezTo>
                        <a:pt x="f103" y="f95"/>
                        <a:pt x="f104" y="f98"/>
                        <a:pt x="f104" y="f85"/>
                      </a:cubicBezTo>
                      <a:cubicBezTo>
                        <a:pt x="f104" y="f99"/>
                        <a:pt x="f103" y="f100"/>
                        <a:pt x="f90" y="f100"/>
                      </a:cubicBezTo>
                      <a:cubicBezTo>
                        <a:pt x="f105" y="f100"/>
                        <a:pt x="f106" y="f99"/>
                        <a:pt x="f106" y="f85"/>
                      </a:cubicBezTo>
                      <a:cubicBezTo>
                        <a:pt x="f106" y="f98"/>
                        <a:pt x="f105" y="f95"/>
                        <a:pt x="f90" y="f95"/>
                      </a:cubicBezTo>
                      <a:close/>
                      <a:moveTo>
                        <a:pt x="f107" y="f108"/>
                      </a:moveTo>
                      <a:cubicBezTo>
                        <a:pt x="f109" y="f108"/>
                        <a:pt x="f110" y="f111"/>
                        <a:pt x="f110" y="f112"/>
                      </a:cubicBezTo>
                      <a:lnTo>
                        <a:pt x="f110" y="f113"/>
                      </a:lnTo>
                      <a:lnTo>
                        <a:pt x="f114" y="f113"/>
                      </a:lnTo>
                      <a:lnTo>
                        <a:pt x="f115" y="f113"/>
                      </a:lnTo>
                      <a:lnTo>
                        <a:pt x="f115" y="f116"/>
                      </a:lnTo>
                      <a:lnTo>
                        <a:pt x="f117" y="f116"/>
                      </a:lnTo>
                      <a:lnTo>
                        <a:pt x="f117" y="f118"/>
                      </a:lnTo>
                      <a:lnTo>
                        <a:pt x="f115" y="f118"/>
                      </a:lnTo>
                      <a:lnTo>
                        <a:pt x="f115" y="f119"/>
                      </a:lnTo>
                      <a:lnTo>
                        <a:pt x="f114" y="f119"/>
                      </a:lnTo>
                      <a:lnTo>
                        <a:pt x="f110" y="f119"/>
                      </a:lnTo>
                      <a:lnTo>
                        <a:pt x="f110" y="f120"/>
                      </a:lnTo>
                      <a:cubicBezTo>
                        <a:pt x="f110" y="f121"/>
                        <a:pt x="f109" y="f122"/>
                        <a:pt x="f107" y="f122"/>
                      </a:cubicBezTo>
                      <a:lnTo>
                        <a:pt x="f123" y="f122"/>
                      </a:lnTo>
                      <a:cubicBezTo>
                        <a:pt x="f124" y="f122"/>
                        <a:pt x="f125" y="f121"/>
                        <a:pt x="f125" y="f120"/>
                      </a:cubicBezTo>
                      <a:lnTo>
                        <a:pt x="f125" y="f119"/>
                      </a:lnTo>
                      <a:lnTo>
                        <a:pt x="f126" y="f119"/>
                      </a:lnTo>
                      <a:lnTo>
                        <a:pt x="f127" y="f119"/>
                      </a:lnTo>
                      <a:lnTo>
                        <a:pt x="f127" y="f118"/>
                      </a:lnTo>
                      <a:lnTo>
                        <a:pt x="f128" y="f118"/>
                      </a:lnTo>
                      <a:lnTo>
                        <a:pt x="f128" y="f116"/>
                      </a:lnTo>
                      <a:lnTo>
                        <a:pt x="f127" y="f116"/>
                      </a:lnTo>
                      <a:lnTo>
                        <a:pt x="f127" y="f113"/>
                      </a:lnTo>
                      <a:lnTo>
                        <a:pt x="f126" y="f113"/>
                      </a:lnTo>
                      <a:lnTo>
                        <a:pt x="f125" y="f113"/>
                      </a:lnTo>
                      <a:lnTo>
                        <a:pt x="f125" y="f112"/>
                      </a:lnTo>
                      <a:cubicBezTo>
                        <a:pt x="f125" y="f111"/>
                        <a:pt x="f124" y="f108"/>
                        <a:pt x="f123" y="f108"/>
                      </a:cubicBezTo>
                      <a:close/>
                      <a:moveTo>
                        <a:pt x="f129" y="f5"/>
                      </a:moveTo>
                      <a:lnTo>
                        <a:pt x="f130" y="f5"/>
                      </a:lnTo>
                      <a:cubicBezTo>
                        <a:pt x="f131" y="f5"/>
                        <a:pt x="f126" y="f132"/>
                        <a:pt x="f126" y="f133"/>
                      </a:cubicBezTo>
                      <a:lnTo>
                        <a:pt x="f126" y="f134"/>
                      </a:lnTo>
                      <a:lnTo>
                        <a:pt x="f135" y="f134"/>
                      </a:lnTo>
                      <a:lnTo>
                        <a:pt x="f135" y="f136"/>
                      </a:lnTo>
                      <a:lnTo>
                        <a:pt x="f6" y="f136"/>
                      </a:lnTo>
                      <a:lnTo>
                        <a:pt x="f6" y="f137"/>
                      </a:lnTo>
                      <a:lnTo>
                        <a:pt x="f135" y="f137"/>
                      </a:lnTo>
                      <a:lnTo>
                        <a:pt x="f135" y="f138"/>
                      </a:lnTo>
                      <a:lnTo>
                        <a:pt x="f126" y="f138"/>
                      </a:lnTo>
                      <a:lnTo>
                        <a:pt x="f126" y="f139"/>
                      </a:lnTo>
                      <a:cubicBezTo>
                        <a:pt x="f126" y="f140"/>
                        <a:pt x="f131" y="f7"/>
                        <a:pt x="f130" y="f7"/>
                      </a:cubicBezTo>
                      <a:lnTo>
                        <a:pt x="f129" y="f7"/>
                      </a:lnTo>
                      <a:cubicBezTo>
                        <a:pt x="f141" y="f7"/>
                        <a:pt x="f114" y="f140"/>
                        <a:pt x="f114" y="f139"/>
                      </a:cubicBezTo>
                      <a:lnTo>
                        <a:pt x="f114" y="f138"/>
                      </a:lnTo>
                      <a:lnTo>
                        <a:pt x="f142" y="f138"/>
                      </a:lnTo>
                      <a:lnTo>
                        <a:pt x="f142" y="f137"/>
                      </a:lnTo>
                      <a:lnTo>
                        <a:pt x="f5" y="f137"/>
                      </a:lnTo>
                      <a:lnTo>
                        <a:pt x="f5" y="f136"/>
                      </a:lnTo>
                      <a:lnTo>
                        <a:pt x="f142" y="f136"/>
                      </a:lnTo>
                      <a:lnTo>
                        <a:pt x="f142" y="f134"/>
                      </a:lnTo>
                      <a:lnTo>
                        <a:pt x="f114" y="f134"/>
                      </a:lnTo>
                      <a:lnTo>
                        <a:pt x="f114" y="f133"/>
                      </a:lnTo>
                      <a:cubicBezTo>
                        <a:pt x="f114" y="f132"/>
                        <a:pt x="f141" y="f5"/>
                        <a:pt x="f129" y="f5"/>
                      </a:cubicBezTo>
                      <a:close/>
                    </a:path>
                  </a:pathLst>
                </a:custGeom>
                <a:solidFill>
                  <a:srgbClr val="0078D7"/>
                </a:solidFill>
                <a:ln w="3172" cap="flat">
                  <a:solidFill>
                    <a:srgbClr val="0078D7"/>
                  </a:solidFill>
                  <a:prstDash val="solid"/>
                  <a:miter/>
                </a:ln>
              </p:spPr>
              <p:txBody>
                <a:bodyPr vert="horz" wrap="square" lIns="182852" tIns="146285" rIns="182852" bIns="146285" anchor="t" anchorCtr="1" compatLnSpc="1">
                  <a:noAutofit/>
                </a:bodyPr>
                <a:lstStyle/>
                <a:p>
                  <a:pPr marL="0" marR="0" lvl="0" indent="0" algn="ctr" defTabSz="93229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00" b="0" i="0" u="none" strike="noStrike" kern="0" cap="none" spc="0" normalizeH="0" baseline="0" noProof="0">
                    <a:ln>
                      <a:noFill/>
                    </a:ln>
                    <a:solidFill>
                      <a:srgbClr val="000000"/>
                    </a:solidFill>
                    <a:effectLst/>
                    <a:uLnTx/>
                    <a:uFillTx/>
                    <a:latin typeface="Segoe UI"/>
                    <a:ea typeface="Segoe UI" pitchFamily="34"/>
                    <a:cs typeface="Segoe UI" pitchFamily="34"/>
                  </a:endParaRPr>
                </a:p>
              </p:txBody>
            </p:sp>
            <p:cxnSp>
              <p:nvCxnSpPr>
                <p:cNvPr id="27" name="Straight Connector 180">
                  <a:extLst>
                    <a:ext uri="{FF2B5EF4-FFF2-40B4-BE49-F238E27FC236}">
                      <a16:creationId xmlns:a16="http://schemas.microsoft.com/office/drawing/2014/main" id="{C08F9913-B9AF-4145-A131-C6F5FEEA05AB}"/>
                    </a:ext>
                  </a:extLst>
                </p:cNvPr>
                <p:cNvCxnSpPr/>
                <p:nvPr/>
              </p:nvCxnSpPr>
              <p:spPr>
                <a:xfrm flipH="1">
                  <a:off x="10448089" y="3397050"/>
                  <a:ext cx="308427" cy="0"/>
                </a:xfrm>
                <a:prstGeom prst="straightConnector1">
                  <a:avLst/>
                </a:prstGeom>
                <a:noFill/>
                <a:ln w="9528" cap="flat">
                  <a:solidFill>
                    <a:srgbClr val="A6A6A6"/>
                  </a:solidFill>
                  <a:prstDash val="solid"/>
                  <a:miter/>
                </a:ln>
              </p:spPr>
            </p:cxnSp>
          </p:grpSp>
        </p:grpSp>
      </p:grpSp>
      <p:cxnSp>
        <p:nvCxnSpPr>
          <p:cNvPr id="28" name="Straight Connector 158">
            <a:extLst>
              <a:ext uri="{FF2B5EF4-FFF2-40B4-BE49-F238E27FC236}">
                <a16:creationId xmlns:a16="http://schemas.microsoft.com/office/drawing/2014/main" id="{570A28D4-193D-49D9-A805-CB2409AC7A4F}"/>
              </a:ext>
            </a:extLst>
          </p:cNvPr>
          <p:cNvCxnSpPr/>
          <p:nvPr/>
        </p:nvCxnSpPr>
        <p:spPr>
          <a:xfrm flipH="1">
            <a:off x="9588224" y="3419654"/>
            <a:ext cx="308427" cy="0"/>
          </a:xfrm>
          <a:prstGeom prst="straightConnector1">
            <a:avLst/>
          </a:prstGeom>
          <a:noFill/>
          <a:ln w="12701" cap="flat">
            <a:solidFill>
              <a:srgbClr val="0078D7"/>
            </a:solidFill>
            <a:prstDash val="solid"/>
            <a:miter/>
          </a:ln>
        </p:spPr>
      </p:cxnSp>
      <p:grpSp>
        <p:nvGrpSpPr>
          <p:cNvPr id="29" name="Group 22">
            <a:extLst>
              <a:ext uri="{FF2B5EF4-FFF2-40B4-BE49-F238E27FC236}">
                <a16:creationId xmlns:a16="http://schemas.microsoft.com/office/drawing/2014/main" id="{15320F42-AC00-465A-A2BF-A7F3F8C26AE7}"/>
              </a:ext>
            </a:extLst>
          </p:cNvPr>
          <p:cNvGrpSpPr/>
          <p:nvPr/>
        </p:nvGrpSpPr>
        <p:grpSpPr>
          <a:xfrm>
            <a:off x="7759086" y="1311222"/>
            <a:ext cx="1791373" cy="4186808"/>
            <a:chOff x="7759086" y="1311222"/>
            <a:chExt cx="1791373" cy="4186808"/>
          </a:xfrm>
        </p:grpSpPr>
        <p:sp>
          <p:nvSpPr>
            <p:cNvPr id="30" name="Rectangle 128">
              <a:extLst>
                <a:ext uri="{FF2B5EF4-FFF2-40B4-BE49-F238E27FC236}">
                  <a16:creationId xmlns:a16="http://schemas.microsoft.com/office/drawing/2014/main" id="{94E5922A-1FBD-4A8D-9036-1F92D03EEECB}"/>
                </a:ext>
              </a:extLst>
            </p:cNvPr>
            <p:cNvSpPr/>
            <p:nvPr/>
          </p:nvSpPr>
          <p:spPr>
            <a:xfrm>
              <a:off x="7759086" y="1311222"/>
              <a:ext cx="1737113" cy="2733845"/>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Intelligence</a:t>
              </a:r>
            </a:p>
          </p:txBody>
        </p:sp>
        <p:sp>
          <p:nvSpPr>
            <p:cNvPr id="31" name="Rectangle 129">
              <a:extLst>
                <a:ext uri="{FF2B5EF4-FFF2-40B4-BE49-F238E27FC236}">
                  <a16:creationId xmlns:a16="http://schemas.microsoft.com/office/drawing/2014/main" id="{ADF98421-12E0-4D3A-9BB9-8ED50ED6E9CD}"/>
                </a:ext>
              </a:extLst>
            </p:cNvPr>
            <p:cNvSpPr/>
            <p:nvPr/>
          </p:nvSpPr>
          <p:spPr>
            <a:xfrm>
              <a:off x="7759086" y="4145258"/>
              <a:ext cx="1737113" cy="1352772"/>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Dashboards &amp; Visualizations</a:t>
              </a:r>
            </a:p>
          </p:txBody>
        </p:sp>
        <p:sp>
          <p:nvSpPr>
            <p:cNvPr id="32" name="Rectangle 133">
              <a:extLst>
                <a:ext uri="{FF2B5EF4-FFF2-40B4-BE49-F238E27FC236}">
                  <a16:creationId xmlns:a16="http://schemas.microsoft.com/office/drawing/2014/main" id="{8CE1062F-8F4A-4E0B-A37C-9515DD9BB08A}"/>
                </a:ext>
              </a:extLst>
            </p:cNvPr>
            <p:cNvSpPr/>
            <p:nvPr/>
          </p:nvSpPr>
          <p:spPr>
            <a:xfrm>
              <a:off x="8281766" y="3378525"/>
              <a:ext cx="126869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Cortana</a:t>
              </a:r>
            </a:p>
          </p:txBody>
        </p:sp>
        <p:grpSp>
          <p:nvGrpSpPr>
            <p:cNvPr id="33" name="Group 134">
              <a:extLst>
                <a:ext uri="{FF2B5EF4-FFF2-40B4-BE49-F238E27FC236}">
                  <a16:creationId xmlns:a16="http://schemas.microsoft.com/office/drawing/2014/main" id="{DF91C2C5-6916-47A5-A365-05BF32BE989C}"/>
                </a:ext>
              </a:extLst>
            </p:cNvPr>
            <p:cNvGrpSpPr/>
            <p:nvPr/>
          </p:nvGrpSpPr>
          <p:grpSpPr>
            <a:xfrm>
              <a:off x="7885849" y="3349602"/>
              <a:ext cx="315714" cy="315714"/>
              <a:chOff x="7885849" y="3349602"/>
              <a:chExt cx="315714" cy="315714"/>
            </a:xfrm>
          </p:grpSpPr>
          <p:sp>
            <p:nvSpPr>
              <p:cNvPr id="34" name="Freeform 135">
                <a:extLst>
                  <a:ext uri="{FF2B5EF4-FFF2-40B4-BE49-F238E27FC236}">
                    <a16:creationId xmlns:a16="http://schemas.microsoft.com/office/drawing/2014/main" id="{8D41BF0F-950C-4887-9500-3A994F4B3006}"/>
                  </a:ext>
                </a:extLst>
              </p:cNvPr>
              <p:cNvSpPr/>
              <p:nvPr/>
            </p:nvSpPr>
            <p:spPr>
              <a:xfrm>
                <a:off x="7885849" y="3349602"/>
                <a:ext cx="315714" cy="315714"/>
              </a:xfrm>
              <a:custGeom>
                <a:avLst/>
                <a:gdLst>
                  <a:gd name="f0" fmla="val 10800000"/>
                  <a:gd name="f1" fmla="val 5400000"/>
                  <a:gd name="f2" fmla="val 180"/>
                  <a:gd name="f3" fmla="val w"/>
                  <a:gd name="f4" fmla="val h"/>
                  <a:gd name="f5" fmla="val 0"/>
                  <a:gd name="f6" fmla="val 5641200"/>
                  <a:gd name="f7" fmla="val 2820600"/>
                  <a:gd name="f8" fmla="val 378999"/>
                  <a:gd name="f9" fmla="val 1472141"/>
                  <a:gd name="f10" fmla="val 4169059"/>
                  <a:gd name="f11" fmla="val 5262201"/>
                  <a:gd name="f12" fmla="val 4378374"/>
                  <a:gd name="f13" fmla="val 1262826"/>
                  <a:gd name="f14" fmla="+- 0 0 -90"/>
                  <a:gd name="f15" fmla="*/ f3 1 5641200"/>
                  <a:gd name="f16" fmla="*/ f4 1 5641200"/>
                  <a:gd name="f17" fmla="val f5"/>
                  <a:gd name="f18" fmla="val f6"/>
                  <a:gd name="f19" fmla="*/ f14 f0 1"/>
                  <a:gd name="f20" fmla="+- f18 0 f17"/>
                  <a:gd name="f21" fmla="*/ f19 1 f2"/>
                  <a:gd name="f22" fmla="*/ f20 1 5641200"/>
                  <a:gd name="f23" fmla="*/ 2820600 f20 1"/>
                  <a:gd name="f24" fmla="*/ 378999 f20 1"/>
                  <a:gd name="f25" fmla="*/ 5262201 f20 1"/>
                  <a:gd name="f26" fmla="*/ 0 f20 1"/>
                  <a:gd name="f27" fmla="*/ 5641200 f20 1"/>
                  <a:gd name="f28" fmla="+- f21 0 f1"/>
                  <a:gd name="f29" fmla="*/ f23 1 5641200"/>
                  <a:gd name="f30" fmla="*/ f24 1 5641200"/>
                  <a:gd name="f31" fmla="*/ f25 1 5641200"/>
                  <a:gd name="f32" fmla="*/ f26 1 5641200"/>
                  <a:gd name="f33" fmla="*/ f27 1 5641200"/>
                  <a:gd name="f34" fmla="*/ f17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7 f15 1"/>
                  <a:gd name="f48" fmla="*/ f36 f16 1"/>
                  <a:gd name="f49" fmla="*/ f38 f16 1"/>
                  <a:gd name="f50" fmla="*/ f38 f15 1"/>
                  <a:gd name="f51" fmla="*/ f39 f16 1"/>
                  <a:gd name="f52" fmla="*/ f40 f15 1"/>
                  <a:gd name="f53" fmla="*/ f40 f16 1"/>
                  <a:gd name="f54" fmla="*/ f39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5641200" h="5641200">
                    <a:moveTo>
                      <a:pt x="f7" y="f8"/>
                    </a:moveTo>
                    <a:cubicBezTo>
                      <a:pt x="f9" y="f8"/>
                      <a:pt x="f8" y="f9"/>
                      <a:pt x="f8" y="f7"/>
                    </a:cubicBezTo>
                    <a:cubicBezTo>
                      <a:pt x="f8" y="f10"/>
                      <a:pt x="f9" y="f11"/>
                      <a:pt x="f7" y="f11"/>
                    </a:cubicBezTo>
                    <a:cubicBezTo>
                      <a:pt x="f10" y="f11"/>
                      <a:pt x="f11" y="f10"/>
                      <a:pt x="f11" y="f7"/>
                    </a:cubicBezTo>
                    <a:cubicBezTo>
                      <a:pt x="f11" y="f9"/>
                      <a:pt x="f10" y="f8"/>
                      <a:pt x="f7" y="f8"/>
                    </a:cubicBezTo>
                    <a:close/>
                    <a:moveTo>
                      <a:pt x="f7" y="f5"/>
                    </a:moveTo>
                    <a:cubicBezTo>
                      <a:pt x="f12" y="f5"/>
                      <a:pt x="f6" y="f13"/>
                      <a:pt x="f6" y="f7"/>
                    </a:cubicBezTo>
                    <a:cubicBezTo>
                      <a:pt x="f6" y="f12"/>
                      <a:pt x="f12" y="f6"/>
                      <a:pt x="f7" y="f6"/>
                    </a:cubicBezTo>
                    <a:cubicBezTo>
                      <a:pt x="f13" y="f6"/>
                      <a:pt x="f5" y="f12"/>
                      <a:pt x="f5" y="f7"/>
                    </a:cubicBezTo>
                    <a:cubicBezTo>
                      <a:pt x="f5" y="f13"/>
                      <a:pt x="f13" y="f5"/>
                      <a:pt x="f7" y="f5"/>
                    </a:cubicBezTo>
                    <a:close/>
                  </a:path>
                </a:pathLst>
              </a:custGeom>
              <a:solidFill>
                <a:srgbClr val="FFFFFF"/>
              </a:solidFill>
              <a:ln cap="flat">
                <a:noFill/>
                <a:prstDash val="solid"/>
              </a:ln>
            </p:spPr>
            <p:txBody>
              <a:bodyPr vert="horz" wrap="square" lIns="182852" tIns="146285" rIns="182852" bIns="146285" anchor="t" anchorCtr="1" compatLnSpc="1">
                <a:noAutofit/>
              </a:bodyPr>
              <a:lstStyle/>
              <a:p>
                <a:pPr marL="0" marR="0" lvl="0" indent="0" algn="ctr" defTabSz="93229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3600" b="0" i="0" u="none" strike="noStrike" kern="0" cap="none" spc="0" normalizeH="0" baseline="0" noProof="0">
                  <a:ln>
                    <a:noFill/>
                  </a:ln>
                  <a:solidFill>
                    <a:srgbClr val="FFFFFF"/>
                  </a:solidFill>
                  <a:effectLst/>
                  <a:uLnTx/>
                  <a:uFillTx/>
                  <a:latin typeface="Segoe UI"/>
                  <a:ea typeface="Segoe UI" pitchFamily="34"/>
                  <a:cs typeface="Segoe UI" pitchFamily="34"/>
                </a:endParaRPr>
              </a:p>
            </p:txBody>
          </p:sp>
          <p:sp>
            <p:nvSpPr>
              <p:cNvPr id="35" name="Freeform 136">
                <a:extLst>
                  <a:ext uri="{FF2B5EF4-FFF2-40B4-BE49-F238E27FC236}">
                    <a16:creationId xmlns:a16="http://schemas.microsoft.com/office/drawing/2014/main" id="{F6896861-68FA-4576-B2F9-9516371AE40A}"/>
                  </a:ext>
                </a:extLst>
              </p:cNvPr>
              <p:cNvSpPr/>
              <p:nvPr/>
            </p:nvSpPr>
            <p:spPr>
              <a:xfrm>
                <a:off x="7907054" y="3370807"/>
                <a:ext cx="273295" cy="273295"/>
              </a:xfrm>
              <a:custGeom>
                <a:avLst/>
                <a:gdLst>
                  <a:gd name="f0" fmla="val 10800000"/>
                  <a:gd name="f1" fmla="val 5400000"/>
                  <a:gd name="f2" fmla="val 180"/>
                  <a:gd name="f3" fmla="val w"/>
                  <a:gd name="f4" fmla="val h"/>
                  <a:gd name="f5" fmla="val 0"/>
                  <a:gd name="f6" fmla="val 4883202"/>
                  <a:gd name="f7" fmla="val 2441601"/>
                  <a:gd name="f8" fmla="val 535401"/>
                  <a:gd name="f9" fmla="val 1388836"/>
                  <a:gd name="f10" fmla="val 3494366"/>
                  <a:gd name="f11" fmla="val 4347801"/>
                  <a:gd name="f12" fmla="val 3790060"/>
                  <a:gd name="f13" fmla="val 1093142"/>
                  <a:gd name="f14" fmla="+- 0 0 -90"/>
                  <a:gd name="f15" fmla="*/ f3 1 4883202"/>
                  <a:gd name="f16" fmla="*/ f4 1 4883202"/>
                  <a:gd name="f17" fmla="val f5"/>
                  <a:gd name="f18" fmla="val f6"/>
                  <a:gd name="f19" fmla="*/ f14 f0 1"/>
                  <a:gd name="f20" fmla="+- f18 0 f17"/>
                  <a:gd name="f21" fmla="*/ f19 1 f2"/>
                  <a:gd name="f22" fmla="*/ f20 1 4883202"/>
                  <a:gd name="f23" fmla="*/ 2441601 f20 1"/>
                  <a:gd name="f24" fmla="*/ 535401 f20 1"/>
                  <a:gd name="f25" fmla="*/ 4347801 f20 1"/>
                  <a:gd name="f26" fmla="*/ 0 f20 1"/>
                  <a:gd name="f27" fmla="*/ 4883202 f20 1"/>
                  <a:gd name="f28" fmla="+- f21 0 f1"/>
                  <a:gd name="f29" fmla="*/ f23 1 4883202"/>
                  <a:gd name="f30" fmla="*/ f24 1 4883202"/>
                  <a:gd name="f31" fmla="*/ f25 1 4883202"/>
                  <a:gd name="f32" fmla="*/ f26 1 4883202"/>
                  <a:gd name="f33" fmla="*/ f27 1 4883202"/>
                  <a:gd name="f34" fmla="*/ f17 1 f22"/>
                  <a:gd name="f35" fmla="*/ f18 1 f22"/>
                  <a:gd name="f36" fmla="*/ f29 1 f22"/>
                  <a:gd name="f37" fmla="*/ f30 1 f22"/>
                  <a:gd name="f38" fmla="*/ f31 1 f22"/>
                  <a:gd name="f39" fmla="*/ f32 1 f22"/>
                  <a:gd name="f40" fmla="*/ f33 1 f22"/>
                  <a:gd name="f41" fmla="*/ f34 f15 1"/>
                  <a:gd name="f42" fmla="*/ f35 f15 1"/>
                  <a:gd name="f43" fmla="*/ f35 f16 1"/>
                  <a:gd name="f44" fmla="*/ f34 f16 1"/>
                  <a:gd name="f45" fmla="*/ f36 f15 1"/>
                  <a:gd name="f46" fmla="*/ f37 f16 1"/>
                  <a:gd name="f47" fmla="*/ f37 f15 1"/>
                  <a:gd name="f48" fmla="*/ f36 f16 1"/>
                  <a:gd name="f49" fmla="*/ f38 f16 1"/>
                  <a:gd name="f50" fmla="*/ f38 f15 1"/>
                  <a:gd name="f51" fmla="*/ f39 f16 1"/>
                  <a:gd name="f52" fmla="*/ f40 f15 1"/>
                  <a:gd name="f53" fmla="*/ f40 f16 1"/>
                  <a:gd name="f54" fmla="*/ f39 f15 1"/>
                </a:gdLst>
                <a:ahLst/>
                <a:cxnLst>
                  <a:cxn ang="3cd4">
                    <a:pos x="hc" y="t"/>
                  </a:cxn>
                  <a:cxn ang="0">
                    <a:pos x="r" y="vc"/>
                  </a:cxn>
                  <a:cxn ang="cd4">
                    <a:pos x="hc" y="b"/>
                  </a:cxn>
                  <a:cxn ang="cd2">
                    <a:pos x="l" y="vc"/>
                  </a:cxn>
                  <a:cxn ang="f28">
                    <a:pos x="f45" y="f46"/>
                  </a:cxn>
                  <a:cxn ang="f28">
                    <a:pos x="f47" y="f48"/>
                  </a:cxn>
                  <a:cxn ang="f28">
                    <a:pos x="f45" y="f49"/>
                  </a:cxn>
                  <a:cxn ang="f28">
                    <a:pos x="f50" y="f48"/>
                  </a:cxn>
                  <a:cxn ang="f28">
                    <a:pos x="f45" y="f46"/>
                  </a:cxn>
                  <a:cxn ang="f28">
                    <a:pos x="f45" y="f51"/>
                  </a:cxn>
                  <a:cxn ang="f28">
                    <a:pos x="f52" y="f48"/>
                  </a:cxn>
                  <a:cxn ang="f28">
                    <a:pos x="f45" y="f53"/>
                  </a:cxn>
                  <a:cxn ang="f28">
                    <a:pos x="f54" y="f48"/>
                  </a:cxn>
                  <a:cxn ang="f28">
                    <a:pos x="f45" y="f51"/>
                  </a:cxn>
                </a:cxnLst>
                <a:rect l="f41" t="f44" r="f42" b="f43"/>
                <a:pathLst>
                  <a:path w="4883202" h="4883202">
                    <a:moveTo>
                      <a:pt x="f7" y="f8"/>
                    </a:moveTo>
                    <a:cubicBezTo>
                      <a:pt x="f9" y="f8"/>
                      <a:pt x="f8" y="f9"/>
                      <a:pt x="f8" y="f7"/>
                    </a:cubicBezTo>
                    <a:cubicBezTo>
                      <a:pt x="f8" y="f10"/>
                      <a:pt x="f9" y="f11"/>
                      <a:pt x="f7" y="f11"/>
                    </a:cubicBezTo>
                    <a:cubicBezTo>
                      <a:pt x="f10" y="f11"/>
                      <a:pt x="f11" y="f10"/>
                      <a:pt x="f11" y="f7"/>
                    </a:cubicBezTo>
                    <a:cubicBezTo>
                      <a:pt x="f11" y="f9"/>
                      <a:pt x="f10" y="f8"/>
                      <a:pt x="f7" y="f8"/>
                    </a:cubicBezTo>
                    <a:close/>
                    <a:moveTo>
                      <a:pt x="f7" y="f5"/>
                    </a:moveTo>
                    <a:cubicBezTo>
                      <a:pt x="f12" y="f5"/>
                      <a:pt x="f6" y="f13"/>
                      <a:pt x="f6" y="f7"/>
                    </a:cubicBezTo>
                    <a:cubicBezTo>
                      <a:pt x="f6" y="f12"/>
                      <a:pt x="f12" y="f6"/>
                      <a:pt x="f7" y="f6"/>
                    </a:cubicBezTo>
                    <a:cubicBezTo>
                      <a:pt x="f13" y="f6"/>
                      <a:pt x="f5" y="f12"/>
                      <a:pt x="f5" y="f7"/>
                    </a:cubicBezTo>
                    <a:cubicBezTo>
                      <a:pt x="f5" y="f13"/>
                      <a:pt x="f13" y="f5"/>
                      <a:pt x="f7" y="f5"/>
                    </a:cubicBezTo>
                    <a:close/>
                  </a:path>
                </a:pathLst>
              </a:custGeom>
              <a:solidFill>
                <a:srgbClr val="D9D9D9"/>
              </a:solidFill>
              <a:ln cap="flat">
                <a:noFill/>
                <a:prstDash val="solid"/>
              </a:ln>
            </p:spPr>
            <p:txBody>
              <a:bodyPr vert="horz" wrap="square" lIns="182852" tIns="146285" rIns="182852" bIns="146285" anchor="t" anchorCtr="1" compatLnSpc="1">
                <a:noAutofit/>
              </a:bodyPr>
              <a:lstStyle/>
              <a:p>
                <a:pPr marL="0" marR="0" lvl="0" indent="0" algn="ctr" defTabSz="93229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3600" b="0" i="0" u="none" strike="noStrike" kern="0" cap="none" spc="0" normalizeH="0" baseline="0" noProof="0">
                  <a:ln>
                    <a:noFill/>
                  </a:ln>
                  <a:solidFill>
                    <a:srgbClr val="FFFFFF"/>
                  </a:solidFill>
                  <a:effectLst/>
                  <a:uLnTx/>
                  <a:uFillTx/>
                  <a:latin typeface="Segoe UI"/>
                  <a:ea typeface="Segoe UI" pitchFamily="34"/>
                  <a:cs typeface="Segoe UI" pitchFamily="34"/>
                </a:endParaRPr>
              </a:p>
            </p:txBody>
          </p:sp>
        </p:grpSp>
        <p:sp>
          <p:nvSpPr>
            <p:cNvPr id="36" name="Rectangle 183">
              <a:extLst>
                <a:ext uri="{FF2B5EF4-FFF2-40B4-BE49-F238E27FC236}">
                  <a16:creationId xmlns:a16="http://schemas.microsoft.com/office/drawing/2014/main" id="{61B87086-A508-46E7-A790-42BADFF491D4}"/>
                </a:ext>
              </a:extLst>
            </p:cNvPr>
            <p:cNvSpPr/>
            <p:nvPr/>
          </p:nvSpPr>
          <p:spPr>
            <a:xfrm>
              <a:off x="8281766" y="2706523"/>
              <a:ext cx="1268693" cy="437622"/>
            </a:xfrm>
            <a:prstGeom prst="rect">
              <a:avLst/>
            </a:prstGeom>
            <a:noFill/>
            <a:ln cap="flat">
              <a:noFill/>
              <a:prstDash val="solid"/>
            </a:ln>
          </p:spPr>
          <p:txBody>
            <a:bodyPr vert="horz" wrap="square" lIns="91440" tIns="45720" rIns="91440" bIns="45720" anchor="ctr"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Bot </a:t>
              </a:r>
              <a:b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b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Framework</a:t>
              </a:r>
            </a:p>
          </p:txBody>
        </p:sp>
        <p:sp>
          <p:nvSpPr>
            <p:cNvPr id="37" name="Rectangle 219">
              <a:extLst>
                <a:ext uri="{FF2B5EF4-FFF2-40B4-BE49-F238E27FC236}">
                  <a16:creationId xmlns:a16="http://schemas.microsoft.com/office/drawing/2014/main" id="{0242D743-1210-456F-8D8E-5E8D5FC2756A}"/>
                </a:ext>
              </a:extLst>
            </p:cNvPr>
            <p:cNvSpPr/>
            <p:nvPr/>
          </p:nvSpPr>
          <p:spPr>
            <a:xfrm>
              <a:off x="8281766" y="2097651"/>
              <a:ext cx="1268693" cy="43762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Cognitive Services</a:t>
              </a:r>
            </a:p>
          </p:txBody>
        </p:sp>
        <p:grpSp>
          <p:nvGrpSpPr>
            <p:cNvPr id="38" name="Group 220">
              <a:extLst>
                <a:ext uri="{FF2B5EF4-FFF2-40B4-BE49-F238E27FC236}">
                  <a16:creationId xmlns:a16="http://schemas.microsoft.com/office/drawing/2014/main" id="{699FC9F8-C900-4917-A0CD-6AB7BB1A5AE4}"/>
                </a:ext>
              </a:extLst>
            </p:cNvPr>
            <p:cNvGrpSpPr/>
            <p:nvPr/>
          </p:nvGrpSpPr>
          <p:grpSpPr>
            <a:xfrm>
              <a:off x="7830016" y="2176052"/>
              <a:ext cx="427372" cy="274036"/>
              <a:chOff x="7830016" y="2176052"/>
              <a:chExt cx="427372" cy="274036"/>
            </a:xfrm>
          </p:grpSpPr>
          <p:sp>
            <p:nvSpPr>
              <p:cNvPr id="39" name="Freeform 221">
                <a:extLst>
                  <a:ext uri="{FF2B5EF4-FFF2-40B4-BE49-F238E27FC236}">
                    <a16:creationId xmlns:a16="http://schemas.microsoft.com/office/drawing/2014/main" id="{7659C799-5219-40E8-90E9-D1E6DBE2ACCA}"/>
                  </a:ext>
                </a:extLst>
              </p:cNvPr>
              <p:cNvSpPr/>
              <p:nvPr/>
            </p:nvSpPr>
            <p:spPr>
              <a:xfrm flipH="1">
                <a:off x="7830016" y="2176052"/>
                <a:ext cx="427372" cy="274036"/>
              </a:xfrm>
              <a:custGeom>
                <a:avLst/>
                <a:gdLst>
                  <a:gd name="f0" fmla="val 10800000"/>
                  <a:gd name="f1" fmla="val 5400000"/>
                  <a:gd name="f2" fmla="val 180"/>
                  <a:gd name="f3" fmla="val w"/>
                  <a:gd name="f4" fmla="val h"/>
                  <a:gd name="f5" fmla="val 0"/>
                  <a:gd name="f6" fmla="val 3835400"/>
                  <a:gd name="f7" fmla="val 2295525"/>
                  <a:gd name="f8" fmla="val 1918425"/>
                  <a:gd name="f9" fmla="val 122238"/>
                  <a:gd name="f10" fmla="val 1623857"/>
                  <a:gd name="f11" fmla="val 1365731"/>
                  <a:gd name="f12" fmla="val 332212"/>
                  <a:gd name="f13" fmla="val 1304995"/>
                  <a:gd name="f14" fmla="val 621307"/>
                  <a:gd name="f15" fmla="val 1292848"/>
                  <a:gd name="f16" fmla="val 752160"/>
                  <a:gd name="f17" fmla="val 1289811"/>
                  <a:gd name="f18" fmla="val 785634"/>
                  <a:gd name="f19" fmla="val 1259443"/>
                  <a:gd name="f20" fmla="val 809979"/>
                  <a:gd name="f21" fmla="val 1226039"/>
                  <a:gd name="f22" fmla="val 806936"/>
                  <a:gd name="f23" fmla="val 1168340"/>
                  <a:gd name="f24" fmla="val 800850"/>
                  <a:gd name="f25" fmla="val 1028648"/>
                  <a:gd name="f26" fmla="val 898066"/>
                  <a:gd name="f27" fmla="val 855625"/>
                  <a:gd name="f28" fmla="val 800889"/>
                  <a:gd name="f29" fmla="val 953005"/>
                  <a:gd name="f30" fmla="val 758374"/>
                  <a:gd name="f31" fmla="val 1004737"/>
                  <a:gd name="f32" fmla="val 746227"/>
                  <a:gd name="f33" fmla="val 1019953"/>
                  <a:gd name="f34" fmla="val 728007"/>
                  <a:gd name="f35" fmla="val 1026039"/>
                  <a:gd name="f36" fmla="val 706749"/>
                  <a:gd name="f37" fmla="val 694602"/>
                  <a:gd name="f38" fmla="val 378777"/>
                  <a:gd name="f39" fmla="val 120650"/>
                  <a:gd name="f40" fmla="val 1281660"/>
                  <a:gd name="f41" fmla="val 1598142"/>
                  <a:gd name="f42" fmla="val 1893323"/>
                  <a:gd name="f43" fmla="val 342335"/>
                  <a:gd name="f44" fmla="val 2139814"/>
                  <a:gd name="f45" fmla="val 636903"/>
                  <a:gd name="f46" fmla="val 2170245"/>
                  <a:gd name="f47" fmla="val 679418"/>
                  <a:gd name="f48" fmla="val 2173288"/>
                  <a:gd name="f49" fmla="val 682455"/>
                  <a:gd name="f50" fmla="val 688528"/>
                  <a:gd name="f51" fmla="val 3151358"/>
                  <a:gd name="f52" fmla="val 3160469"/>
                  <a:gd name="f53" fmla="val 3163506"/>
                  <a:gd name="f54" fmla="val 3166542"/>
                  <a:gd name="f55" fmla="val 3169579"/>
                  <a:gd name="f56" fmla="val 3193873"/>
                  <a:gd name="f57" fmla="val 3482368"/>
                  <a:gd name="f58" fmla="val 3713163"/>
                  <a:gd name="f59" fmla="val 1938969"/>
                  <a:gd name="f60" fmla="val 1655961"/>
                  <a:gd name="f61" fmla="val 1482504"/>
                  <a:gd name="f62" fmla="val 3628133"/>
                  <a:gd name="f63" fmla="val 1324263"/>
                  <a:gd name="f64" fmla="val 3488441"/>
                  <a:gd name="f65" fmla="val 1226884"/>
                  <a:gd name="f66" fmla="val 3442890"/>
                  <a:gd name="f67" fmla="val 1202539"/>
                  <a:gd name="f68" fmla="val 3421632"/>
                  <a:gd name="f69" fmla="val 1190367"/>
                  <a:gd name="f70" fmla="val 3409485"/>
                  <a:gd name="f71" fmla="val 1169065"/>
                  <a:gd name="f72" fmla="val 1144720"/>
                  <a:gd name="f73" fmla="val 3415558"/>
                  <a:gd name="f74" fmla="val 1059513"/>
                  <a:gd name="f75" fmla="val 715643"/>
                  <a:gd name="f76" fmla="val 3133138"/>
                  <a:gd name="f77" fmla="val 435678"/>
                  <a:gd name="f78" fmla="val 2789981"/>
                  <a:gd name="f79" fmla="val 2726209"/>
                  <a:gd name="f80" fmla="val 2662437"/>
                  <a:gd name="f81" fmla="val 444807"/>
                  <a:gd name="f82" fmla="val 2604738"/>
                  <a:gd name="f83" fmla="val 463065"/>
                  <a:gd name="f84" fmla="val 2547039"/>
                  <a:gd name="f85" fmla="val 484367"/>
                  <a:gd name="f86" fmla="val 2516671"/>
                  <a:gd name="f87" fmla="val 496540"/>
                  <a:gd name="f88" fmla="val 2486303"/>
                  <a:gd name="f89" fmla="val 2471119"/>
                  <a:gd name="f90" fmla="val 456979"/>
                  <a:gd name="f91" fmla="val 2437715"/>
                  <a:gd name="f92" fmla="val 396117"/>
                  <a:gd name="f93" fmla="val 2322317"/>
                  <a:gd name="f94" fmla="val 225704"/>
                  <a:gd name="f95" fmla="val 2127963"/>
                  <a:gd name="f96" fmla="val 1919219"/>
                  <a:gd name="f97" fmla="val 2168231"/>
                  <a:gd name="f98" fmla="val 2402060"/>
                  <a:gd name="f99" fmla="val 124823"/>
                  <a:gd name="f100" fmla="val 2541750"/>
                  <a:gd name="f101" fmla="val 331847"/>
                  <a:gd name="f102" fmla="val 2544787"/>
                  <a:gd name="f103" fmla="val 334891"/>
                  <a:gd name="f104" fmla="val 2553897"/>
                  <a:gd name="f105" fmla="val 353158"/>
                  <a:gd name="f106" fmla="val 2563007"/>
                  <a:gd name="f107" fmla="val 350113"/>
                  <a:gd name="f108" fmla="val 2566044"/>
                  <a:gd name="f109" fmla="val 347069"/>
                  <a:gd name="f110" fmla="val 2638925"/>
                  <a:gd name="f111" fmla="val 325758"/>
                  <a:gd name="f112" fmla="val 2714844"/>
                  <a:gd name="f113" fmla="val 313580"/>
                  <a:gd name="f114" fmla="val 2790762"/>
                  <a:gd name="f115" fmla="val 3203759"/>
                  <a:gd name="f116" fmla="val 3537800"/>
                  <a:gd name="f117" fmla="val 648471"/>
                  <a:gd name="f118" fmla="val 1062518"/>
                  <a:gd name="f119" fmla="val 1065562"/>
                  <a:gd name="f120" fmla="val 3534763"/>
                  <a:gd name="f121" fmla="val 1114274"/>
                  <a:gd name="f122" fmla="val 3546910"/>
                  <a:gd name="f123" fmla="val 1120363"/>
                  <a:gd name="f124" fmla="val 3549947"/>
                  <a:gd name="f125" fmla="val 1123407"/>
                  <a:gd name="f126" fmla="val 3552983"/>
                  <a:gd name="f127" fmla="val 3729114"/>
                  <a:gd name="f128" fmla="val 1245185"/>
                  <a:gd name="f129" fmla="val 1443076"/>
                  <a:gd name="f130" fmla="val 1656188"/>
                  <a:gd name="f131" fmla="val 2009346"/>
                  <a:gd name="f132" fmla="val 3194648"/>
                  <a:gd name="f133" fmla="val 3191612"/>
                  <a:gd name="f134" fmla="val 3170355"/>
                  <a:gd name="f135" fmla="val 3161244"/>
                  <a:gd name="f136" fmla="val 3158208"/>
                  <a:gd name="f137" fmla="val 3155171"/>
                  <a:gd name="f138" fmla="val 686303"/>
                  <a:gd name="f139" fmla="val 683266"/>
                  <a:gd name="f140" fmla="val 680230"/>
                  <a:gd name="f141" fmla="val 671119"/>
                  <a:gd name="f142" fmla="val 628605"/>
                  <a:gd name="f143" fmla="val 2292481"/>
                  <a:gd name="f144" fmla="val 625568"/>
                  <a:gd name="f145" fmla="val 270270"/>
                  <a:gd name="f146" fmla="val 2255947"/>
                  <a:gd name="f147" fmla="val 1957590"/>
                  <a:gd name="f148" fmla="val 1598343"/>
                  <a:gd name="f149" fmla="val 1220830"/>
                  <a:gd name="f150" fmla="val 306711"/>
                  <a:gd name="f151" fmla="val 910295"/>
                  <a:gd name="f152" fmla="val 904206"/>
                  <a:gd name="f153" fmla="val 710597"/>
                  <a:gd name="f154" fmla="val 873761"/>
                  <a:gd name="f155" fmla="val 870717"/>
                  <a:gd name="f156" fmla="val 713634"/>
                  <a:gd name="f157" fmla="val 867672"/>
                  <a:gd name="f158" fmla="val 835103"/>
                  <a:gd name="f159" fmla="val 745894"/>
                  <a:gd name="f160" fmla="val 999087"/>
                  <a:gd name="f161" fmla="val 678915"/>
                  <a:gd name="f162" fmla="val 1172181"/>
                  <a:gd name="f163" fmla="val 1175218"/>
                  <a:gd name="f164" fmla="val 1178255"/>
                  <a:gd name="f165" fmla="val 1184328"/>
                  <a:gd name="f166" fmla="val 605848"/>
                  <a:gd name="f167" fmla="val 602804"/>
                  <a:gd name="f168" fmla="val 599759"/>
                  <a:gd name="f169" fmla="val 1187365"/>
                  <a:gd name="f170" fmla="val 1257210"/>
                  <a:gd name="f171" fmla="val 252691"/>
                  <a:gd name="f172" fmla="val 1566957"/>
                  <a:gd name="f173" fmla="+- 0 0 -90"/>
                  <a:gd name="f174" fmla="*/ f3 1 3835400"/>
                  <a:gd name="f175" fmla="*/ f4 1 2295525"/>
                  <a:gd name="f176" fmla="val f5"/>
                  <a:gd name="f177" fmla="val f6"/>
                  <a:gd name="f178" fmla="val f7"/>
                  <a:gd name="f179" fmla="*/ f173 f0 1"/>
                  <a:gd name="f180" fmla="+- f178 0 f176"/>
                  <a:gd name="f181" fmla="+- f177 0 f176"/>
                  <a:gd name="f182" fmla="*/ f179 1 f2"/>
                  <a:gd name="f183" fmla="*/ f181 1 3835400"/>
                  <a:gd name="f184" fmla="*/ f180 1 2295525"/>
                  <a:gd name="f185" fmla="*/ 1918425 f181 1"/>
                  <a:gd name="f186" fmla="*/ 122238 f180 1"/>
                  <a:gd name="f187" fmla="*/ 1304995 f181 1"/>
                  <a:gd name="f188" fmla="*/ 621307 f180 1"/>
                  <a:gd name="f189" fmla="*/ 1292848 f181 1"/>
                  <a:gd name="f190" fmla="*/ 752160 f180 1"/>
                  <a:gd name="f191" fmla="*/ 1226039 f181 1"/>
                  <a:gd name="f192" fmla="*/ 806936 f180 1"/>
                  <a:gd name="f193" fmla="*/ 1168340 f181 1"/>
                  <a:gd name="f194" fmla="*/ 800850 f180 1"/>
                  <a:gd name="f195" fmla="*/ 800889 f181 1"/>
                  <a:gd name="f196" fmla="*/ 953005 f180 1"/>
                  <a:gd name="f197" fmla="*/ 758374 f181 1"/>
                  <a:gd name="f198" fmla="*/ 1004737 f180 1"/>
                  <a:gd name="f199" fmla="*/ 706749 f181 1"/>
                  <a:gd name="f200" fmla="*/ 1026039 f180 1"/>
                  <a:gd name="f201" fmla="*/ 694602 f181 1"/>
                  <a:gd name="f202" fmla="*/ 120650 f181 1"/>
                  <a:gd name="f203" fmla="*/ 1598142 f180 1"/>
                  <a:gd name="f204" fmla="*/ 636903 f181 1"/>
                  <a:gd name="f205" fmla="*/ 2170245 f180 1"/>
                  <a:gd name="f206" fmla="*/ 679418 f181 1"/>
                  <a:gd name="f207" fmla="*/ 2173288 f180 1"/>
                  <a:gd name="f208" fmla="*/ 682455 f181 1"/>
                  <a:gd name="f209" fmla="*/ 688528 f181 1"/>
                  <a:gd name="f210" fmla="*/ 3151358 f181 1"/>
                  <a:gd name="f211" fmla="*/ 3160469 f181 1"/>
                  <a:gd name="f212" fmla="*/ 3169579 f181 1"/>
                  <a:gd name="f213" fmla="*/ 3193873 f181 1"/>
                  <a:gd name="f214" fmla="*/ 3713163 f181 1"/>
                  <a:gd name="f215" fmla="*/ 1655961 f180 1"/>
                  <a:gd name="f216" fmla="*/ 3488441 f181 1"/>
                  <a:gd name="f217" fmla="*/ 1226884 f180 1"/>
                  <a:gd name="f218" fmla="*/ 3442890 f181 1"/>
                  <a:gd name="f219" fmla="*/ 1202539 f180 1"/>
                  <a:gd name="f220" fmla="*/ 3409485 f181 1"/>
                  <a:gd name="f221" fmla="*/ 1144720 f180 1"/>
                  <a:gd name="f222" fmla="*/ 3415558 f181 1"/>
                  <a:gd name="f223" fmla="*/ 1059513 f180 1"/>
                  <a:gd name="f224" fmla="*/ 2789981 f181 1"/>
                  <a:gd name="f225" fmla="*/ 435678 f180 1"/>
                  <a:gd name="f226" fmla="*/ 2604738 f181 1"/>
                  <a:gd name="f227" fmla="*/ 463065 f180 1"/>
                  <a:gd name="f228" fmla="*/ 2547039 f181 1"/>
                  <a:gd name="f229" fmla="*/ 484367 f180 1"/>
                  <a:gd name="f230" fmla="*/ 2471119 f181 1"/>
                  <a:gd name="f231" fmla="*/ 456979 f180 1"/>
                  <a:gd name="f232" fmla="*/ 2437715 f181 1"/>
                  <a:gd name="f233" fmla="*/ 396117 f180 1"/>
                  <a:gd name="f234" fmla="*/ 1919219 f181 1"/>
                  <a:gd name="f235" fmla="*/ 0 f180 1"/>
                  <a:gd name="f236" fmla="*/ 2541750 f181 1"/>
                  <a:gd name="f237" fmla="*/ 331847 f180 1"/>
                  <a:gd name="f238" fmla="*/ 2544787 f181 1"/>
                  <a:gd name="f239" fmla="*/ 334891 f180 1"/>
                  <a:gd name="f240" fmla="*/ 2553897 f181 1"/>
                  <a:gd name="f241" fmla="*/ 353158 f180 1"/>
                  <a:gd name="f242" fmla="*/ 2563007 f181 1"/>
                  <a:gd name="f243" fmla="*/ 350113 f180 1"/>
                  <a:gd name="f244" fmla="*/ 2566044 f181 1"/>
                  <a:gd name="f245" fmla="*/ 347069 f180 1"/>
                  <a:gd name="f246" fmla="*/ 2790762 f181 1"/>
                  <a:gd name="f247" fmla="*/ 313580 f180 1"/>
                  <a:gd name="f248" fmla="*/ 3537800 f181 1"/>
                  <a:gd name="f249" fmla="*/ 1062518 f180 1"/>
                  <a:gd name="f250" fmla="*/ 1065562 f180 1"/>
                  <a:gd name="f251" fmla="*/ 3534763 f181 1"/>
                  <a:gd name="f252" fmla="*/ 1114274 f180 1"/>
                  <a:gd name="f253" fmla="*/ 3546910 f181 1"/>
                  <a:gd name="f254" fmla="*/ 1120363 f180 1"/>
                  <a:gd name="f255" fmla="*/ 3552983 f181 1"/>
                  <a:gd name="f256" fmla="*/ 1123407 f180 1"/>
                  <a:gd name="f257" fmla="*/ 3835400 f181 1"/>
                  <a:gd name="f258" fmla="*/ 1656188 f180 1"/>
                  <a:gd name="f259" fmla="*/ 3194648 f181 1"/>
                  <a:gd name="f260" fmla="*/ 2295525 f180 1"/>
                  <a:gd name="f261" fmla="*/ 3191612 f181 1"/>
                  <a:gd name="f262" fmla="*/ 3170355 f181 1"/>
                  <a:gd name="f263" fmla="*/ 3161244 f181 1"/>
                  <a:gd name="f264" fmla="*/ 3155171 f181 1"/>
                  <a:gd name="f265" fmla="*/ 686303 f181 1"/>
                  <a:gd name="f266" fmla="*/ 680230 f181 1"/>
                  <a:gd name="f267" fmla="*/ 671119 f181 1"/>
                  <a:gd name="f268" fmla="*/ 628605 f181 1"/>
                  <a:gd name="f269" fmla="*/ 2292481 f180 1"/>
                  <a:gd name="f270" fmla="*/ 625568 f181 1"/>
                  <a:gd name="f271" fmla="*/ 0 f181 1"/>
                  <a:gd name="f272" fmla="*/ 1598343 f180 1"/>
                  <a:gd name="f273" fmla="*/ 683266 f181 1"/>
                  <a:gd name="f274" fmla="*/ 904206 f180 1"/>
                  <a:gd name="f275" fmla="*/ 710597 f181 1"/>
                  <a:gd name="f276" fmla="*/ 873761 f180 1"/>
                  <a:gd name="f277" fmla="*/ 713634 f181 1"/>
                  <a:gd name="f278" fmla="*/ 867672 f180 1"/>
                  <a:gd name="f279" fmla="*/ 1172181 f181 1"/>
                  <a:gd name="f280" fmla="*/ 678915 f180 1"/>
                  <a:gd name="f281" fmla="*/ 1178255 f181 1"/>
                  <a:gd name="f282" fmla="*/ 1184328 f181 1"/>
                  <a:gd name="f283" fmla="*/ 605848 f180 1"/>
                  <a:gd name="f284" fmla="*/ 1187365 f181 1"/>
                  <a:gd name="f285" fmla="*/ 599759 f180 1"/>
                  <a:gd name="f286" fmla="+- f182 0 f1"/>
                  <a:gd name="f287" fmla="*/ f185 1 3835400"/>
                  <a:gd name="f288" fmla="*/ f186 1 2295525"/>
                  <a:gd name="f289" fmla="*/ f187 1 3835400"/>
                  <a:gd name="f290" fmla="*/ f188 1 2295525"/>
                  <a:gd name="f291" fmla="*/ f189 1 3835400"/>
                  <a:gd name="f292" fmla="*/ f190 1 2295525"/>
                  <a:gd name="f293" fmla="*/ f191 1 3835400"/>
                  <a:gd name="f294" fmla="*/ f192 1 2295525"/>
                  <a:gd name="f295" fmla="*/ f193 1 3835400"/>
                  <a:gd name="f296" fmla="*/ f194 1 2295525"/>
                  <a:gd name="f297" fmla="*/ f195 1 3835400"/>
                  <a:gd name="f298" fmla="*/ f196 1 2295525"/>
                  <a:gd name="f299" fmla="*/ f197 1 3835400"/>
                  <a:gd name="f300" fmla="*/ f198 1 2295525"/>
                  <a:gd name="f301" fmla="*/ f199 1 3835400"/>
                  <a:gd name="f302" fmla="*/ f200 1 2295525"/>
                  <a:gd name="f303" fmla="*/ f201 1 3835400"/>
                  <a:gd name="f304" fmla="*/ f202 1 3835400"/>
                  <a:gd name="f305" fmla="*/ f203 1 2295525"/>
                  <a:gd name="f306" fmla="*/ f204 1 3835400"/>
                  <a:gd name="f307" fmla="*/ f205 1 2295525"/>
                  <a:gd name="f308" fmla="*/ f206 1 3835400"/>
                  <a:gd name="f309" fmla="*/ f207 1 2295525"/>
                  <a:gd name="f310" fmla="*/ f208 1 3835400"/>
                  <a:gd name="f311" fmla="*/ f209 1 3835400"/>
                  <a:gd name="f312" fmla="*/ f210 1 3835400"/>
                  <a:gd name="f313" fmla="*/ f211 1 3835400"/>
                  <a:gd name="f314" fmla="*/ f212 1 3835400"/>
                  <a:gd name="f315" fmla="*/ f213 1 3835400"/>
                  <a:gd name="f316" fmla="*/ f214 1 3835400"/>
                  <a:gd name="f317" fmla="*/ f215 1 2295525"/>
                  <a:gd name="f318" fmla="*/ f216 1 3835400"/>
                  <a:gd name="f319" fmla="*/ f217 1 2295525"/>
                  <a:gd name="f320" fmla="*/ f218 1 3835400"/>
                  <a:gd name="f321" fmla="*/ f219 1 2295525"/>
                  <a:gd name="f322" fmla="*/ f220 1 3835400"/>
                  <a:gd name="f323" fmla="*/ f221 1 2295525"/>
                  <a:gd name="f324" fmla="*/ f222 1 3835400"/>
                  <a:gd name="f325" fmla="*/ f223 1 2295525"/>
                  <a:gd name="f326" fmla="*/ f224 1 3835400"/>
                  <a:gd name="f327" fmla="*/ f225 1 2295525"/>
                  <a:gd name="f328" fmla="*/ f226 1 3835400"/>
                  <a:gd name="f329" fmla="*/ f227 1 2295525"/>
                  <a:gd name="f330" fmla="*/ f228 1 3835400"/>
                  <a:gd name="f331" fmla="*/ f229 1 2295525"/>
                  <a:gd name="f332" fmla="*/ f230 1 3835400"/>
                  <a:gd name="f333" fmla="*/ f231 1 2295525"/>
                  <a:gd name="f334" fmla="*/ f232 1 3835400"/>
                  <a:gd name="f335" fmla="*/ f233 1 2295525"/>
                  <a:gd name="f336" fmla="*/ f234 1 3835400"/>
                  <a:gd name="f337" fmla="*/ f235 1 2295525"/>
                  <a:gd name="f338" fmla="*/ f236 1 3835400"/>
                  <a:gd name="f339" fmla="*/ f237 1 2295525"/>
                  <a:gd name="f340" fmla="*/ f238 1 3835400"/>
                  <a:gd name="f341" fmla="*/ f239 1 2295525"/>
                  <a:gd name="f342" fmla="*/ f240 1 3835400"/>
                  <a:gd name="f343" fmla="*/ f241 1 2295525"/>
                  <a:gd name="f344" fmla="*/ f242 1 3835400"/>
                  <a:gd name="f345" fmla="*/ f243 1 2295525"/>
                  <a:gd name="f346" fmla="*/ f244 1 3835400"/>
                  <a:gd name="f347" fmla="*/ f245 1 2295525"/>
                  <a:gd name="f348" fmla="*/ f246 1 3835400"/>
                  <a:gd name="f349" fmla="*/ f247 1 2295525"/>
                  <a:gd name="f350" fmla="*/ f248 1 3835400"/>
                  <a:gd name="f351" fmla="*/ f249 1 2295525"/>
                  <a:gd name="f352" fmla="*/ f250 1 2295525"/>
                  <a:gd name="f353" fmla="*/ f251 1 3835400"/>
                  <a:gd name="f354" fmla="*/ f252 1 2295525"/>
                  <a:gd name="f355" fmla="*/ f253 1 3835400"/>
                  <a:gd name="f356" fmla="*/ f254 1 2295525"/>
                  <a:gd name="f357" fmla="*/ f255 1 3835400"/>
                  <a:gd name="f358" fmla="*/ f256 1 2295525"/>
                  <a:gd name="f359" fmla="*/ f257 1 3835400"/>
                  <a:gd name="f360" fmla="*/ f258 1 2295525"/>
                  <a:gd name="f361" fmla="*/ f259 1 3835400"/>
                  <a:gd name="f362" fmla="*/ f260 1 2295525"/>
                  <a:gd name="f363" fmla="*/ f261 1 3835400"/>
                  <a:gd name="f364" fmla="*/ f262 1 3835400"/>
                  <a:gd name="f365" fmla="*/ f263 1 3835400"/>
                  <a:gd name="f366" fmla="*/ f264 1 3835400"/>
                  <a:gd name="f367" fmla="*/ f265 1 3835400"/>
                  <a:gd name="f368" fmla="*/ f266 1 3835400"/>
                  <a:gd name="f369" fmla="*/ f267 1 3835400"/>
                  <a:gd name="f370" fmla="*/ f268 1 3835400"/>
                  <a:gd name="f371" fmla="*/ f269 1 2295525"/>
                  <a:gd name="f372" fmla="*/ f270 1 3835400"/>
                  <a:gd name="f373" fmla="*/ f271 1 3835400"/>
                  <a:gd name="f374" fmla="*/ f272 1 2295525"/>
                  <a:gd name="f375" fmla="*/ f273 1 3835400"/>
                  <a:gd name="f376" fmla="*/ f274 1 2295525"/>
                  <a:gd name="f377" fmla="*/ f275 1 3835400"/>
                  <a:gd name="f378" fmla="*/ f276 1 2295525"/>
                  <a:gd name="f379" fmla="*/ f277 1 3835400"/>
                  <a:gd name="f380" fmla="*/ f278 1 2295525"/>
                  <a:gd name="f381" fmla="*/ f279 1 3835400"/>
                  <a:gd name="f382" fmla="*/ f280 1 2295525"/>
                  <a:gd name="f383" fmla="*/ f281 1 3835400"/>
                  <a:gd name="f384" fmla="*/ f282 1 3835400"/>
                  <a:gd name="f385" fmla="*/ f283 1 2295525"/>
                  <a:gd name="f386" fmla="*/ f284 1 3835400"/>
                  <a:gd name="f387" fmla="*/ f285 1 2295525"/>
                  <a:gd name="f388" fmla="*/ f176 1 f183"/>
                  <a:gd name="f389" fmla="*/ f177 1 f183"/>
                  <a:gd name="f390" fmla="*/ f176 1 f184"/>
                  <a:gd name="f391" fmla="*/ f178 1 f184"/>
                  <a:gd name="f392" fmla="*/ f287 1 f183"/>
                  <a:gd name="f393" fmla="*/ f288 1 f184"/>
                  <a:gd name="f394" fmla="*/ f289 1 f183"/>
                  <a:gd name="f395" fmla="*/ f290 1 f184"/>
                  <a:gd name="f396" fmla="*/ f291 1 f183"/>
                  <a:gd name="f397" fmla="*/ f292 1 f184"/>
                  <a:gd name="f398" fmla="*/ f293 1 f183"/>
                  <a:gd name="f399" fmla="*/ f294 1 f184"/>
                  <a:gd name="f400" fmla="*/ f295 1 f183"/>
                  <a:gd name="f401" fmla="*/ f296 1 f184"/>
                  <a:gd name="f402" fmla="*/ f297 1 f183"/>
                  <a:gd name="f403" fmla="*/ f298 1 f184"/>
                  <a:gd name="f404" fmla="*/ f299 1 f183"/>
                  <a:gd name="f405" fmla="*/ f300 1 f184"/>
                  <a:gd name="f406" fmla="*/ f301 1 f183"/>
                  <a:gd name="f407" fmla="*/ f302 1 f184"/>
                  <a:gd name="f408" fmla="*/ f303 1 f183"/>
                  <a:gd name="f409" fmla="*/ f304 1 f183"/>
                  <a:gd name="f410" fmla="*/ f305 1 f184"/>
                  <a:gd name="f411" fmla="*/ f306 1 f183"/>
                  <a:gd name="f412" fmla="*/ f307 1 f184"/>
                  <a:gd name="f413" fmla="*/ f308 1 f183"/>
                  <a:gd name="f414" fmla="*/ f309 1 f184"/>
                  <a:gd name="f415" fmla="*/ f310 1 f183"/>
                  <a:gd name="f416" fmla="*/ f311 1 f183"/>
                  <a:gd name="f417" fmla="*/ f312 1 f183"/>
                  <a:gd name="f418" fmla="*/ f313 1 f183"/>
                  <a:gd name="f419" fmla="*/ f314 1 f183"/>
                  <a:gd name="f420" fmla="*/ f315 1 f183"/>
                  <a:gd name="f421" fmla="*/ f316 1 f183"/>
                  <a:gd name="f422" fmla="*/ f317 1 f184"/>
                  <a:gd name="f423" fmla="*/ f318 1 f183"/>
                  <a:gd name="f424" fmla="*/ f319 1 f184"/>
                  <a:gd name="f425" fmla="*/ f320 1 f183"/>
                  <a:gd name="f426" fmla="*/ f321 1 f184"/>
                  <a:gd name="f427" fmla="*/ f322 1 f183"/>
                  <a:gd name="f428" fmla="*/ f323 1 f184"/>
                  <a:gd name="f429" fmla="*/ f324 1 f183"/>
                  <a:gd name="f430" fmla="*/ f325 1 f184"/>
                  <a:gd name="f431" fmla="*/ f326 1 f183"/>
                  <a:gd name="f432" fmla="*/ f327 1 f184"/>
                  <a:gd name="f433" fmla="*/ f328 1 f183"/>
                  <a:gd name="f434" fmla="*/ f329 1 f184"/>
                  <a:gd name="f435" fmla="*/ f330 1 f183"/>
                  <a:gd name="f436" fmla="*/ f331 1 f184"/>
                  <a:gd name="f437" fmla="*/ f332 1 f183"/>
                  <a:gd name="f438" fmla="*/ f333 1 f184"/>
                  <a:gd name="f439" fmla="*/ f334 1 f183"/>
                  <a:gd name="f440" fmla="*/ f335 1 f184"/>
                  <a:gd name="f441" fmla="*/ f336 1 f183"/>
                  <a:gd name="f442" fmla="*/ f337 1 f184"/>
                  <a:gd name="f443" fmla="*/ f338 1 f183"/>
                  <a:gd name="f444" fmla="*/ f339 1 f184"/>
                  <a:gd name="f445" fmla="*/ f340 1 f183"/>
                  <a:gd name="f446" fmla="*/ f341 1 f184"/>
                  <a:gd name="f447" fmla="*/ f342 1 f183"/>
                  <a:gd name="f448" fmla="*/ f343 1 f184"/>
                  <a:gd name="f449" fmla="*/ f344 1 f183"/>
                  <a:gd name="f450" fmla="*/ f345 1 f184"/>
                  <a:gd name="f451" fmla="*/ f346 1 f183"/>
                  <a:gd name="f452" fmla="*/ f347 1 f184"/>
                  <a:gd name="f453" fmla="*/ f348 1 f183"/>
                  <a:gd name="f454" fmla="*/ f349 1 f184"/>
                  <a:gd name="f455" fmla="*/ f350 1 f183"/>
                  <a:gd name="f456" fmla="*/ f351 1 f184"/>
                  <a:gd name="f457" fmla="*/ f352 1 f184"/>
                  <a:gd name="f458" fmla="*/ f353 1 f183"/>
                  <a:gd name="f459" fmla="*/ f354 1 f184"/>
                  <a:gd name="f460" fmla="*/ f355 1 f183"/>
                  <a:gd name="f461" fmla="*/ f356 1 f184"/>
                  <a:gd name="f462" fmla="*/ f357 1 f183"/>
                  <a:gd name="f463" fmla="*/ f358 1 f184"/>
                  <a:gd name="f464" fmla="*/ f359 1 f183"/>
                  <a:gd name="f465" fmla="*/ f360 1 f184"/>
                  <a:gd name="f466" fmla="*/ f361 1 f183"/>
                  <a:gd name="f467" fmla="*/ f362 1 f184"/>
                  <a:gd name="f468" fmla="*/ f363 1 f183"/>
                  <a:gd name="f469" fmla="*/ f364 1 f183"/>
                  <a:gd name="f470" fmla="*/ f365 1 f183"/>
                  <a:gd name="f471" fmla="*/ f366 1 f183"/>
                  <a:gd name="f472" fmla="*/ f367 1 f183"/>
                  <a:gd name="f473" fmla="*/ f368 1 f183"/>
                  <a:gd name="f474" fmla="*/ f369 1 f183"/>
                  <a:gd name="f475" fmla="*/ f370 1 f183"/>
                  <a:gd name="f476" fmla="*/ f371 1 f184"/>
                  <a:gd name="f477" fmla="*/ f372 1 f183"/>
                  <a:gd name="f478" fmla="*/ f373 1 f183"/>
                  <a:gd name="f479" fmla="*/ f374 1 f184"/>
                  <a:gd name="f480" fmla="*/ f375 1 f183"/>
                  <a:gd name="f481" fmla="*/ f376 1 f184"/>
                  <a:gd name="f482" fmla="*/ f377 1 f183"/>
                  <a:gd name="f483" fmla="*/ f378 1 f184"/>
                  <a:gd name="f484" fmla="*/ f379 1 f183"/>
                  <a:gd name="f485" fmla="*/ f380 1 f184"/>
                  <a:gd name="f486" fmla="*/ f381 1 f183"/>
                  <a:gd name="f487" fmla="*/ f382 1 f184"/>
                  <a:gd name="f488" fmla="*/ f383 1 f183"/>
                  <a:gd name="f489" fmla="*/ f384 1 f183"/>
                  <a:gd name="f490" fmla="*/ f385 1 f184"/>
                  <a:gd name="f491" fmla="*/ f386 1 f183"/>
                  <a:gd name="f492" fmla="*/ f387 1 f184"/>
                  <a:gd name="f493" fmla="*/ f388 f174 1"/>
                  <a:gd name="f494" fmla="*/ f389 f174 1"/>
                  <a:gd name="f495" fmla="*/ f391 f175 1"/>
                  <a:gd name="f496" fmla="*/ f390 f175 1"/>
                  <a:gd name="f497" fmla="*/ f392 f174 1"/>
                  <a:gd name="f498" fmla="*/ f393 f175 1"/>
                  <a:gd name="f499" fmla="*/ f394 f174 1"/>
                  <a:gd name="f500" fmla="*/ f395 f175 1"/>
                  <a:gd name="f501" fmla="*/ f396 f174 1"/>
                  <a:gd name="f502" fmla="*/ f397 f175 1"/>
                  <a:gd name="f503" fmla="*/ f398 f174 1"/>
                  <a:gd name="f504" fmla="*/ f399 f175 1"/>
                  <a:gd name="f505" fmla="*/ f400 f174 1"/>
                  <a:gd name="f506" fmla="*/ f401 f175 1"/>
                  <a:gd name="f507" fmla="*/ f402 f174 1"/>
                  <a:gd name="f508" fmla="*/ f403 f175 1"/>
                  <a:gd name="f509" fmla="*/ f404 f174 1"/>
                  <a:gd name="f510" fmla="*/ f405 f175 1"/>
                  <a:gd name="f511" fmla="*/ f406 f174 1"/>
                  <a:gd name="f512" fmla="*/ f407 f175 1"/>
                  <a:gd name="f513" fmla="*/ f408 f174 1"/>
                  <a:gd name="f514" fmla="*/ f409 f174 1"/>
                  <a:gd name="f515" fmla="*/ f410 f175 1"/>
                  <a:gd name="f516" fmla="*/ f411 f174 1"/>
                  <a:gd name="f517" fmla="*/ f412 f175 1"/>
                  <a:gd name="f518" fmla="*/ f413 f174 1"/>
                  <a:gd name="f519" fmla="*/ f414 f175 1"/>
                  <a:gd name="f520" fmla="*/ f415 f174 1"/>
                  <a:gd name="f521" fmla="*/ f416 f174 1"/>
                  <a:gd name="f522" fmla="*/ f417 f174 1"/>
                  <a:gd name="f523" fmla="*/ f418 f174 1"/>
                  <a:gd name="f524" fmla="*/ f419 f174 1"/>
                  <a:gd name="f525" fmla="*/ f420 f174 1"/>
                  <a:gd name="f526" fmla="*/ f421 f174 1"/>
                  <a:gd name="f527" fmla="*/ f422 f175 1"/>
                  <a:gd name="f528" fmla="*/ f423 f174 1"/>
                  <a:gd name="f529" fmla="*/ f424 f175 1"/>
                  <a:gd name="f530" fmla="*/ f425 f174 1"/>
                  <a:gd name="f531" fmla="*/ f426 f175 1"/>
                  <a:gd name="f532" fmla="*/ f427 f174 1"/>
                  <a:gd name="f533" fmla="*/ f428 f175 1"/>
                  <a:gd name="f534" fmla="*/ f429 f174 1"/>
                  <a:gd name="f535" fmla="*/ f430 f175 1"/>
                  <a:gd name="f536" fmla="*/ f431 f174 1"/>
                  <a:gd name="f537" fmla="*/ f432 f175 1"/>
                  <a:gd name="f538" fmla="*/ f433 f174 1"/>
                  <a:gd name="f539" fmla="*/ f434 f175 1"/>
                  <a:gd name="f540" fmla="*/ f435 f174 1"/>
                  <a:gd name="f541" fmla="*/ f436 f175 1"/>
                  <a:gd name="f542" fmla="*/ f437 f174 1"/>
                  <a:gd name="f543" fmla="*/ f438 f175 1"/>
                  <a:gd name="f544" fmla="*/ f439 f174 1"/>
                  <a:gd name="f545" fmla="*/ f440 f175 1"/>
                  <a:gd name="f546" fmla="*/ f441 f174 1"/>
                  <a:gd name="f547" fmla="*/ f442 f175 1"/>
                  <a:gd name="f548" fmla="*/ f443 f174 1"/>
                  <a:gd name="f549" fmla="*/ f444 f175 1"/>
                  <a:gd name="f550" fmla="*/ f445 f174 1"/>
                  <a:gd name="f551" fmla="*/ f446 f175 1"/>
                  <a:gd name="f552" fmla="*/ f447 f174 1"/>
                  <a:gd name="f553" fmla="*/ f448 f175 1"/>
                  <a:gd name="f554" fmla="*/ f449 f174 1"/>
                  <a:gd name="f555" fmla="*/ f450 f175 1"/>
                  <a:gd name="f556" fmla="*/ f451 f174 1"/>
                  <a:gd name="f557" fmla="*/ f452 f175 1"/>
                  <a:gd name="f558" fmla="*/ f453 f174 1"/>
                  <a:gd name="f559" fmla="*/ f454 f175 1"/>
                  <a:gd name="f560" fmla="*/ f455 f174 1"/>
                  <a:gd name="f561" fmla="*/ f456 f175 1"/>
                  <a:gd name="f562" fmla="*/ f457 f175 1"/>
                  <a:gd name="f563" fmla="*/ f458 f174 1"/>
                  <a:gd name="f564" fmla="*/ f459 f175 1"/>
                  <a:gd name="f565" fmla="*/ f460 f174 1"/>
                  <a:gd name="f566" fmla="*/ f461 f175 1"/>
                  <a:gd name="f567" fmla="*/ f462 f174 1"/>
                  <a:gd name="f568" fmla="*/ f463 f175 1"/>
                  <a:gd name="f569" fmla="*/ f464 f174 1"/>
                  <a:gd name="f570" fmla="*/ f465 f175 1"/>
                  <a:gd name="f571" fmla="*/ f466 f174 1"/>
                  <a:gd name="f572" fmla="*/ f467 f175 1"/>
                  <a:gd name="f573" fmla="*/ f468 f174 1"/>
                  <a:gd name="f574" fmla="*/ f469 f174 1"/>
                  <a:gd name="f575" fmla="*/ f470 f174 1"/>
                  <a:gd name="f576" fmla="*/ f471 f174 1"/>
                  <a:gd name="f577" fmla="*/ f472 f174 1"/>
                  <a:gd name="f578" fmla="*/ f473 f174 1"/>
                  <a:gd name="f579" fmla="*/ f474 f174 1"/>
                  <a:gd name="f580" fmla="*/ f475 f174 1"/>
                  <a:gd name="f581" fmla="*/ f476 f175 1"/>
                  <a:gd name="f582" fmla="*/ f477 f174 1"/>
                  <a:gd name="f583" fmla="*/ f478 f174 1"/>
                  <a:gd name="f584" fmla="*/ f479 f175 1"/>
                  <a:gd name="f585" fmla="*/ f480 f174 1"/>
                  <a:gd name="f586" fmla="*/ f481 f175 1"/>
                  <a:gd name="f587" fmla="*/ f482 f174 1"/>
                  <a:gd name="f588" fmla="*/ f483 f175 1"/>
                  <a:gd name="f589" fmla="*/ f484 f174 1"/>
                  <a:gd name="f590" fmla="*/ f485 f175 1"/>
                  <a:gd name="f591" fmla="*/ f486 f174 1"/>
                  <a:gd name="f592" fmla="*/ f487 f175 1"/>
                  <a:gd name="f593" fmla="*/ f488 f174 1"/>
                  <a:gd name="f594" fmla="*/ f489 f174 1"/>
                  <a:gd name="f595" fmla="*/ f490 f175 1"/>
                  <a:gd name="f596" fmla="*/ f491 f174 1"/>
                  <a:gd name="f597" fmla="*/ f492 f175 1"/>
                </a:gdLst>
                <a:ahLst/>
                <a:cxnLst>
                  <a:cxn ang="3cd4">
                    <a:pos x="hc" y="t"/>
                  </a:cxn>
                  <a:cxn ang="0">
                    <a:pos x="r" y="vc"/>
                  </a:cxn>
                  <a:cxn ang="cd4">
                    <a:pos x="hc" y="b"/>
                  </a:cxn>
                  <a:cxn ang="cd2">
                    <a:pos x="l" y="vc"/>
                  </a:cxn>
                  <a:cxn ang="f286">
                    <a:pos x="f497" y="f498"/>
                  </a:cxn>
                  <a:cxn ang="f286">
                    <a:pos x="f499" y="f500"/>
                  </a:cxn>
                  <a:cxn ang="f286">
                    <a:pos x="f501" y="f502"/>
                  </a:cxn>
                  <a:cxn ang="f286">
                    <a:pos x="f503" y="f504"/>
                  </a:cxn>
                  <a:cxn ang="f286">
                    <a:pos x="f505" y="f506"/>
                  </a:cxn>
                  <a:cxn ang="f286">
                    <a:pos x="f507" y="f508"/>
                  </a:cxn>
                  <a:cxn ang="f286">
                    <a:pos x="f509" y="f510"/>
                  </a:cxn>
                  <a:cxn ang="f286">
                    <a:pos x="f511" y="f512"/>
                  </a:cxn>
                  <a:cxn ang="f286">
                    <a:pos x="f513" y="f512"/>
                  </a:cxn>
                  <a:cxn ang="f286">
                    <a:pos x="f514" y="f515"/>
                  </a:cxn>
                  <a:cxn ang="f286">
                    <a:pos x="f516" y="f517"/>
                  </a:cxn>
                  <a:cxn ang="f286">
                    <a:pos x="f518" y="f519"/>
                  </a:cxn>
                  <a:cxn ang="f286">
                    <a:pos x="f520" y="f519"/>
                  </a:cxn>
                  <a:cxn ang="f286">
                    <a:pos x="f521" y="f519"/>
                  </a:cxn>
                  <a:cxn ang="f286">
                    <a:pos x="f522" y="f519"/>
                  </a:cxn>
                  <a:cxn ang="f286">
                    <a:pos x="f523" y="f519"/>
                  </a:cxn>
                  <a:cxn ang="f286">
                    <a:pos x="f524" y="f519"/>
                  </a:cxn>
                  <a:cxn ang="f286">
                    <a:pos x="f525" y="f519"/>
                  </a:cxn>
                  <a:cxn ang="f286">
                    <a:pos x="f526" y="f527"/>
                  </a:cxn>
                  <a:cxn ang="f286">
                    <a:pos x="f528" y="f529"/>
                  </a:cxn>
                  <a:cxn ang="f286">
                    <a:pos x="f530" y="f531"/>
                  </a:cxn>
                  <a:cxn ang="f286">
                    <a:pos x="f532" y="f533"/>
                  </a:cxn>
                  <a:cxn ang="f286">
                    <a:pos x="f534" y="f535"/>
                  </a:cxn>
                  <a:cxn ang="f286">
                    <a:pos x="f536" y="f537"/>
                  </a:cxn>
                  <a:cxn ang="f286">
                    <a:pos x="f538" y="f539"/>
                  </a:cxn>
                  <a:cxn ang="f286">
                    <a:pos x="f540" y="f541"/>
                  </a:cxn>
                  <a:cxn ang="f286">
                    <a:pos x="f542" y="f543"/>
                  </a:cxn>
                  <a:cxn ang="f286">
                    <a:pos x="f544" y="f545"/>
                  </a:cxn>
                  <a:cxn ang="f286">
                    <a:pos x="f497" y="f498"/>
                  </a:cxn>
                  <a:cxn ang="f286">
                    <a:pos x="f546" y="f547"/>
                  </a:cxn>
                  <a:cxn ang="f286">
                    <a:pos x="f548" y="f549"/>
                  </a:cxn>
                  <a:cxn ang="f286">
                    <a:pos x="f550" y="f551"/>
                  </a:cxn>
                  <a:cxn ang="f286">
                    <a:pos x="f552" y="f553"/>
                  </a:cxn>
                  <a:cxn ang="f286">
                    <a:pos x="f554" y="f555"/>
                  </a:cxn>
                  <a:cxn ang="f286">
                    <a:pos x="f556" y="f557"/>
                  </a:cxn>
                  <a:cxn ang="f286">
                    <a:pos x="f558" y="f559"/>
                  </a:cxn>
                  <a:cxn ang="f286">
                    <a:pos x="f560" y="f561"/>
                  </a:cxn>
                  <a:cxn ang="f286">
                    <a:pos x="f560" y="f562"/>
                  </a:cxn>
                  <a:cxn ang="f286">
                    <a:pos x="f563" y="f564"/>
                  </a:cxn>
                  <a:cxn ang="f286">
                    <a:pos x="f565" y="f566"/>
                  </a:cxn>
                  <a:cxn ang="f286">
                    <a:pos x="f567" y="f568"/>
                  </a:cxn>
                  <a:cxn ang="f286">
                    <a:pos x="f569" y="f570"/>
                  </a:cxn>
                  <a:cxn ang="f286">
                    <a:pos x="f571" y="f572"/>
                  </a:cxn>
                  <a:cxn ang="f286">
                    <a:pos x="f573" y="f572"/>
                  </a:cxn>
                  <a:cxn ang="f286">
                    <a:pos x="f574" y="f572"/>
                  </a:cxn>
                  <a:cxn ang="f286">
                    <a:pos x="f575" y="f572"/>
                  </a:cxn>
                  <a:cxn ang="f286">
                    <a:pos x="f576" y="f572"/>
                  </a:cxn>
                  <a:cxn ang="f286">
                    <a:pos x="f577" y="f572"/>
                  </a:cxn>
                  <a:cxn ang="f286">
                    <a:pos x="f578" y="f572"/>
                  </a:cxn>
                  <a:cxn ang="f286">
                    <a:pos x="f579" y="f572"/>
                  </a:cxn>
                  <a:cxn ang="f286">
                    <a:pos x="f580" y="f581"/>
                  </a:cxn>
                  <a:cxn ang="f286">
                    <a:pos x="f582" y="f581"/>
                  </a:cxn>
                  <a:cxn ang="f286">
                    <a:pos x="f583" y="f584"/>
                  </a:cxn>
                  <a:cxn ang="f286">
                    <a:pos x="f585" y="f586"/>
                  </a:cxn>
                  <a:cxn ang="f286">
                    <a:pos x="f587" y="f588"/>
                  </a:cxn>
                  <a:cxn ang="f286">
                    <a:pos x="f589" y="f590"/>
                  </a:cxn>
                  <a:cxn ang="f286">
                    <a:pos x="f591" y="f592"/>
                  </a:cxn>
                  <a:cxn ang="f286">
                    <a:pos x="f593" y="f592"/>
                  </a:cxn>
                  <a:cxn ang="f286">
                    <a:pos x="f594" y="f595"/>
                  </a:cxn>
                  <a:cxn ang="f286">
                    <a:pos x="f596" y="f597"/>
                  </a:cxn>
                  <a:cxn ang="f286">
                    <a:pos x="f546" y="f547"/>
                  </a:cxn>
                </a:cxnLst>
                <a:rect l="f493" t="f496" r="f494" b="f495"/>
                <a:pathLst>
                  <a:path w="3835400" h="2295525">
                    <a:moveTo>
                      <a:pt x="f8" y="f9"/>
                    </a:moveTo>
                    <a:cubicBezTo>
                      <a:pt x="f10" y="f9"/>
                      <a:pt x="f11" y="f12"/>
                      <a:pt x="f13" y="f14"/>
                    </a:cubicBezTo>
                    <a:cubicBezTo>
                      <a:pt x="f15" y="f16"/>
                      <a:pt x="f15" y="f16"/>
                      <a:pt x="f15" y="f16"/>
                    </a:cubicBezTo>
                    <a:cubicBezTo>
                      <a:pt x="f17" y="f18"/>
                      <a:pt x="f19" y="f20"/>
                      <a:pt x="f21" y="f22"/>
                    </a:cubicBezTo>
                    <a:cubicBezTo>
                      <a:pt x="f23" y="f24"/>
                      <a:pt x="f23" y="f24"/>
                      <a:pt x="f23" y="f24"/>
                    </a:cubicBezTo>
                    <a:cubicBezTo>
                      <a:pt x="f25" y="f24"/>
                      <a:pt x="f26" y="f27"/>
                      <a:pt x="f28" y="f29"/>
                    </a:cubicBezTo>
                    <a:cubicBezTo>
                      <a:pt x="f30" y="f31"/>
                      <a:pt x="f30" y="f31"/>
                      <a:pt x="f30" y="f31"/>
                    </a:cubicBezTo>
                    <a:cubicBezTo>
                      <a:pt x="f32" y="f33"/>
                      <a:pt x="f34" y="f35"/>
                      <a:pt x="f36" y="f35"/>
                    </a:cubicBezTo>
                    <a:cubicBezTo>
                      <a:pt x="f37" y="f35"/>
                      <a:pt x="f37" y="f35"/>
                      <a:pt x="f37" y="f35"/>
                    </a:cubicBezTo>
                    <a:cubicBezTo>
                      <a:pt x="f38" y="f35"/>
                      <a:pt x="f39" y="f40"/>
                      <a:pt x="f39" y="f41"/>
                    </a:cubicBezTo>
                    <a:cubicBezTo>
                      <a:pt x="f39" y="f42"/>
                      <a:pt x="f43" y="f44"/>
                      <a:pt x="f45" y="f46"/>
                    </a:cubicBezTo>
                    <a:cubicBezTo>
                      <a:pt x="f47" y="f48"/>
                      <a:pt x="f47" y="f48"/>
                      <a:pt x="f47" y="f48"/>
                    </a:cubicBezTo>
                    <a:cubicBezTo>
                      <a:pt x="f47" y="f48"/>
                      <a:pt x="f47" y="f48"/>
                      <a:pt x="f49" y="f48"/>
                    </a:cubicBezTo>
                    <a:lnTo>
                      <a:pt x="f50" y="f48"/>
                    </a:lnTo>
                    <a:cubicBezTo>
                      <a:pt x="f51" y="f48"/>
                      <a:pt x="f51" y="f48"/>
                      <a:pt x="f51" y="f48"/>
                    </a:cubicBezTo>
                    <a:cubicBezTo>
                      <a:pt x="f52" y="f48"/>
                      <a:pt x="f52" y="f48"/>
                      <a:pt x="f52" y="f48"/>
                    </a:cubicBezTo>
                    <a:cubicBezTo>
                      <a:pt x="f53" y="f48"/>
                      <a:pt x="f54" y="f48"/>
                      <a:pt x="f55" y="f48"/>
                    </a:cubicBezTo>
                    <a:cubicBezTo>
                      <a:pt x="f56" y="f48"/>
                      <a:pt x="f56" y="f48"/>
                      <a:pt x="f56" y="f48"/>
                    </a:cubicBezTo>
                    <a:cubicBezTo>
                      <a:pt x="f57" y="f48"/>
                      <a:pt x="f58" y="f59"/>
                      <a:pt x="f58" y="f60"/>
                    </a:cubicBezTo>
                    <a:cubicBezTo>
                      <a:pt x="f58" y="f61"/>
                      <a:pt x="f62" y="f63"/>
                      <a:pt x="f64" y="f65"/>
                    </a:cubicBezTo>
                    <a:cubicBezTo>
                      <a:pt x="f66" y="f67"/>
                      <a:pt x="f66" y="f67"/>
                      <a:pt x="f66" y="f67"/>
                    </a:cubicBezTo>
                    <a:cubicBezTo>
                      <a:pt x="f68" y="f69"/>
                      <a:pt x="f70" y="f71"/>
                      <a:pt x="f70" y="f72"/>
                    </a:cubicBezTo>
                    <a:cubicBezTo>
                      <a:pt x="f73" y="f74"/>
                      <a:pt x="f73" y="f74"/>
                      <a:pt x="f73" y="f74"/>
                    </a:cubicBezTo>
                    <a:cubicBezTo>
                      <a:pt x="f73" y="f75"/>
                      <a:pt x="f76" y="f77"/>
                      <a:pt x="f78" y="f77"/>
                    </a:cubicBezTo>
                    <a:cubicBezTo>
                      <a:pt x="f79" y="f77"/>
                      <a:pt x="f80" y="f81"/>
                      <a:pt x="f82" y="f83"/>
                    </a:cubicBezTo>
                    <a:cubicBezTo>
                      <a:pt x="f84" y="f85"/>
                      <a:pt x="f84" y="f85"/>
                      <a:pt x="f84" y="f85"/>
                    </a:cubicBezTo>
                    <a:cubicBezTo>
                      <a:pt x="f86" y="f87"/>
                      <a:pt x="f88" y="f85"/>
                      <a:pt x="f89" y="f90"/>
                    </a:cubicBezTo>
                    <a:cubicBezTo>
                      <a:pt x="f91" y="f92"/>
                      <a:pt x="f91" y="f92"/>
                      <a:pt x="f91" y="f92"/>
                    </a:cubicBezTo>
                    <a:cubicBezTo>
                      <a:pt x="f93" y="f94"/>
                      <a:pt x="f95" y="f9"/>
                      <a:pt x="f8" y="f9"/>
                    </a:cubicBezTo>
                    <a:close/>
                    <a:moveTo>
                      <a:pt x="f96" y="f5"/>
                    </a:moveTo>
                    <a:cubicBezTo>
                      <a:pt x="f97" y="f5"/>
                      <a:pt x="f98" y="f99"/>
                      <a:pt x="f100" y="f101"/>
                    </a:cubicBezTo>
                    <a:cubicBezTo>
                      <a:pt x="f100" y="f101"/>
                      <a:pt x="f102" y="f103"/>
                      <a:pt x="f102" y="f103"/>
                    </a:cubicBezTo>
                    <a:cubicBezTo>
                      <a:pt x="f104" y="f105"/>
                      <a:pt x="f104" y="f105"/>
                      <a:pt x="f104" y="f105"/>
                    </a:cubicBezTo>
                    <a:cubicBezTo>
                      <a:pt x="f106" y="f107"/>
                      <a:pt x="f106" y="f107"/>
                      <a:pt x="f106" y="f107"/>
                    </a:cubicBezTo>
                    <a:cubicBezTo>
                      <a:pt x="f108" y="f107"/>
                      <a:pt x="f108" y="f109"/>
                      <a:pt x="f108" y="f109"/>
                    </a:cubicBezTo>
                    <a:cubicBezTo>
                      <a:pt x="f110" y="f111"/>
                      <a:pt x="f112" y="f113"/>
                      <a:pt x="f114" y="f113"/>
                    </a:cubicBezTo>
                    <a:cubicBezTo>
                      <a:pt x="f115" y="f113"/>
                      <a:pt x="f116" y="f117"/>
                      <a:pt x="f116" y="f118"/>
                    </a:cubicBezTo>
                    <a:cubicBezTo>
                      <a:pt x="f116" y="f118"/>
                      <a:pt x="f116" y="f119"/>
                      <a:pt x="f116" y="f119"/>
                    </a:cubicBezTo>
                    <a:cubicBezTo>
                      <a:pt x="f120" y="f121"/>
                      <a:pt x="f120" y="f121"/>
                      <a:pt x="f120" y="f121"/>
                    </a:cubicBezTo>
                    <a:cubicBezTo>
                      <a:pt x="f122" y="f123"/>
                      <a:pt x="f122" y="f123"/>
                      <a:pt x="f122" y="f123"/>
                    </a:cubicBezTo>
                    <a:cubicBezTo>
                      <a:pt x="f124" y="f125"/>
                      <a:pt x="f126" y="f125"/>
                      <a:pt x="f126" y="f125"/>
                    </a:cubicBezTo>
                    <a:cubicBezTo>
                      <a:pt x="f127" y="f128"/>
                      <a:pt x="f6" y="f129"/>
                      <a:pt x="f6" y="f130"/>
                    </a:cubicBezTo>
                    <a:cubicBezTo>
                      <a:pt x="f6" y="f131"/>
                      <a:pt x="f122" y="f7"/>
                      <a:pt x="f132" y="f7"/>
                    </a:cubicBezTo>
                    <a:cubicBezTo>
                      <a:pt x="f132" y="f7"/>
                      <a:pt x="f133" y="f7"/>
                      <a:pt x="f133" y="f7"/>
                    </a:cubicBezTo>
                    <a:cubicBezTo>
                      <a:pt x="f134" y="f7"/>
                      <a:pt x="f134" y="f7"/>
                      <a:pt x="f134" y="f7"/>
                    </a:cubicBezTo>
                    <a:cubicBezTo>
                      <a:pt x="f135" y="f7"/>
                      <a:pt x="f135" y="f7"/>
                      <a:pt x="f135" y="f7"/>
                    </a:cubicBezTo>
                    <a:cubicBezTo>
                      <a:pt x="f136" y="f7"/>
                      <a:pt x="f136" y="f7"/>
                      <a:pt x="f137" y="f7"/>
                    </a:cubicBezTo>
                    <a:cubicBezTo>
                      <a:pt x="f138" y="f7"/>
                      <a:pt x="f138" y="f7"/>
                      <a:pt x="f138" y="f7"/>
                    </a:cubicBezTo>
                    <a:cubicBezTo>
                      <a:pt x="f138" y="f7"/>
                      <a:pt x="f139" y="f7"/>
                      <a:pt x="f140" y="f7"/>
                    </a:cubicBezTo>
                    <a:cubicBezTo>
                      <a:pt x="f141" y="f7"/>
                      <a:pt x="f141" y="f7"/>
                      <a:pt x="f141" y="f7"/>
                    </a:cubicBezTo>
                    <a:cubicBezTo>
                      <a:pt x="f142" y="f143"/>
                      <a:pt x="f142" y="f143"/>
                      <a:pt x="f142" y="f143"/>
                    </a:cubicBezTo>
                    <a:cubicBezTo>
                      <a:pt x="f142" y="f143"/>
                      <a:pt x="f142" y="f143"/>
                      <a:pt x="f144" y="f143"/>
                    </a:cubicBezTo>
                    <a:cubicBezTo>
                      <a:pt x="f145" y="f146"/>
                      <a:pt x="f5" y="f147"/>
                      <a:pt x="f5" y="f148"/>
                    </a:cubicBezTo>
                    <a:cubicBezTo>
                      <a:pt x="f5" y="f149"/>
                      <a:pt x="f150" y="f151"/>
                      <a:pt x="f139" y="f152"/>
                    </a:cubicBezTo>
                    <a:cubicBezTo>
                      <a:pt x="f153" y="f154"/>
                      <a:pt x="f153" y="f154"/>
                      <a:pt x="f153" y="f154"/>
                    </a:cubicBezTo>
                    <a:cubicBezTo>
                      <a:pt x="f153" y="f155"/>
                      <a:pt x="f156" y="f155"/>
                      <a:pt x="f156" y="f157"/>
                    </a:cubicBezTo>
                    <a:cubicBezTo>
                      <a:pt x="f158" y="f159"/>
                      <a:pt x="f160" y="f161"/>
                      <a:pt x="f162" y="f161"/>
                    </a:cubicBezTo>
                    <a:cubicBezTo>
                      <a:pt x="f162" y="f161"/>
                      <a:pt x="f163" y="f161"/>
                      <a:pt x="f164" y="f161"/>
                    </a:cubicBezTo>
                    <a:cubicBezTo>
                      <a:pt x="f165" y="f166"/>
                      <a:pt x="f165" y="f166"/>
                      <a:pt x="f165" y="f166"/>
                    </a:cubicBezTo>
                    <a:cubicBezTo>
                      <a:pt x="f165" y="f167"/>
                      <a:pt x="f165" y="f168"/>
                      <a:pt x="f169" y="f168"/>
                    </a:cubicBezTo>
                    <a:cubicBezTo>
                      <a:pt x="f170" y="f171"/>
                      <a:pt x="f172" y="f5"/>
                      <a:pt x="f96" y="f5"/>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109">
                <a:extLst>
                  <a:ext uri="{FF2B5EF4-FFF2-40B4-BE49-F238E27FC236}">
                    <a16:creationId xmlns:a16="http://schemas.microsoft.com/office/drawing/2014/main" id="{7FC70D8F-6475-4D8D-9152-2962C61C1359}"/>
                  </a:ext>
                </a:extLst>
              </p:cNvPr>
              <p:cNvSpPr/>
              <p:nvPr/>
            </p:nvSpPr>
            <p:spPr>
              <a:xfrm>
                <a:off x="7943877" y="2255056"/>
                <a:ext cx="148251" cy="149358"/>
              </a:xfrm>
              <a:custGeom>
                <a:avLst/>
                <a:gdLst>
                  <a:gd name="f0" fmla="val 10800000"/>
                  <a:gd name="f1" fmla="val 5400000"/>
                  <a:gd name="f2" fmla="val 180"/>
                  <a:gd name="f3" fmla="val w"/>
                  <a:gd name="f4" fmla="val h"/>
                  <a:gd name="f5" fmla="val 0"/>
                  <a:gd name="f6" fmla="val 701"/>
                  <a:gd name="f7" fmla="val 704"/>
                  <a:gd name="f8" fmla="val 680"/>
                  <a:gd name="f9" fmla="val 640"/>
                  <a:gd name="f10" fmla="val 568"/>
                  <a:gd name="f11" fmla="val 571"/>
                  <a:gd name="f12" fmla="val 556"/>
                  <a:gd name="f13" fmla="val 564"/>
                  <a:gd name="f14" fmla="val 541"/>
                  <a:gd name="f15" fmla="val 531"/>
                  <a:gd name="f16" fmla="val 573"/>
                  <a:gd name="f17" fmla="val 479"/>
                  <a:gd name="f18" fmla="val 615"/>
                  <a:gd name="f19" fmla="val 417"/>
                  <a:gd name="f20" fmla="val 637"/>
                  <a:gd name="f21" fmla="val 351"/>
                  <a:gd name="f22" fmla="val 193"/>
                  <a:gd name="f23" fmla="val 64"/>
                  <a:gd name="f24" fmla="val 508"/>
                  <a:gd name="f25" fmla="val 350"/>
                  <a:gd name="f26" fmla="val 488"/>
                  <a:gd name="f27" fmla="val 605"/>
                  <a:gd name="f28" fmla="val 163"/>
                  <a:gd name="f29" fmla="val 631"/>
                  <a:gd name="f30" fmla="val 294"/>
                  <a:gd name="f31" fmla="val 474"/>
                  <a:gd name="f32" fmla="val 462"/>
                  <a:gd name="f33" fmla="val 451"/>
                  <a:gd name="f34" fmla="val 301"/>
                  <a:gd name="f35" fmla="val 445"/>
                  <a:gd name="f36" fmla="val 312"/>
                  <a:gd name="f37" fmla="val 432"/>
                  <a:gd name="f38" fmla="val 338"/>
                  <a:gd name="f39" fmla="val 320"/>
                  <a:gd name="f40" fmla="val 203"/>
                  <a:gd name="f41" fmla="val 311"/>
                  <a:gd name="f42" fmla="val 192"/>
                  <a:gd name="f43" fmla="val 297"/>
                  <a:gd name="f44" fmla="val 188"/>
                  <a:gd name="f45" fmla="val 284"/>
                  <a:gd name="f46" fmla="val 271"/>
                  <a:gd name="f47" fmla="val 197"/>
                  <a:gd name="f48" fmla="val 263"/>
                  <a:gd name="f49" fmla="val 210"/>
                  <a:gd name="f50" fmla="val 223"/>
                  <a:gd name="f51" fmla="val 327"/>
                  <a:gd name="f52" fmla="val 174"/>
                  <a:gd name="f53" fmla="val 160"/>
                  <a:gd name="f54" fmla="val 341"/>
                  <a:gd name="f55" fmla="val 359"/>
                  <a:gd name="f56" fmla="val 377"/>
                  <a:gd name="f57" fmla="val 391"/>
                  <a:gd name="f58" fmla="val 295"/>
                  <a:gd name="f59" fmla="val 313"/>
                  <a:gd name="f60" fmla="val 414"/>
                  <a:gd name="f61" fmla="val 416"/>
                  <a:gd name="f62" fmla="val 421"/>
                  <a:gd name="f63" fmla="val 424"/>
                  <a:gd name="f64" fmla="val 430"/>
                  <a:gd name="f65" fmla="val 428"/>
                  <a:gd name="f66" fmla="val 439"/>
                  <a:gd name="f67" fmla="val 440"/>
                  <a:gd name="f68" fmla="val 441"/>
                  <a:gd name="f69" fmla="val 443"/>
                  <a:gd name="f70" fmla="val 453"/>
                  <a:gd name="f71" fmla="val 427"/>
                  <a:gd name="f72" fmla="val 463"/>
                  <a:gd name="f73" fmla="val 420"/>
                  <a:gd name="f74" fmla="val 468"/>
                  <a:gd name="f75" fmla="val 410"/>
                  <a:gd name="f76" fmla="val 494"/>
                  <a:gd name="f77" fmla="val 358"/>
                  <a:gd name="f78" fmla="val 661"/>
                  <a:gd name="f79" fmla="val 662"/>
                  <a:gd name="f80" fmla="val 663"/>
                  <a:gd name="f81" fmla="val 665"/>
                  <a:gd name="f82" fmla="val 666"/>
                  <a:gd name="f83" fmla="val 668"/>
                  <a:gd name="f84" fmla="val 670"/>
                  <a:gd name="f85" fmla="val 688"/>
                  <a:gd name="f86" fmla="val 357"/>
                  <a:gd name="f87" fmla="val 700"/>
                  <a:gd name="f88" fmla="val 324"/>
                  <a:gd name="f89" fmla="val 693"/>
                  <a:gd name="f90" fmla="val 236"/>
                  <a:gd name="f91" fmla="val 654"/>
                  <a:gd name="f92" fmla="val 154"/>
                  <a:gd name="f93" fmla="val 589"/>
                  <a:gd name="f94" fmla="val 94"/>
                  <a:gd name="f95" fmla="val 524"/>
                  <a:gd name="f96" fmla="val 33"/>
                  <a:gd name="f97" fmla="val 157"/>
                  <a:gd name="f98" fmla="val 544"/>
                  <a:gd name="f99" fmla="val 423"/>
                  <a:gd name="f100" fmla="val 678"/>
                  <a:gd name="f101" fmla="val 553"/>
                  <a:gd name="f102" fmla="val 646"/>
                  <a:gd name="f103" fmla="val 694"/>
                  <a:gd name="f104" fmla="val 681"/>
                  <a:gd name="f105" fmla="val 699"/>
                  <a:gd name="f106" fmla="val 690"/>
                  <a:gd name="f107" fmla="val 684"/>
                  <a:gd name="f108" fmla="val 669"/>
                  <a:gd name="f109" fmla="val 695"/>
                  <a:gd name="f110" fmla="val 649"/>
                  <a:gd name="f111" fmla="+- 0 0 -90"/>
                  <a:gd name="f112" fmla="*/ f3 1 701"/>
                  <a:gd name="f113" fmla="*/ f4 1 704"/>
                  <a:gd name="f114" fmla="val f5"/>
                  <a:gd name="f115" fmla="val f6"/>
                  <a:gd name="f116" fmla="val f7"/>
                  <a:gd name="f117" fmla="*/ f111 f0 1"/>
                  <a:gd name="f118" fmla="+- f116 0 f114"/>
                  <a:gd name="f119" fmla="+- f115 0 f114"/>
                  <a:gd name="f120" fmla="*/ f117 1 f2"/>
                  <a:gd name="f121" fmla="*/ f119 1 701"/>
                  <a:gd name="f122" fmla="*/ f118 1 704"/>
                  <a:gd name="f123" fmla="*/ 680 f119 1"/>
                  <a:gd name="f124" fmla="*/ 640 f118 1"/>
                  <a:gd name="f125" fmla="*/ 568 f119 1"/>
                  <a:gd name="f126" fmla="*/ 571 f118 1"/>
                  <a:gd name="f127" fmla="*/ 531 f119 1"/>
                  <a:gd name="f128" fmla="*/ 573 f118 1"/>
                  <a:gd name="f129" fmla="*/ 351 f119 1"/>
                  <a:gd name="f130" fmla="*/ 637 f118 1"/>
                  <a:gd name="f131" fmla="*/ 64 f119 1"/>
                  <a:gd name="f132" fmla="*/ 350 f118 1"/>
                  <a:gd name="f133" fmla="*/ 64 f118 1"/>
                  <a:gd name="f134" fmla="*/ 631 f119 1"/>
                  <a:gd name="f135" fmla="*/ 294 f118 1"/>
                  <a:gd name="f136" fmla="*/ 474 f119 1"/>
                  <a:gd name="f137" fmla="*/ 445 f119 1"/>
                  <a:gd name="f138" fmla="*/ 312 f118 1"/>
                  <a:gd name="f139" fmla="*/ 432 f119 1"/>
                  <a:gd name="f140" fmla="*/ 338 f118 1"/>
                  <a:gd name="f141" fmla="*/ 320 f119 1"/>
                  <a:gd name="f142" fmla="*/ 203 f118 1"/>
                  <a:gd name="f143" fmla="*/ 284 f119 1"/>
                  <a:gd name="f144" fmla="*/ 193 f118 1"/>
                  <a:gd name="f145" fmla="*/ 263 f119 1"/>
                  <a:gd name="f146" fmla="*/ 223 f118 1"/>
                  <a:gd name="f147" fmla="*/ 327 f118 1"/>
                  <a:gd name="f148" fmla="*/ 192 f119 1"/>
                  <a:gd name="f149" fmla="*/ 160 f119 1"/>
                  <a:gd name="f150" fmla="*/ 359 f118 1"/>
                  <a:gd name="f151" fmla="*/ 391 f118 1"/>
                  <a:gd name="f152" fmla="*/ 295 f119 1"/>
                  <a:gd name="f153" fmla="*/ 327 f119 1"/>
                  <a:gd name="f154" fmla="*/ 311 f118 1"/>
                  <a:gd name="f155" fmla="*/ 414 f119 1"/>
                  <a:gd name="f156" fmla="*/ 416 f118 1"/>
                  <a:gd name="f157" fmla="*/ 439 f119 1"/>
                  <a:gd name="f158" fmla="*/ 428 f118 1"/>
                  <a:gd name="f159" fmla="*/ 443 f119 1"/>
                  <a:gd name="f160" fmla="*/ 468 f119 1"/>
                  <a:gd name="f161" fmla="*/ 410 f118 1"/>
                  <a:gd name="f162" fmla="*/ 494 f119 1"/>
                  <a:gd name="f163" fmla="*/ 358 f118 1"/>
                  <a:gd name="f164" fmla="*/ 661 f119 1"/>
                  <a:gd name="f165" fmla="*/ 665 f119 1"/>
                  <a:gd name="f166" fmla="*/ 670 f119 1"/>
                  <a:gd name="f167" fmla="*/ 700 f119 1"/>
                  <a:gd name="f168" fmla="*/ 324 f118 1"/>
                  <a:gd name="f169" fmla="*/ 589 f119 1"/>
                  <a:gd name="f170" fmla="*/ 94 f118 1"/>
                  <a:gd name="f171" fmla="*/ 0 f118 1"/>
                  <a:gd name="f172" fmla="*/ 0 f119 1"/>
                  <a:gd name="f173" fmla="*/ 701 f118 1"/>
                  <a:gd name="f174" fmla="*/ 553 f119 1"/>
                  <a:gd name="f175" fmla="*/ 646 f119 1"/>
                  <a:gd name="f176" fmla="*/ 694 f118 1"/>
                  <a:gd name="f177" fmla="*/ 690 f119 1"/>
                  <a:gd name="f178" fmla="*/ 684 f118 1"/>
                  <a:gd name="f179" fmla="+- f120 0 f1"/>
                  <a:gd name="f180" fmla="*/ f123 1 701"/>
                  <a:gd name="f181" fmla="*/ f124 1 704"/>
                  <a:gd name="f182" fmla="*/ f125 1 701"/>
                  <a:gd name="f183" fmla="*/ f126 1 704"/>
                  <a:gd name="f184" fmla="*/ f127 1 701"/>
                  <a:gd name="f185" fmla="*/ f128 1 704"/>
                  <a:gd name="f186" fmla="*/ f129 1 701"/>
                  <a:gd name="f187" fmla="*/ f130 1 704"/>
                  <a:gd name="f188" fmla="*/ f131 1 701"/>
                  <a:gd name="f189" fmla="*/ f132 1 704"/>
                  <a:gd name="f190" fmla="*/ f133 1 704"/>
                  <a:gd name="f191" fmla="*/ f134 1 701"/>
                  <a:gd name="f192" fmla="*/ f135 1 704"/>
                  <a:gd name="f193" fmla="*/ f136 1 701"/>
                  <a:gd name="f194" fmla="*/ f137 1 701"/>
                  <a:gd name="f195" fmla="*/ f138 1 704"/>
                  <a:gd name="f196" fmla="*/ f139 1 701"/>
                  <a:gd name="f197" fmla="*/ f140 1 704"/>
                  <a:gd name="f198" fmla="*/ f141 1 701"/>
                  <a:gd name="f199" fmla="*/ f142 1 704"/>
                  <a:gd name="f200" fmla="*/ f143 1 701"/>
                  <a:gd name="f201" fmla="*/ f144 1 704"/>
                  <a:gd name="f202" fmla="*/ f145 1 701"/>
                  <a:gd name="f203" fmla="*/ f146 1 704"/>
                  <a:gd name="f204" fmla="*/ f147 1 704"/>
                  <a:gd name="f205" fmla="*/ f148 1 701"/>
                  <a:gd name="f206" fmla="*/ f149 1 701"/>
                  <a:gd name="f207" fmla="*/ f150 1 704"/>
                  <a:gd name="f208" fmla="*/ f151 1 704"/>
                  <a:gd name="f209" fmla="*/ f152 1 701"/>
                  <a:gd name="f210" fmla="*/ f153 1 701"/>
                  <a:gd name="f211" fmla="*/ f154 1 704"/>
                  <a:gd name="f212" fmla="*/ f155 1 701"/>
                  <a:gd name="f213" fmla="*/ f156 1 704"/>
                  <a:gd name="f214" fmla="*/ f157 1 701"/>
                  <a:gd name="f215" fmla="*/ f158 1 704"/>
                  <a:gd name="f216" fmla="*/ f159 1 701"/>
                  <a:gd name="f217" fmla="*/ f160 1 701"/>
                  <a:gd name="f218" fmla="*/ f161 1 704"/>
                  <a:gd name="f219" fmla="*/ f162 1 701"/>
                  <a:gd name="f220" fmla="*/ f163 1 704"/>
                  <a:gd name="f221" fmla="*/ f164 1 701"/>
                  <a:gd name="f222" fmla="*/ f165 1 701"/>
                  <a:gd name="f223" fmla="*/ f166 1 701"/>
                  <a:gd name="f224" fmla="*/ f167 1 701"/>
                  <a:gd name="f225" fmla="*/ f168 1 704"/>
                  <a:gd name="f226" fmla="*/ f169 1 701"/>
                  <a:gd name="f227" fmla="*/ f170 1 704"/>
                  <a:gd name="f228" fmla="*/ f171 1 704"/>
                  <a:gd name="f229" fmla="*/ f172 1 701"/>
                  <a:gd name="f230" fmla="*/ f173 1 704"/>
                  <a:gd name="f231" fmla="*/ f174 1 701"/>
                  <a:gd name="f232" fmla="*/ f175 1 701"/>
                  <a:gd name="f233" fmla="*/ f176 1 704"/>
                  <a:gd name="f234" fmla="*/ f177 1 701"/>
                  <a:gd name="f235" fmla="*/ f178 1 704"/>
                  <a:gd name="f236" fmla="*/ 0 1 f121"/>
                  <a:gd name="f237" fmla="*/ f115 1 f121"/>
                  <a:gd name="f238" fmla="*/ 0 1 f122"/>
                  <a:gd name="f239" fmla="*/ f116 1 f122"/>
                  <a:gd name="f240" fmla="*/ f180 1 f121"/>
                  <a:gd name="f241" fmla="*/ f181 1 f122"/>
                  <a:gd name="f242" fmla="*/ f182 1 f121"/>
                  <a:gd name="f243" fmla="*/ f183 1 f122"/>
                  <a:gd name="f244" fmla="*/ f184 1 f121"/>
                  <a:gd name="f245" fmla="*/ f185 1 f122"/>
                  <a:gd name="f246" fmla="*/ f186 1 f121"/>
                  <a:gd name="f247" fmla="*/ f187 1 f122"/>
                  <a:gd name="f248" fmla="*/ f188 1 f121"/>
                  <a:gd name="f249" fmla="*/ f189 1 f122"/>
                  <a:gd name="f250" fmla="*/ f190 1 f122"/>
                  <a:gd name="f251" fmla="*/ f191 1 f121"/>
                  <a:gd name="f252" fmla="*/ f192 1 f122"/>
                  <a:gd name="f253" fmla="*/ f193 1 f121"/>
                  <a:gd name="f254" fmla="*/ f194 1 f121"/>
                  <a:gd name="f255" fmla="*/ f195 1 f122"/>
                  <a:gd name="f256" fmla="*/ f196 1 f121"/>
                  <a:gd name="f257" fmla="*/ f197 1 f122"/>
                  <a:gd name="f258" fmla="*/ f198 1 f121"/>
                  <a:gd name="f259" fmla="*/ f199 1 f122"/>
                  <a:gd name="f260" fmla="*/ f200 1 f121"/>
                  <a:gd name="f261" fmla="*/ f201 1 f122"/>
                  <a:gd name="f262" fmla="*/ f202 1 f121"/>
                  <a:gd name="f263" fmla="*/ f203 1 f122"/>
                  <a:gd name="f264" fmla="*/ f204 1 f122"/>
                  <a:gd name="f265" fmla="*/ f205 1 f121"/>
                  <a:gd name="f266" fmla="*/ f206 1 f121"/>
                  <a:gd name="f267" fmla="*/ f207 1 f122"/>
                  <a:gd name="f268" fmla="*/ f208 1 f122"/>
                  <a:gd name="f269" fmla="*/ f209 1 f121"/>
                  <a:gd name="f270" fmla="*/ f210 1 f121"/>
                  <a:gd name="f271" fmla="*/ f211 1 f122"/>
                  <a:gd name="f272" fmla="*/ f212 1 f121"/>
                  <a:gd name="f273" fmla="*/ f213 1 f122"/>
                  <a:gd name="f274" fmla="*/ f214 1 f121"/>
                  <a:gd name="f275" fmla="*/ f215 1 f122"/>
                  <a:gd name="f276" fmla="*/ f216 1 f121"/>
                  <a:gd name="f277" fmla="*/ f217 1 f121"/>
                  <a:gd name="f278" fmla="*/ f218 1 f122"/>
                  <a:gd name="f279" fmla="*/ f219 1 f121"/>
                  <a:gd name="f280" fmla="*/ f220 1 f122"/>
                  <a:gd name="f281" fmla="*/ f221 1 f121"/>
                  <a:gd name="f282" fmla="*/ f222 1 f121"/>
                  <a:gd name="f283" fmla="*/ f223 1 f121"/>
                  <a:gd name="f284" fmla="*/ f224 1 f121"/>
                  <a:gd name="f285" fmla="*/ f225 1 f122"/>
                  <a:gd name="f286" fmla="*/ f226 1 f121"/>
                  <a:gd name="f287" fmla="*/ f227 1 f122"/>
                  <a:gd name="f288" fmla="*/ f228 1 f122"/>
                  <a:gd name="f289" fmla="*/ f229 1 f121"/>
                  <a:gd name="f290" fmla="*/ f230 1 f122"/>
                  <a:gd name="f291" fmla="*/ f231 1 f121"/>
                  <a:gd name="f292" fmla="*/ f232 1 f121"/>
                  <a:gd name="f293" fmla="*/ f233 1 f122"/>
                  <a:gd name="f294" fmla="*/ f234 1 f121"/>
                  <a:gd name="f295" fmla="*/ f235 1 f122"/>
                  <a:gd name="f296" fmla="*/ f236 f112 1"/>
                  <a:gd name="f297" fmla="*/ f237 f112 1"/>
                  <a:gd name="f298" fmla="*/ f239 f113 1"/>
                  <a:gd name="f299" fmla="*/ f238 f113 1"/>
                  <a:gd name="f300" fmla="*/ f240 f112 1"/>
                  <a:gd name="f301" fmla="*/ f241 f113 1"/>
                  <a:gd name="f302" fmla="*/ f242 f112 1"/>
                  <a:gd name="f303" fmla="*/ f243 f113 1"/>
                  <a:gd name="f304" fmla="*/ f244 f112 1"/>
                  <a:gd name="f305" fmla="*/ f245 f113 1"/>
                  <a:gd name="f306" fmla="*/ f246 f112 1"/>
                  <a:gd name="f307" fmla="*/ f247 f113 1"/>
                  <a:gd name="f308" fmla="*/ f248 f112 1"/>
                  <a:gd name="f309" fmla="*/ f249 f113 1"/>
                  <a:gd name="f310" fmla="*/ f250 f113 1"/>
                  <a:gd name="f311" fmla="*/ f251 f112 1"/>
                  <a:gd name="f312" fmla="*/ f252 f113 1"/>
                  <a:gd name="f313" fmla="*/ f253 f112 1"/>
                  <a:gd name="f314" fmla="*/ f254 f112 1"/>
                  <a:gd name="f315" fmla="*/ f255 f113 1"/>
                  <a:gd name="f316" fmla="*/ f256 f112 1"/>
                  <a:gd name="f317" fmla="*/ f257 f113 1"/>
                  <a:gd name="f318" fmla="*/ f258 f112 1"/>
                  <a:gd name="f319" fmla="*/ f259 f113 1"/>
                  <a:gd name="f320" fmla="*/ f260 f112 1"/>
                  <a:gd name="f321" fmla="*/ f261 f113 1"/>
                  <a:gd name="f322" fmla="*/ f262 f112 1"/>
                  <a:gd name="f323" fmla="*/ f263 f113 1"/>
                  <a:gd name="f324" fmla="*/ f264 f113 1"/>
                  <a:gd name="f325" fmla="*/ f265 f112 1"/>
                  <a:gd name="f326" fmla="*/ f266 f112 1"/>
                  <a:gd name="f327" fmla="*/ f267 f113 1"/>
                  <a:gd name="f328" fmla="*/ f268 f113 1"/>
                  <a:gd name="f329" fmla="*/ f269 f112 1"/>
                  <a:gd name="f330" fmla="*/ f270 f112 1"/>
                  <a:gd name="f331" fmla="*/ f271 f113 1"/>
                  <a:gd name="f332" fmla="*/ f272 f112 1"/>
                  <a:gd name="f333" fmla="*/ f273 f113 1"/>
                  <a:gd name="f334" fmla="*/ f274 f112 1"/>
                  <a:gd name="f335" fmla="*/ f275 f113 1"/>
                  <a:gd name="f336" fmla="*/ f276 f112 1"/>
                  <a:gd name="f337" fmla="*/ f277 f112 1"/>
                  <a:gd name="f338" fmla="*/ f278 f113 1"/>
                  <a:gd name="f339" fmla="*/ f279 f112 1"/>
                  <a:gd name="f340" fmla="*/ f280 f113 1"/>
                  <a:gd name="f341" fmla="*/ f281 f112 1"/>
                  <a:gd name="f342" fmla="*/ f282 f112 1"/>
                  <a:gd name="f343" fmla="*/ f283 f112 1"/>
                  <a:gd name="f344" fmla="*/ f284 f112 1"/>
                  <a:gd name="f345" fmla="*/ f285 f113 1"/>
                  <a:gd name="f346" fmla="*/ f286 f112 1"/>
                  <a:gd name="f347" fmla="*/ f287 f113 1"/>
                  <a:gd name="f348" fmla="*/ f288 f113 1"/>
                  <a:gd name="f349" fmla="*/ f289 f112 1"/>
                  <a:gd name="f350" fmla="*/ f290 f113 1"/>
                  <a:gd name="f351" fmla="*/ f291 f112 1"/>
                  <a:gd name="f352" fmla="*/ f292 f112 1"/>
                  <a:gd name="f353" fmla="*/ f293 f113 1"/>
                  <a:gd name="f354" fmla="*/ f294 f112 1"/>
                  <a:gd name="f355" fmla="*/ f295 f113 1"/>
                </a:gdLst>
                <a:ahLst/>
                <a:cxnLst>
                  <a:cxn ang="3cd4">
                    <a:pos x="hc" y="t"/>
                  </a:cxn>
                  <a:cxn ang="0">
                    <a:pos x="r" y="vc"/>
                  </a:cxn>
                  <a:cxn ang="cd4">
                    <a:pos x="hc" y="b"/>
                  </a:cxn>
                  <a:cxn ang="cd2">
                    <a:pos x="l" y="vc"/>
                  </a:cxn>
                  <a:cxn ang="f179">
                    <a:pos x="f300" y="f301"/>
                  </a:cxn>
                  <a:cxn ang="f179">
                    <a:pos x="f302" y="f303"/>
                  </a:cxn>
                  <a:cxn ang="f179">
                    <a:pos x="f304" y="f305"/>
                  </a:cxn>
                  <a:cxn ang="f179">
                    <a:pos x="f306" y="f307"/>
                  </a:cxn>
                  <a:cxn ang="f179">
                    <a:pos x="f308" y="f309"/>
                  </a:cxn>
                  <a:cxn ang="f179">
                    <a:pos x="f306" y="f310"/>
                  </a:cxn>
                  <a:cxn ang="f179">
                    <a:pos x="f311" y="f312"/>
                  </a:cxn>
                  <a:cxn ang="f179">
                    <a:pos x="f313" y="f312"/>
                  </a:cxn>
                  <a:cxn ang="f179">
                    <a:pos x="f314" y="f315"/>
                  </a:cxn>
                  <a:cxn ang="f179">
                    <a:pos x="f316" y="f317"/>
                  </a:cxn>
                  <a:cxn ang="f179">
                    <a:pos x="f318" y="f319"/>
                  </a:cxn>
                  <a:cxn ang="f179">
                    <a:pos x="f320" y="f321"/>
                  </a:cxn>
                  <a:cxn ang="f179">
                    <a:pos x="f322" y="f323"/>
                  </a:cxn>
                  <a:cxn ang="f179">
                    <a:pos x="f322" y="f324"/>
                  </a:cxn>
                  <a:cxn ang="f179">
                    <a:pos x="f325" y="f324"/>
                  </a:cxn>
                  <a:cxn ang="f179">
                    <a:pos x="f326" y="f327"/>
                  </a:cxn>
                  <a:cxn ang="f179">
                    <a:pos x="f325" y="f328"/>
                  </a:cxn>
                  <a:cxn ang="f179">
                    <a:pos x="f329" y="f328"/>
                  </a:cxn>
                  <a:cxn ang="f179">
                    <a:pos x="f330" y="f327"/>
                  </a:cxn>
                  <a:cxn ang="f179">
                    <a:pos x="f330" y="f331"/>
                  </a:cxn>
                  <a:cxn ang="f179">
                    <a:pos x="f332" y="f333"/>
                  </a:cxn>
                  <a:cxn ang="f179">
                    <a:pos x="f334" y="f335"/>
                  </a:cxn>
                  <a:cxn ang="f179">
                    <a:pos x="f336" y="f335"/>
                  </a:cxn>
                  <a:cxn ang="f179">
                    <a:pos x="f337" y="f338"/>
                  </a:cxn>
                  <a:cxn ang="f179">
                    <a:pos x="f339" y="f340"/>
                  </a:cxn>
                  <a:cxn ang="f179">
                    <a:pos x="f341" y="f340"/>
                  </a:cxn>
                  <a:cxn ang="f179">
                    <a:pos x="f342" y="f340"/>
                  </a:cxn>
                  <a:cxn ang="f179">
                    <a:pos x="f343" y="f340"/>
                  </a:cxn>
                  <a:cxn ang="f179">
                    <a:pos x="f344" y="f345"/>
                  </a:cxn>
                  <a:cxn ang="f179">
                    <a:pos x="f346" y="f347"/>
                  </a:cxn>
                  <a:cxn ang="f179">
                    <a:pos x="f306" y="f348"/>
                  </a:cxn>
                  <a:cxn ang="f179">
                    <a:pos x="f349" y="f309"/>
                  </a:cxn>
                  <a:cxn ang="f179">
                    <a:pos x="f306" y="f350"/>
                  </a:cxn>
                  <a:cxn ang="f179">
                    <a:pos x="f351" y="f307"/>
                  </a:cxn>
                  <a:cxn ang="f179">
                    <a:pos x="f352" y="f353"/>
                  </a:cxn>
                  <a:cxn ang="f179">
                    <a:pos x="f354" y="f355"/>
                  </a:cxn>
                  <a:cxn ang="f179">
                    <a:pos x="f300" y="f301"/>
                  </a:cxn>
                </a:cxnLst>
                <a:rect l="f296" t="f299" r="f297" b="f298"/>
                <a:pathLst>
                  <a:path w="701" h="704">
                    <a:moveTo>
                      <a:pt x="f8" y="f9"/>
                    </a:moveTo>
                    <a:cubicBezTo>
                      <a:pt x="f10" y="f11"/>
                      <a:pt x="f10" y="f11"/>
                      <a:pt x="f10" y="f11"/>
                    </a:cubicBezTo>
                    <a:cubicBezTo>
                      <a:pt x="f12" y="f13"/>
                      <a:pt x="f14" y="f13"/>
                      <a:pt x="f15" y="f16"/>
                    </a:cubicBezTo>
                    <a:cubicBezTo>
                      <a:pt x="f17" y="f18"/>
                      <a:pt x="f19" y="f20"/>
                      <a:pt x="f21" y="f20"/>
                    </a:cubicBezTo>
                    <a:cubicBezTo>
                      <a:pt x="f22" y="f20"/>
                      <a:pt x="f23" y="f24"/>
                      <a:pt x="f23" y="f25"/>
                    </a:cubicBezTo>
                    <a:cubicBezTo>
                      <a:pt x="f23" y="f22"/>
                      <a:pt x="f22" y="f23"/>
                      <a:pt x="f21" y="f23"/>
                    </a:cubicBezTo>
                    <a:cubicBezTo>
                      <a:pt x="f26" y="f23"/>
                      <a:pt x="f27" y="f28"/>
                      <a:pt x="f29" y="f30"/>
                    </a:cubicBezTo>
                    <a:cubicBezTo>
                      <a:pt x="f31" y="f30"/>
                      <a:pt x="f31" y="f30"/>
                      <a:pt x="f31" y="f30"/>
                    </a:cubicBezTo>
                    <a:cubicBezTo>
                      <a:pt x="f32" y="f30"/>
                      <a:pt x="f33" y="f34"/>
                      <a:pt x="f35" y="f36"/>
                    </a:cubicBezTo>
                    <a:cubicBezTo>
                      <a:pt x="f37" y="f38"/>
                      <a:pt x="f37" y="f38"/>
                      <a:pt x="f37" y="f38"/>
                    </a:cubicBezTo>
                    <a:cubicBezTo>
                      <a:pt x="f39" y="f40"/>
                      <a:pt x="f39" y="f40"/>
                      <a:pt x="f39" y="f40"/>
                    </a:cubicBezTo>
                    <a:cubicBezTo>
                      <a:pt x="f41" y="f42"/>
                      <a:pt x="f43" y="f44"/>
                      <a:pt x="f45" y="f22"/>
                    </a:cubicBezTo>
                    <a:cubicBezTo>
                      <a:pt x="f46" y="f47"/>
                      <a:pt x="f48" y="f49"/>
                      <a:pt x="f48" y="f50"/>
                    </a:cubicBezTo>
                    <a:cubicBezTo>
                      <a:pt x="f48" y="f51"/>
                      <a:pt x="f48" y="f51"/>
                      <a:pt x="f48" y="f51"/>
                    </a:cubicBezTo>
                    <a:cubicBezTo>
                      <a:pt x="f42" y="f51"/>
                      <a:pt x="f42" y="f51"/>
                      <a:pt x="f42" y="f51"/>
                    </a:cubicBezTo>
                    <a:cubicBezTo>
                      <a:pt x="f52" y="f51"/>
                      <a:pt x="f53" y="f54"/>
                      <a:pt x="f53" y="f55"/>
                    </a:cubicBezTo>
                    <a:cubicBezTo>
                      <a:pt x="f53" y="f56"/>
                      <a:pt x="f52" y="f57"/>
                      <a:pt x="f42" y="f57"/>
                    </a:cubicBezTo>
                    <a:cubicBezTo>
                      <a:pt x="f58" y="f57"/>
                      <a:pt x="f58" y="f57"/>
                      <a:pt x="f58" y="f57"/>
                    </a:cubicBezTo>
                    <a:cubicBezTo>
                      <a:pt x="f59" y="f57"/>
                      <a:pt x="f51" y="f56"/>
                      <a:pt x="f51" y="f55"/>
                    </a:cubicBezTo>
                    <a:cubicBezTo>
                      <a:pt x="f51" y="f41"/>
                      <a:pt x="f51" y="f41"/>
                      <a:pt x="f51" y="f41"/>
                    </a:cubicBezTo>
                    <a:cubicBezTo>
                      <a:pt x="f60" y="f61"/>
                      <a:pt x="f60" y="f61"/>
                      <a:pt x="f60" y="f61"/>
                    </a:cubicBezTo>
                    <a:cubicBezTo>
                      <a:pt x="f62" y="f63"/>
                      <a:pt x="f64" y="f65"/>
                      <a:pt x="f66" y="f65"/>
                    </a:cubicBezTo>
                    <a:cubicBezTo>
                      <a:pt x="f67" y="f65"/>
                      <a:pt x="f68" y="f65"/>
                      <a:pt x="f69" y="f65"/>
                    </a:cubicBezTo>
                    <a:cubicBezTo>
                      <a:pt x="f70" y="f71"/>
                      <a:pt x="f72" y="f73"/>
                      <a:pt x="f74" y="f75"/>
                    </a:cubicBezTo>
                    <a:cubicBezTo>
                      <a:pt x="f76" y="f77"/>
                      <a:pt x="f76" y="f77"/>
                      <a:pt x="f76" y="f77"/>
                    </a:cubicBezTo>
                    <a:cubicBezTo>
                      <a:pt x="f78" y="f77"/>
                      <a:pt x="f78" y="f77"/>
                      <a:pt x="f78" y="f77"/>
                    </a:cubicBezTo>
                    <a:cubicBezTo>
                      <a:pt x="f79" y="f77"/>
                      <a:pt x="f80" y="f77"/>
                      <a:pt x="f81" y="f77"/>
                    </a:cubicBezTo>
                    <a:cubicBezTo>
                      <a:pt x="f82" y="f77"/>
                      <a:pt x="f83" y="f77"/>
                      <a:pt x="f84" y="f77"/>
                    </a:cubicBezTo>
                    <a:cubicBezTo>
                      <a:pt x="f85" y="f86"/>
                      <a:pt x="f6" y="f54"/>
                      <a:pt x="f87" y="f88"/>
                    </a:cubicBezTo>
                    <a:cubicBezTo>
                      <a:pt x="f89" y="f90"/>
                      <a:pt x="f91" y="f92"/>
                      <a:pt x="f93" y="f94"/>
                    </a:cubicBezTo>
                    <a:cubicBezTo>
                      <a:pt x="f95" y="f96"/>
                      <a:pt x="f66" y="f5"/>
                      <a:pt x="f21" y="f5"/>
                    </a:cubicBezTo>
                    <a:cubicBezTo>
                      <a:pt x="f97" y="f5"/>
                      <a:pt x="f5" y="f97"/>
                      <a:pt x="f5" y="f25"/>
                    </a:cubicBezTo>
                    <a:cubicBezTo>
                      <a:pt x="f5" y="f98"/>
                      <a:pt x="f97" y="f6"/>
                      <a:pt x="f21" y="f6"/>
                    </a:cubicBezTo>
                    <a:cubicBezTo>
                      <a:pt x="f99" y="f6"/>
                      <a:pt x="f76" y="f100"/>
                      <a:pt x="f101" y="f20"/>
                    </a:cubicBezTo>
                    <a:cubicBezTo>
                      <a:pt x="f102" y="f103"/>
                      <a:pt x="f102" y="f103"/>
                      <a:pt x="f102" y="f103"/>
                    </a:cubicBezTo>
                    <a:cubicBezTo>
                      <a:pt x="f78" y="f7"/>
                      <a:pt x="f104" y="f105"/>
                      <a:pt x="f106" y="f107"/>
                    </a:cubicBezTo>
                    <a:cubicBezTo>
                      <a:pt x="f87" y="f108"/>
                      <a:pt x="f109" y="f110"/>
                      <a:pt x="f8" y="f9"/>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1" name="Rectangle 223">
              <a:extLst>
                <a:ext uri="{FF2B5EF4-FFF2-40B4-BE49-F238E27FC236}">
                  <a16:creationId xmlns:a16="http://schemas.microsoft.com/office/drawing/2014/main" id="{08F25B67-4EC9-4DCC-BE2F-75811C0B3509}"/>
                </a:ext>
              </a:extLst>
            </p:cNvPr>
            <p:cNvSpPr/>
            <p:nvPr/>
          </p:nvSpPr>
          <p:spPr>
            <a:xfrm>
              <a:off x="8241514" y="4950826"/>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Power BI</a:t>
              </a:r>
            </a:p>
          </p:txBody>
        </p:sp>
        <p:grpSp>
          <p:nvGrpSpPr>
            <p:cNvPr id="42" name="Group 224">
              <a:extLst>
                <a:ext uri="{FF2B5EF4-FFF2-40B4-BE49-F238E27FC236}">
                  <a16:creationId xmlns:a16="http://schemas.microsoft.com/office/drawing/2014/main" id="{DB96ED7E-6CBA-4BB1-A191-2D88FA6864BF}"/>
                </a:ext>
              </a:extLst>
            </p:cNvPr>
            <p:cNvGrpSpPr/>
            <p:nvPr/>
          </p:nvGrpSpPr>
          <p:grpSpPr>
            <a:xfrm>
              <a:off x="7883810" y="4977801"/>
              <a:ext cx="324858" cy="207632"/>
              <a:chOff x="7883810" y="4977801"/>
              <a:chExt cx="324858" cy="207632"/>
            </a:xfrm>
          </p:grpSpPr>
          <p:sp>
            <p:nvSpPr>
              <p:cNvPr id="43" name="Freeform 5">
                <a:extLst>
                  <a:ext uri="{FF2B5EF4-FFF2-40B4-BE49-F238E27FC236}">
                    <a16:creationId xmlns:a16="http://schemas.microsoft.com/office/drawing/2014/main" id="{24DB0963-137B-4A3B-9533-78A92C140863}"/>
                  </a:ext>
                </a:extLst>
              </p:cNvPr>
              <p:cNvSpPr/>
              <p:nvPr/>
            </p:nvSpPr>
            <p:spPr>
              <a:xfrm>
                <a:off x="7883810" y="4977801"/>
                <a:ext cx="324858" cy="207632"/>
              </a:xfrm>
              <a:custGeom>
                <a:avLst/>
                <a:gdLst>
                  <a:gd name="f0" fmla="val 10800000"/>
                  <a:gd name="f1" fmla="val 5400000"/>
                  <a:gd name="f2" fmla="val 180"/>
                  <a:gd name="f3" fmla="val w"/>
                  <a:gd name="f4" fmla="val h"/>
                  <a:gd name="f5" fmla="val 0"/>
                  <a:gd name="f6" fmla="val 296"/>
                  <a:gd name="f7" fmla="val 188"/>
                  <a:gd name="f8" fmla="val 164"/>
                  <a:gd name="f9" fmla="val 172"/>
                  <a:gd name="f10" fmla="val 197"/>
                  <a:gd name="f11" fmla="val 99"/>
                  <a:gd name="f12" fmla="val 6"/>
                  <a:gd name="f13" fmla="val 13"/>
                  <a:gd name="f14" fmla="val 21"/>
                  <a:gd name="f15" fmla="val 115"/>
                  <a:gd name="f16" fmla="val 69"/>
                  <a:gd name="f17" fmla="val 20"/>
                  <a:gd name="f18" fmla="val 22"/>
                  <a:gd name="f19" fmla="val 25"/>
                  <a:gd name="f20" fmla="val 42"/>
                  <a:gd name="f21" fmla="val 102"/>
                  <a:gd name="f22" fmla="val 1"/>
                  <a:gd name="f23" fmla="val 162"/>
                  <a:gd name="f24" fmla="val 222"/>
                  <a:gd name="f25" fmla="val 275"/>
                  <a:gd name="f26" fmla="val 54"/>
                  <a:gd name="f27" fmla="val 91"/>
                  <a:gd name="f28" fmla="val 127"/>
                  <a:gd name="f29" fmla="val 284"/>
                  <a:gd name="f30" fmla="val 290"/>
                  <a:gd name="f31" fmla="val 251"/>
                  <a:gd name="f32" fmla="val 116"/>
                  <a:gd name="f33" fmla="val 70"/>
                  <a:gd name="f34" fmla="val 181"/>
                  <a:gd name="f35" fmla="val 113"/>
                  <a:gd name="f36" fmla="val 45"/>
                  <a:gd name="f37" fmla="val 72"/>
                  <a:gd name="f38" fmla="val 118"/>
                  <a:gd name="f39" fmla="val 114"/>
                  <a:gd name="f40" fmla="val 182"/>
                  <a:gd name="f41" fmla="+- 0 0 -90"/>
                  <a:gd name="f42" fmla="*/ f3 1 296"/>
                  <a:gd name="f43" fmla="*/ f4 1 188"/>
                  <a:gd name="f44" fmla="val f5"/>
                  <a:gd name="f45" fmla="val f6"/>
                  <a:gd name="f46" fmla="val f7"/>
                  <a:gd name="f47" fmla="*/ f41 f0 1"/>
                  <a:gd name="f48" fmla="+- f46 0 f44"/>
                  <a:gd name="f49" fmla="+- f45 0 f44"/>
                  <a:gd name="f50" fmla="*/ f47 1 f2"/>
                  <a:gd name="f51" fmla="*/ f49 1 296"/>
                  <a:gd name="f52" fmla="*/ f48 1 188"/>
                  <a:gd name="f53" fmla="*/ 296 f49 1"/>
                  <a:gd name="f54" fmla="*/ 164 f48 1"/>
                  <a:gd name="f55" fmla="*/ 188 f48 1"/>
                  <a:gd name="f56" fmla="*/ 0 f49 1"/>
                  <a:gd name="f57" fmla="*/ 21 f49 1"/>
                  <a:gd name="f58" fmla="*/ 20 f49 1"/>
                  <a:gd name="f59" fmla="*/ 22 f48 1"/>
                  <a:gd name="f60" fmla="*/ 42 f49 1"/>
                  <a:gd name="f61" fmla="*/ 0 f48 1"/>
                  <a:gd name="f62" fmla="*/ 222 f49 1"/>
                  <a:gd name="f63" fmla="*/ 1 f48 1"/>
                  <a:gd name="f64" fmla="*/ 275 f49 1"/>
                  <a:gd name="f65" fmla="*/ 54 f48 1"/>
                  <a:gd name="f66" fmla="*/ 251 f49 1"/>
                  <a:gd name="f67" fmla="*/ 25 f48 1"/>
                  <a:gd name="f68" fmla="*/ 45 f49 1"/>
                  <a:gd name="f69" fmla="+- f50 0 f1"/>
                  <a:gd name="f70" fmla="*/ f53 1 296"/>
                  <a:gd name="f71" fmla="*/ f54 1 188"/>
                  <a:gd name="f72" fmla="*/ f55 1 188"/>
                  <a:gd name="f73" fmla="*/ f56 1 296"/>
                  <a:gd name="f74" fmla="*/ f57 1 296"/>
                  <a:gd name="f75" fmla="*/ f58 1 296"/>
                  <a:gd name="f76" fmla="*/ f59 1 188"/>
                  <a:gd name="f77" fmla="*/ f60 1 296"/>
                  <a:gd name="f78" fmla="*/ f61 1 188"/>
                  <a:gd name="f79" fmla="*/ f62 1 296"/>
                  <a:gd name="f80" fmla="*/ f63 1 188"/>
                  <a:gd name="f81" fmla="*/ f64 1 296"/>
                  <a:gd name="f82" fmla="*/ f65 1 188"/>
                  <a:gd name="f83" fmla="*/ f66 1 296"/>
                  <a:gd name="f84" fmla="*/ f67 1 188"/>
                  <a:gd name="f85" fmla="*/ f68 1 296"/>
                  <a:gd name="f86" fmla="*/ 0 1 f51"/>
                  <a:gd name="f87" fmla="*/ f45 1 f51"/>
                  <a:gd name="f88" fmla="*/ 0 1 f52"/>
                  <a:gd name="f89" fmla="*/ f46 1 f52"/>
                  <a:gd name="f90" fmla="*/ f70 1 f51"/>
                  <a:gd name="f91" fmla="*/ f71 1 f52"/>
                  <a:gd name="f92" fmla="*/ f72 1 f52"/>
                  <a:gd name="f93" fmla="*/ f73 1 f51"/>
                  <a:gd name="f94" fmla="*/ f74 1 f51"/>
                  <a:gd name="f95" fmla="*/ f75 1 f51"/>
                  <a:gd name="f96" fmla="*/ f76 1 f52"/>
                  <a:gd name="f97" fmla="*/ f77 1 f51"/>
                  <a:gd name="f98" fmla="*/ f78 1 f52"/>
                  <a:gd name="f99" fmla="*/ f79 1 f51"/>
                  <a:gd name="f100" fmla="*/ f80 1 f52"/>
                  <a:gd name="f101" fmla="*/ f81 1 f51"/>
                  <a:gd name="f102" fmla="*/ f82 1 f52"/>
                  <a:gd name="f103" fmla="*/ f83 1 f51"/>
                  <a:gd name="f104" fmla="*/ f84 1 f52"/>
                  <a:gd name="f105" fmla="*/ f85 1 f51"/>
                  <a:gd name="f106" fmla="*/ f86 f42 1"/>
                  <a:gd name="f107" fmla="*/ f87 f42 1"/>
                  <a:gd name="f108" fmla="*/ f89 f43 1"/>
                  <a:gd name="f109" fmla="*/ f88 f43 1"/>
                  <a:gd name="f110" fmla="*/ f90 f42 1"/>
                  <a:gd name="f111" fmla="*/ f91 f43 1"/>
                  <a:gd name="f112" fmla="*/ f92 f43 1"/>
                  <a:gd name="f113" fmla="*/ f93 f42 1"/>
                  <a:gd name="f114" fmla="*/ f94 f42 1"/>
                  <a:gd name="f115" fmla="*/ f95 f42 1"/>
                  <a:gd name="f116" fmla="*/ f96 f43 1"/>
                  <a:gd name="f117" fmla="*/ f97 f42 1"/>
                  <a:gd name="f118" fmla="*/ f98 f43 1"/>
                  <a:gd name="f119" fmla="*/ f99 f42 1"/>
                  <a:gd name="f120" fmla="*/ f100 f43 1"/>
                  <a:gd name="f121" fmla="*/ f101 f42 1"/>
                  <a:gd name="f122" fmla="*/ f102 f43 1"/>
                  <a:gd name="f123" fmla="*/ f103 f42 1"/>
                  <a:gd name="f124" fmla="*/ f104 f43 1"/>
                  <a:gd name="f125" fmla="*/ f105 f42 1"/>
                </a:gdLst>
                <a:ahLst/>
                <a:cxnLst>
                  <a:cxn ang="3cd4">
                    <a:pos x="hc" y="t"/>
                  </a:cxn>
                  <a:cxn ang="0">
                    <a:pos x="r" y="vc"/>
                  </a:cxn>
                  <a:cxn ang="cd4">
                    <a:pos x="hc" y="b"/>
                  </a:cxn>
                  <a:cxn ang="cd2">
                    <a:pos x="l" y="vc"/>
                  </a:cxn>
                  <a:cxn ang="f69">
                    <a:pos x="f110" y="f111"/>
                  </a:cxn>
                  <a:cxn ang="f69">
                    <a:pos x="f110" y="f112"/>
                  </a:cxn>
                  <a:cxn ang="f69">
                    <a:pos x="f113" y="f112"/>
                  </a:cxn>
                  <a:cxn ang="f69">
                    <a:pos x="f113" y="f111"/>
                  </a:cxn>
                  <a:cxn ang="f69">
                    <a:pos x="f114" y="f111"/>
                  </a:cxn>
                  <a:cxn ang="f69">
                    <a:pos x="f115" y="f116"/>
                  </a:cxn>
                  <a:cxn ang="f69">
                    <a:pos x="f117" y="f118"/>
                  </a:cxn>
                  <a:cxn ang="f69">
                    <a:pos x="f119" y="f120"/>
                  </a:cxn>
                  <a:cxn ang="f69">
                    <a:pos x="f121" y="f122"/>
                  </a:cxn>
                  <a:cxn ang="f69">
                    <a:pos x="f121" y="f111"/>
                  </a:cxn>
                  <a:cxn ang="f69">
                    <a:pos x="f110" y="f111"/>
                  </a:cxn>
                  <a:cxn ang="f69">
                    <a:pos x="f123" y="f111"/>
                  </a:cxn>
                  <a:cxn ang="f69">
                    <a:pos x="f123" y="f124"/>
                  </a:cxn>
                  <a:cxn ang="f69">
                    <a:pos x="f125" y="f124"/>
                  </a:cxn>
                  <a:cxn ang="f69">
                    <a:pos x="f125" y="f111"/>
                  </a:cxn>
                  <a:cxn ang="f69">
                    <a:pos x="f123" y="f111"/>
                  </a:cxn>
                </a:cxnLst>
                <a:rect l="f106" t="f109" r="f107" b="f108"/>
                <a:pathLst>
                  <a:path w="296" h="188">
                    <a:moveTo>
                      <a:pt x="f6" y="f8"/>
                    </a:moveTo>
                    <a:cubicBezTo>
                      <a:pt x="f6" y="f9"/>
                      <a:pt x="f6" y="f2"/>
                      <a:pt x="f6" y="f7"/>
                    </a:cubicBezTo>
                    <a:cubicBezTo>
                      <a:pt x="f10" y="f7"/>
                      <a:pt x="f11" y="f7"/>
                      <a:pt x="f5" y="f7"/>
                    </a:cubicBezTo>
                    <a:cubicBezTo>
                      <a:pt x="f5" y="f2"/>
                      <a:pt x="f5" y="f9"/>
                      <a:pt x="f5" y="f8"/>
                    </a:cubicBezTo>
                    <a:cubicBezTo>
                      <a:pt x="f12" y="f8"/>
                      <a:pt x="f13" y="f8"/>
                      <a:pt x="f14" y="f8"/>
                    </a:cubicBezTo>
                    <a:cubicBezTo>
                      <a:pt x="f14" y="f15"/>
                      <a:pt x="f14" y="f16"/>
                      <a:pt x="f17" y="f18"/>
                    </a:cubicBezTo>
                    <a:cubicBezTo>
                      <a:pt x="f17" y="f12"/>
                      <a:pt x="f19" y="f5"/>
                      <a:pt x="f20" y="f5"/>
                    </a:cubicBezTo>
                    <a:cubicBezTo>
                      <a:pt x="f21" y="f22"/>
                      <a:pt x="f23" y="f22"/>
                      <a:pt x="f24" y="f22"/>
                    </a:cubicBezTo>
                    <a:cubicBezTo>
                      <a:pt x="f25" y="f22"/>
                      <a:pt x="f25" y="f22"/>
                      <a:pt x="f25" y="f26"/>
                    </a:cubicBezTo>
                    <a:cubicBezTo>
                      <a:pt x="f25" y="f27"/>
                      <a:pt x="f25" y="f28"/>
                      <a:pt x="f25" y="f8"/>
                    </a:cubicBezTo>
                    <a:cubicBezTo>
                      <a:pt x="f29" y="f8"/>
                      <a:pt x="f30" y="f8"/>
                      <a:pt x="f6" y="f8"/>
                    </a:cubicBezTo>
                    <a:close/>
                    <a:moveTo>
                      <a:pt x="f31" y="f8"/>
                    </a:moveTo>
                    <a:cubicBezTo>
                      <a:pt x="f31" y="f32"/>
                      <a:pt x="f31" y="f33"/>
                      <a:pt x="f31" y="f19"/>
                    </a:cubicBezTo>
                    <a:cubicBezTo>
                      <a:pt x="f34" y="f19"/>
                      <a:pt x="f35" y="f19"/>
                      <a:pt x="f36" y="f19"/>
                    </a:cubicBezTo>
                    <a:cubicBezTo>
                      <a:pt x="f36" y="f37"/>
                      <a:pt x="f36" y="f38"/>
                      <a:pt x="f36" y="f8"/>
                    </a:cubicBezTo>
                    <a:cubicBezTo>
                      <a:pt x="f39" y="f8"/>
                      <a:pt x="f40" y="f8"/>
                      <a:pt x="f31" y="f8"/>
                    </a:cubicBezTo>
                    <a:close/>
                  </a:path>
                </a:pathLst>
              </a:custGeom>
              <a:solidFill>
                <a:srgbClr val="FFFFFF"/>
              </a:solidFill>
              <a:ln cap="flat">
                <a:noFill/>
                <a:prstDash val="solid"/>
              </a:ln>
            </p:spPr>
            <p:txBody>
              <a:bodyPr vert="horz" wrap="square" lIns="89629" tIns="44814" rIns="89629" bIns="44814"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B35C7E42-5CCA-4FA4-8CB6-01EAC81C74A3}"/>
                  </a:ext>
                </a:extLst>
              </p:cNvPr>
              <p:cNvSpPr/>
              <p:nvPr/>
            </p:nvSpPr>
            <p:spPr>
              <a:xfrm>
                <a:off x="8002563" y="5021473"/>
                <a:ext cx="35240" cy="124120"/>
              </a:xfrm>
              <a:custGeom>
                <a:avLst/>
                <a:gdLst>
                  <a:gd name="f0" fmla="val 10800000"/>
                  <a:gd name="f1" fmla="val 5400000"/>
                  <a:gd name="f2" fmla="val 180"/>
                  <a:gd name="f3" fmla="val w"/>
                  <a:gd name="f4" fmla="val h"/>
                  <a:gd name="f5" fmla="val 0"/>
                  <a:gd name="f6" fmla="val 32"/>
                  <a:gd name="f7" fmla="val 112"/>
                  <a:gd name="f8" fmla="val 31"/>
                  <a:gd name="f9" fmla="val 58"/>
                  <a:gd name="f10" fmla="val 70"/>
                  <a:gd name="f11" fmla="val 82"/>
                  <a:gd name="f12" fmla="val 94"/>
                  <a:gd name="f13" fmla="val 105"/>
                  <a:gd name="f14" fmla="val 30"/>
                  <a:gd name="f15" fmla="val 16"/>
                  <a:gd name="f16" fmla="val 1"/>
                  <a:gd name="f17" fmla="val 104"/>
                  <a:gd name="f18" fmla="val 93"/>
                  <a:gd name="f19" fmla="val 67"/>
                  <a:gd name="f20" fmla="val 41"/>
                  <a:gd name="f21" fmla="val 15"/>
                  <a:gd name="f22" fmla="val 4"/>
                  <a:gd name="f23" fmla="val 27"/>
                  <a:gd name="f24" fmla="val 44"/>
                  <a:gd name="f25" fmla="+- 0 0 -90"/>
                  <a:gd name="f26" fmla="*/ f3 1 32"/>
                  <a:gd name="f27" fmla="*/ f4 1 112"/>
                  <a:gd name="f28" fmla="val f5"/>
                  <a:gd name="f29" fmla="val f6"/>
                  <a:gd name="f30" fmla="val f7"/>
                  <a:gd name="f31" fmla="*/ f25 f0 1"/>
                  <a:gd name="f32" fmla="+- f30 0 f28"/>
                  <a:gd name="f33" fmla="+- f29 0 f28"/>
                  <a:gd name="f34" fmla="*/ f31 1 f2"/>
                  <a:gd name="f35" fmla="*/ f33 1 32"/>
                  <a:gd name="f36" fmla="*/ f32 1 112"/>
                  <a:gd name="f37" fmla="*/ 31 f33 1"/>
                  <a:gd name="f38" fmla="*/ 58 f32 1"/>
                  <a:gd name="f39" fmla="*/ 32 f33 1"/>
                  <a:gd name="f40" fmla="*/ 94 f32 1"/>
                  <a:gd name="f41" fmla="*/ 16 f33 1"/>
                  <a:gd name="f42" fmla="*/ 112 f32 1"/>
                  <a:gd name="f43" fmla="*/ 0 f33 1"/>
                  <a:gd name="f44" fmla="*/ 93 f32 1"/>
                  <a:gd name="f45" fmla="*/ 15 f32 1"/>
                  <a:gd name="f46" fmla="*/ 15 f33 1"/>
                  <a:gd name="f47" fmla="*/ 0 f32 1"/>
                  <a:gd name="f48" fmla="*/ 16 f32 1"/>
                  <a:gd name="f49" fmla="+- f34 0 f1"/>
                  <a:gd name="f50" fmla="*/ f37 1 32"/>
                  <a:gd name="f51" fmla="*/ f38 1 112"/>
                  <a:gd name="f52" fmla="*/ f39 1 32"/>
                  <a:gd name="f53" fmla="*/ f40 1 112"/>
                  <a:gd name="f54" fmla="*/ f41 1 32"/>
                  <a:gd name="f55" fmla="*/ f42 1 112"/>
                  <a:gd name="f56" fmla="*/ f43 1 32"/>
                  <a:gd name="f57" fmla="*/ f44 1 112"/>
                  <a:gd name="f58" fmla="*/ f45 1 112"/>
                  <a:gd name="f59" fmla="*/ f46 1 32"/>
                  <a:gd name="f60" fmla="*/ f47 1 112"/>
                  <a:gd name="f61" fmla="*/ f48 1 112"/>
                  <a:gd name="f62" fmla="*/ 0 1 f35"/>
                  <a:gd name="f63" fmla="*/ f29 1 f35"/>
                  <a:gd name="f64" fmla="*/ 0 1 f36"/>
                  <a:gd name="f65" fmla="*/ f30 1 f36"/>
                  <a:gd name="f66" fmla="*/ f50 1 f35"/>
                  <a:gd name="f67" fmla="*/ f51 1 f36"/>
                  <a:gd name="f68" fmla="*/ f52 1 f35"/>
                  <a:gd name="f69" fmla="*/ f53 1 f36"/>
                  <a:gd name="f70" fmla="*/ f54 1 f35"/>
                  <a:gd name="f71" fmla="*/ f55 1 f36"/>
                  <a:gd name="f72" fmla="*/ f56 1 f35"/>
                  <a:gd name="f73" fmla="*/ f57 1 f36"/>
                  <a:gd name="f74" fmla="*/ f58 1 f36"/>
                  <a:gd name="f75" fmla="*/ f59 1 f35"/>
                  <a:gd name="f76" fmla="*/ f60 1 f36"/>
                  <a:gd name="f77" fmla="*/ f61 1 f36"/>
                  <a:gd name="f78" fmla="*/ f62 f26 1"/>
                  <a:gd name="f79" fmla="*/ f63 f26 1"/>
                  <a:gd name="f80" fmla="*/ f65 f27 1"/>
                  <a:gd name="f81" fmla="*/ f64 f27 1"/>
                  <a:gd name="f82" fmla="*/ f66 f26 1"/>
                  <a:gd name="f83" fmla="*/ f67 f27 1"/>
                  <a:gd name="f84" fmla="*/ f68 f26 1"/>
                  <a:gd name="f85" fmla="*/ f69 f27 1"/>
                  <a:gd name="f86" fmla="*/ f70 f26 1"/>
                  <a:gd name="f87" fmla="*/ f71 f27 1"/>
                  <a:gd name="f88" fmla="*/ f72 f26 1"/>
                  <a:gd name="f89" fmla="*/ f73 f27 1"/>
                  <a:gd name="f90" fmla="*/ f74 f27 1"/>
                  <a:gd name="f91" fmla="*/ f75 f26 1"/>
                  <a:gd name="f92" fmla="*/ f76 f27 1"/>
                  <a:gd name="f93" fmla="*/ f77 f27 1"/>
                </a:gdLst>
                <a:ahLst/>
                <a:cxnLst>
                  <a:cxn ang="3cd4">
                    <a:pos x="hc" y="t"/>
                  </a:cxn>
                  <a:cxn ang="0">
                    <a:pos x="r" y="vc"/>
                  </a:cxn>
                  <a:cxn ang="cd4">
                    <a:pos x="hc" y="b"/>
                  </a:cxn>
                  <a:cxn ang="cd2">
                    <a:pos x="l" y="vc"/>
                  </a:cxn>
                  <a:cxn ang="f49">
                    <a:pos x="f82" y="f83"/>
                  </a:cxn>
                  <a:cxn ang="f49">
                    <a:pos x="f84" y="f85"/>
                  </a:cxn>
                  <a:cxn ang="f49">
                    <a:pos x="f86" y="f87"/>
                  </a:cxn>
                  <a:cxn ang="f49">
                    <a:pos x="f88" y="f89"/>
                  </a:cxn>
                  <a:cxn ang="f49">
                    <a:pos x="f88" y="f90"/>
                  </a:cxn>
                  <a:cxn ang="f49">
                    <a:pos x="f91" y="f92"/>
                  </a:cxn>
                  <a:cxn ang="f49">
                    <a:pos x="f84" y="f93"/>
                  </a:cxn>
                  <a:cxn ang="f49">
                    <a:pos x="f82" y="f83"/>
                  </a:cxn>
                </a:cxnLst>
                <a:rect l="f78" t="f81" r="f79" b="f80"/>
                <a:pathLst>
                  <a:path w="32" h="112">
                    <a:moveTo>
                      <a:pt x="f8" y="f9"/>
                    </a:moveTo>
                    <a:cubicBezTo>
                      <a:pt x="f8" y="f10"/>
                      <a:pt x="f8" y="f11"/>
                      <a:pt x="f6" y="f12"/>
                    </a:cubicBezTo>
                    <a:cubicBezTo>
                      <a:pt x="f6" y="f13"/>
                      <a:pt x="f14" y="f7"/>
                      <a:pt x="f15" y="f7"/>
                    </a:cubicBezTo>
                    <a:cubicBezTo>
                      <a:pt x="f16" y="f7"/>
                      <a:pt x="f5" y="f17"/>
                      <a:pt x="f5" y="f18"/>
                    </a:cubicBezTo>
                    <a:cubicBezTo>
                      <a:pt x="f16" y="f19"/>
                      <a:pt x="f16" y="f20"/>
                      <a:pt x="f5" y="f21"/>
                    </a:cubicBezTo>
                    <a:cubicBezTo>
                      <a:pt x="f5" y="f22"/>
                      <a:pt x="f22" y="f5"/>
                      <a:pt x="f21" y="f5"/>
                    </a:cubicBezTo>
                    <a:cubicBezTo>
                      <a:pt x="f23" y="f5"/>
                      <a:pt x="f6" y="f22"/>
                      <a:pt x="f6" y="f15"/>
                    </a:cubicBezTo>
                    <a:cubicBezTo>
                      <a:pt x="f8" y="f14"/>
                      <a:pt x="f8" y="f24"/>
                      <a:pt x="f8" y="f9"/>
                    </a:cubicBezTo>
                    <a:close/>
                  </a:path>
                </a:pathLst>
              </a:custGeom>
              <a:solidFill>
                <a:srgbClr val="FFFFFF"/>
              </a:solidFill>
              <a:ln cap="flat">
                <a:noFill/>
                <a:prstDash val="solid"/>
              </a:ln>
            </p:spPr>
            <p:txBody>
              <a:bodyPr vert="horz" wrap="square" lIns="89629" tIns="44814" rIns="89629" bIns="44814"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BB03265C-0763-4CF0-A484-D21B9AAAEBBD}"/>
                  </a:ext>
                </a:extLst>
              </p:cNvPr>
              <p:cNvSpPr/>
              <p:nvPr/>
            </p:nvSpPr>
            <p:spPr>
              <a:xfrm>
                <a:off x="8055434" y="5056714"/>
                <a:ext cx="36009" cy="88879"/>
              </a:xfrm>
              <a:custGeom>
                <a:avLst/>
                <a:gdLst>
                  <a:gd name="f0" fmla="val 10800000"/>
                  <a:gd name="f1" fmla="val 5400000"/>
                  <a:gd name="f2" fmla="val 180"/>
                  <a:gd name="f3" fmla="val w"/>
                  <a:gd name="f4" fmla="val h"/>
                  <a:gd name="f5" fmla="val 0"/>
                  <a:gd name="f6" fmla="val 33"/>
                  <a:gd name="f7" fmla="val 80"/>
                  <a:gd name="f8" fmla="val 31"/>
                  <a:gd name="f9" fmla="val 40"/>
                  <a:gd name="f10" fmla="val 47"/>
                  <a:gd name="f11" fmla="val 54"/>
                  <a:gd name="f12" fmla="val 32"/>
                  <a:gd name="f13" fmla="val 62"/>
                  <a:gd name="f14" fmla="val 73"/>
                  <a:gd name="f15" fmla="val 30"/>
                  <a:gd name="f16" fmla="val 16"/>
                  <a:gd name="f17" fmla="val 1"/>
                  <a:gd name="f18" fmla="val 72"/>
                  <a:gd name="f19" fmla="val 61"/>
                  <a:gd name="f20" fmla="val 46"/>
                  <a:gd name="f21" fmla="val 17"/>
                  <a:gd name="f22" fmla="val 6"/>
                  <a:gd name="f23" fmla="val 2"/>
                  <a:gd name="f24" fmla="val 15"/>
                  <a:gd name="f25" fmla="val 29"/>
                  <a:gd name="f26" fmla="val 18"/>
                  <a:gd name="f27" fmla="val 25"/>
                  <a:gd name="f28" fmla="+- 0 0 -90"/>
                  <a:gd name="f29" fmla="*/ f3 1 33"/>
                  <a:gd name="f30" fmla="*/ f4 1 80"/>
                  <a:gd name="f31" fmla="val f5"/>
                  <a:gd name="f32" fmla="val f6"/>
                  <a:gd name="f33" fmla="val f7"/>
                  <a:gd name="f34" fmla="*/ f28 f0 1"/>
                  <a:gd name="f35" fmla="+- f33 0 f31"/>
                  <a:gd name="f36" fmla="+- f32 0 f31"/>
                  <a:gd name="f37" fmla="*/ f34 1 f2"/>
                  <a:gd name="f38" fmla="*/ f36 1 33"/>
                  <a:gd name="f39" fmla="*/ f35 1 80"/>
                  <a:gd name="f40" fmla="*/ 31 f36 1"/>
                  <a:gd name="f41" fmla="*/ 40 f35 1"/>
                  <a:gd name="f42" fmla="*/ 32 f36 1"/>
                  <a:gd name="f43" fmla="*/ 62 f35 1"/>
                  <a:gd name="f44" fmla="*/ 16 f36 1"/>
                  <a:gd name="f45" fmla="*/ 80 f35 1"/>
                  <a:gd name="f46" fmla="*/ 0 f36 1"/>
                  <a:gd name="f47" fmla="*/ 61 f35 1"/>
                  <a:gd name="f48" fmla="*/ 17 f35 1"/>
                  <a:gd name="f49" fmla="*/ 15 f36 1"/>
                  <a:gd name="f50" fmla="*/ 0 f35 1"/>
                  <a:gd name="f51" fmla="*/ 18 f35 1"/>
                  <a:gd name="f52" fmla="+- f37 0 f1"/>
                  <a:gd name="f53" fmla="*/ f40 1 33"/>
                  <a:gd name="f54" fmla="*/ f41 1 80"/>
                  <a:gd name="f55" fmla="*/ f42 1 33"/>
                  <a:gd name="f56" fmla="*/ f43 1 80"/>
                  <a:gd name="f57" fmla="*/ f44 1 33"/>
                  <a:gd name="f58" fmla="*/ f45 1 80"/>
                  <a:gd name="f59" fmla="*/ f46 1 33"/>
                  <a:gd name="f60" fmla="*/ f47 1 80"/>
                  <a:gd name="f61" fmla="*/ f48 1 80"/>
                  <a:gd name="f62" fmla="*/ f49 1 33"/>
                  <a:gd name="f63" fmla="*/ f50 1 80"/>
                  <a:gd name="f64" fmla="*/ f51 1 80"/>
                  <a:gd name="f65" fmla="*/ 0 1 f38"/>
                  <a:gd name="f66" fmla="*/ f32 1 f38"/>
                  <a:gd name="f67" fmla="*/ 0 1 f39"/>
                  <a:gd name="f68" fmla="*/ f33 1 f39"/>
                  <a:gd name="f69" fmla="*/ f53 1 f38"/>
                  <a:gd name="f70" fmla="*/ f54 1 f39"/>
                  <a:gd name="f71" fmla="*/ f55 1 f38"/>
                  <a:gd name="f72" fmla="*/ f56 1 f39"/>
                  <a:gd name="f73" fmla="*/ f57 1 f38"/>
                  <a:gd name="f74" fmla="*/ f58 1 f39"/>
                  <a:gd name="f75" fmla="*/ f59 1 f38"/>
                  <a:gd name="f76" fmla="*/ f60 1 f39"/>
                  <a:gd name="f77" fmla="*/ f61 1 f39"/>
                  <a:gd name="f78" fmla="*/ f62 1 f38"/>
                  <a:gd name="f79" fmla="*/ f63 1 f39"/>
                  <a:gd name="f80" fmla="*/ f64 1 f39"/>
                  <a:gd name="f81" fmla="*/ f65 f29 1"/>
                  <a:gd name="f82" fmla="*/ f66 f29 1"/>
                  <a:gd name="f83" fmla="*/ f68 f30 1"/>
                  <a:gd name="f84" fmla="*/ f67 f30 1"/>
                  <a:gd name="f85" fmla="*/ f69 f29 1"/>
                  <a:gd name="f86" fmla="*/ f70 f30 1"/>
                  <a:gd name="f87" fmla="*/ f71 f29 1"/>
                  <a:gd name="f88" fmla="*/ f72 f30 1"/>
                  <a:gd name="f89" fmla="*/ f73 f29 1"/>
                  <a:gd name="f90" fmla="*/ f74 f30 1"/>
                  <a:gd name="f91" fmla="*/ f75 f29 1"/>
                  <a:gd name="f92" fmla="*/ f76 f30 1"/>
                  <a:gd name="f93" fmla="*/ f77 f30 1"/>
                  <a:gd name="f94" fmla="*/ f78 f29 1"/>
                  <a:gd name="f95" fmla="*/ f79 f30 1"/>
                  <a:gd name="f96" fmla="*/ f80 f30 1"/>
                </a:gdLst>
                <a:ahLst/>
                <a:cxnLst>
                  <a:cxn ang="3cd4">
                    <a:pos x="hc" y="t"/>
                  </a:cxn>
                  <a:cxn ang="0">
                    <a:pos x="r" y="vc"/>
                  </a:cxn>
                  <a:cxn ang="cd4">
                    <a:pos x="hc" y="b"/>
                  </a:cxn>
                  <a:cxn ang="cd2">
                    <a:pos x="l" y="vc"/>
                  </a:cxn>
                  <a:cxn ang="f52">
                    <a:pos x="f85" y="f86"/>
                  </a:cxn>
                  <a:cxn ang="f52">
                    <a:pos x="f87" y="f88"/>
                  </a:cxn>
                  <a:cxn ang="f52">
                    <a:pos x="f89" y="f90"/>
                  </a:cxn>
                  <a:cxn ang="f52">
                    <a:pos x="f91" y="f92"/>
                  </a:cxn>
                  <a:cxn ang="f52">
                    <a:pos x="f91" y="f93"/>
                  </a:cxn>
                  <a:cxn ang="f52">
                    <a:pos x="f94" y="f95"/>
                  </a:cxn>
                  <a:cxn ang="f52">
                    <a:pos x="f87" y="f96"/>
                  </a:cxn>
                  <a:cxn ang="f52">
                    <a:pos x="f85" y="f86"/>
                  </a:cxn>
                </a:cxnLst>
                <a:rect l="f81" t="f84" r="f82" b="f83"/>
                <a:pathLst>
                  <a:path w="33" h="80">
                    <a:moveTo>
                      <a:pt x="f8" y="f9"/>
                    </a:moveTo>
                    <a:cubicBezTo>
                      <a:pt x="f8" y="f10"/>
                      <a:pt x="f8" y="f11"/>
                      <a:pt x="f12" y="f13"/>
                    </a:cubicBezTo>
                    <a:cubicBezTo>
                      <a:pt x="f12" y="f14"/>
                      <a:pt x="f15" y="f7"/>
                      <a:pt x="f16" y="f7"/>
                    </a:cubicBezTo>
                    <a:cubicBezTo>
                      <a:pt x="f17" y="f7"/>
                      <a:pt x="f5" y="f18"/>
                      <a:pt x="f5" y="f19"/>
                    </a:cubicBezTo>
                    <a:cubicBezTo>
                      <a:pt x="f17" y="f20"/>
                      <a:pt x="f17" y="f12"/>
                      <a:pt x="f5" y="f21"/>
                    </a:cubicBezTo>
                    <a:cubicBezTo>
                      <a:pt x="f5" y="f22"/>
                      <a:pt x="f23" y="f5"/>
                      <a:pt x="f24" y="f5"/>
                    </a:cubicBezTo>
                    <a:cubicBezTo>
                      <a:pt x="f25" y="f5"/>
                      <a:pt x="f6" y="f22"/>
                      <a:pt x="f12" y="f26"/>
                    </a:cubicBezTo>
                    <a:cubicBezTo>
                      <a:pt x="f8" y="f27"/>
                      <a:pt x="f8" y="f6"/>
                      <a:pt x="f8" y="f9"/>
                    </a:cubicBezTo>
                    <a:close/>
                  </a:path>
                </a:pathLst>
              </a:custGeom>
              <a:solidFill>
                <a:srgbClr val="FFFFFF"/>
              </a:solidFill>
              <a:ln cap="flat">
                <a:noFill/>
                <a:prstDash val="solid"/>
              </a:ln>
            </p:spPr>
            <p:txBody>
              <a:bodyPr vert="horz" wrap="square" lIns="89629" tIns="44814" rIns="89629" bIns="44814"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259EE728-12D9-4DC2-948A-882850A5D344}"/>
                  </a:ext>
                </a:extLst>
              </p:cNvPr>
              <p:cNvSpPr/>
              <p:nvPr/>
            </p:nvSpPr>
            <p:spPr>
              <a:xfrm>
                <a:off x="7942798" y="5088123"/>
                <a:ext cx="49798" cy="57460"/>
              </a:xfrm>
              <a:custGeom>
                <a:avLst/>
                <a:gdLst>
                  <a:gd name="f0" fmla="val 10800000"/>
                  <a:gd name="f1" fmla="val 5400000"/>
                  <a:gd name="f2" fmla="val 180"/>
                  <a:gd name="f3" fmla="val w"/>
                  <a:gd name="f4" fmla="val h"/>
                  <a:gd name="f5" fmla="val 0"/>
                  <a:gd name="f6" fmla="val 45"/>
                  <a:gd name="f7" fmla="val 52"/>
                  <a:gd name="f8" fmla="val 6"/>
                  <a:gd name="f9" fmla="val 26"/>
                  <a:gd name="f10" fmla="val 8"/>
                  <a:gd name="f11" fmla="val 16"/>
                  <a:gd name="f12" fmla="val 22"/>
                  <a:gd name="f13" fmla="val 43"/>
                  <a:gd name="f14" fmla="val 38"/>
                  <a:gd name="f15" fmla="val 14"/>
                  <a:gd name="f16" fmla="val 37"/>
                  <a:gd name="f17" fmla="val 25"/>
                  <a:gd name="f18" fmla="val 36"/>
                  <a:gd name="f19" fmla="val 35"/>
                  <a:gd name="f20" fmla="val 51"/>
                  <a:gd name="f21" fmla="val 23"/>
                  <a:gd name="f22" fmla="val 1"/>
                  <a:gd name="f23" fmla="+- 0 0 -90"/>
                  <a:gd name="f24" fmla="*/ f3 1 45"/>
                  <a:gd name="f25" fmla="*/ f4 1 52"/>
                  <a:gd name="f26" fmla="val f5"/>
                  <a:gd name="f27" fmla="val f6"/>
                  <a:gd name="f28" fmla="val f7"/>
                  <a:gd name="f29" fmla="*/ f23 f0 1"/>
                  <a:gd name="f30" fmla="+- f28 0 f26"/>
                  <a:gd name="f31" fmla="+- f27 0 f26"/>
                  <a:gd name="f32" fmla="*/ f29 1 f2"/>
                  <a:gd name="f33" fmla="*/ f31 1 45"/>
                  <a:gd name="f34" fmla="*/ f30 1 52"/>
                  <a:gd name="f35" fmla="*/ 6 f31 1"/>
                  <a:gd name="f36" fmla="*/ 26 f30 1"/>
                  <a:gd name="f37" fmla="*/ 22 f31 1"/>
                  <a:gd name="f38" fmla="*/ 0 f30 1"/>
                  <a:gd name="f39" fmla="*/ 37 f31 1"/>
                  <a:gd name="f40" fmla="*/ 25 f30 1"/>
                  <a:gd name="f41" fmla="*/ 23 f31 1"/>
                  <a:gd name="f42" fmla="*/ 52 f30 1"/>
                  <a:gd name="f43" fmla="+- f32 0 f1"/>
                  <a:gd name="f44" fmla="*/ f35 1 45"/>
                  <a:gd name="f45" fmla="*/ f36 1 52"/>
                  <a:gd name="f46" fmla="*/ f37 1 45"/>
                  <a:gd name="f47" fmla="*/ f38 1 52"/>
                  <a:gd name="f48" fmla="*/ f39 1 45"/>
                  <a:gd name="f49" fmla="*/ f40 1 52"/>
                  <a:gd name="f50" fmla="*/ f41 1 45"/>
                  <a:gd name="f51" fmla="*/ f42 1 52"/>
                  <a:gd name="f52" fmla="*/ 0 1 f33"/>
                  <a:gd name="f53" fmla="*/ f27 1 f33"/>
                  <a:gd name="f54" fmla="*/ 0 1 f34"/>
                  <a:gd name="f55" fmla="*/ f28 1 f34"/>
                  <a:gd name="f56" fmla="*/ f44 1 f33"/>
                  <a:gd name="f57" fmla="*/ f45 1 f34"/>
                  <a:gd name="f58" fmla="*/ f46 1 f33"/>
                  <a:gd name="f59" fmla="*/ f47 1 f34"/>
                  <a:gd name="f60" fmla="*/ f48 1 f33"/>
                  <a:gd name="f61" fmla="*/ f49 1 f34"/>
                  <a:gd name="f62" fmla="*/ f50 1 f33"/>
                  <a:gd name="f63" fmla="*/ f51 1 f34"/>
                  <a:gd name="f64" fmla="*/ f52 f24 1"/>
                  <a:gd name="f65" fmla="*/ f53 f24 1"/>
                  <a:gd name="f66" fmla="*/ f55 f25 1"/>
                  <a:gd name="f67" fmla="*/ f54 f25 1"/>
                  <a:gd name="f68" fmla="*/ f56 f24 1"/>
                  <a:gd name="f69" fmla="*/ f57 f25 1"/>
                  <a:gd name="f70" fmla="*/ f58 f24 1"/>
                  <a:gd name="f71" fmla="*/ f59 f25 1"/>
                  <a:gd name="f72" fmla="*/ f60 f24 1"/>
                  <a:gd name="f73" fmla="*/ f61 f25 1"/>
                  <a:gd name="f74" fmla="*/ f62 f24 1"/>
                  <a:gd name="f75" fmla="*/ f63 f25 1"/>
                </a:gdLst>
                <a:ahLst/>
                <a:cxnLst>
                  <a:cxn ang="3cd4">
                    <a:pos x="hc" y="t"/>
                  </a:cxn>
                  <a:cxn ang="0">
                    <a:pos x="r" y="vc"/>
                  </a:cxn>
                  <a:cxn ang="cd4">
                    <a:pos x="hc" y="b"/>
                  </a:cxn>
                  <a:cxn ang="cd2">
                    <a:pos x="l" y="vc"/>
                  </a:cxn>
                  <a:cxn ang="f43">
                    <a:pos x="f68" y="f69"/>
                  </a:cxn>
                  <a:cxn ang="f43">
                    <a:pos x="f70" y="f71"/>
                  </a:cxn>
                  <a:cxn ang="f43">
                    <a:pos x="f72" y="f73"/>
                  </a:cxn>
                  <a:cxn ang="f43">
                    <a:pos x="f74" y="f75"/>
                  </a:cxn>
                  <a:cxn ang="f43">
                    <a:pos x="f68" y="f69"/>
                  </a:cxn>
                </a:cxnLst>
                <a:rect l="f64" t="f67" r="f65" b="f66"/>
                <a:pathLst>
                  <a:path w="45" h="52">
                    <a:moveTo>
                      <a:pt x="f8" y="f9"/>
                    </a:moveTo>
                    <a:cubicBezTo>
                      <a:pt x="f10" y="f11"/>
                      <a:pt x="f5" y="f5"/>
                      <a:pt x="f12" y="f5"/>
                    </a:cubicBezTo>
                    <a:cubicBezTo>
                      <a:pt x="f13" y="f5"/>
                      <a:pt x="f14" y="f15"/>
                      <a:pt x="f16" y="f17"/>
                    </a:cubicBezTo>
                    <a:cubicBezTo>
                      <a:pt x="f18" y="f19"/>
                      <a:pt x="f6" y="f20"/>
                      <a:pt x="f21" y="f7"/>
                    </a:cubicBezTo>
                    <a:cubicBezTo>
                      <a:pt x="f22" y="f7"/>
                      <a:pt x="f10" y="f16"/>
                      <a:pt x="f8" y="f9"/>
                    </a:cubicBezTo>
                    <a:close/>
                  </a:path>
                </a:pathLst>
              </a:custGeom>
              <a:solidFill>
                <a:srgbClr val="FFFFFF"/>
              </a:solidFill>
              <a:ln cap="flat">
                <a:noFill/>
                <a:prstDash val="solid"/>
              </a:ln>
            </p:spPr>
            <p:txBody>
              <a:bodyPr vert="horz" wrap="square" lIns="89629" tIns="44814" rIns="89629" bIns="44814"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
                <a:extLst>
                  <a:ext uri="{FF2B5EF4-FFF2-40B4-BE49-F238E27FC236}">
                    <a16:creationId xmlns:a16="http://schemas.microsoft.com/office/drawing/2014/main" id="{53E391B0-CD73-4035-90B4-AC4F86F898B8}"/>
                  </a:ext>
                </a:extLst>
              </p:cNvPr>
              <p:cNvSpPr/>
              <p:nvPr/>
            </p:nvSpPr>
            <p:spPr>
              <a:xfrm>
                <a:off x="8104464" y="5096554"/>
                <a:ext cx="42135" cy="49039"/>
              </a:xfrm>
              <a:custGeom>
                <a:avLst/>
                <a:gdLst>
                  <a:gd name="f0" fmla="val 10800000"/>
                  <a:gd name="f1" fmla="val 5400000"/>
                  <a:gd name="f2" fmla="val 180"/>
                  <a:gd name="f3" fmla="val w"/>
                  <a:gd name="f4" fmla="val h"/>
                  <a:gd name="f5" fmla="val 0"/>
                  <a:gd name="f6" fmla="val 38"/>
                  <a:gd name="f7" fmla="val 44"/>
                  <a:gd name="f8" fmla="val 34"/>
                  <a:gd name="f9" fmla="val 21"/>
                  <a:gd name="f10" fmla="val 32"/>
                  <a:gd name="f11" fmla="val 19"/>
                  <a:gd name="f12" fmla="val 4"/>
                  <a:gd name="f13" fmla="val 3"/>
                  <a:gd name="f14" fmla="val 22"/>
                  <a:gd name="f15" fmla="val 10"/>
                  <a:gd name="f16" fmla="val 2"/>
                  <a:gd name="f17" fmla="val 20"/>
                  <a:gd name="f18" fmla="val 37"/>
                  <a:gd name="f19" fmla="val 11"/>
                  <a:gd name="f20" fmla="+- 0 0 -90"/>
                  <a:gd name="f21" fmla="*/ f3 1 38"/>
                  <a:gd name="f22" fmla="*/ f4 1 44"/>
                  <a:gd name="f23" fmla="val f5"/>
                  <a:gd name="f24" fmla="val f6"/>
                  <a:gd name="f25" fmla="val f7"/>
                  <a:gd name="f26" fmla="*/ f20 f0 1"/>
                  <a:gd name="f27" fmla="+- f25 0 f23"/>
                  <a:gd name="f28" fmla="+- f24 0 f23"/>
                  <a:gd name="f29" fmla="*/ f26 1 f2"/>
                  <a:gd name="f30" fmla="*/ f28 1 38"/>
                  <a:gd name="f31" fmla="*/ f27 1 44"/>
                  <a:gd name="f32" fmla="*/ 34 f28 1"/>
                  <a:gd name="f33" fmla="*/ 21 f27 1"/>
                  <a:gd name="f34" fmla="*/ 19 f28 1"/>
                  <a:gd name="f35" fmla="*/ 44 f27 1"/>
                  <a:gd name="f36" fmla="*/ 3 f28 1"/>
                  <a:gd name="f37" fmla="*/ 22 f27 1"/>
                  <a:gd name="f38" fmla="*/ 20 f28 1"/>
                  <a:gd name="f39" fmla="*/ 0 f27 1"/>
                  <a:gd name="f40" fmla="+- f29 0 f1"/>
                  <a:gd name="f41" fmla="*/ f32 1 38"/>
                  <a:gd name="f42" fmla="*/ f33 1 44"/>
                  <a:gd name="f43" fmla="*/ f34 1 38"/>
                  <a:gd name="f44" fmla="*/ f35 1 44"/>
                  <a:gd name="f45" fmla="*/ f36 1 38"/>
                  <a:gd name="f46" fmla="*/ f37 1 44"/>
                  <a:gd name="f47" fmla="*/ f38 1 38"/>
                  <a:gd name="f48" fmla="*/ f39 1 44"/>
                  <a:gd name="f49" fmla="*/ 0 1 f30"/>
                  <a:gd name="f50" fmla="*/ f24 1 f30"/>
                  <a:gd name="f51" fmla="*/ 0 1 f31"/>
                  <a:gd name="f52" fmla="*/ f25 1 f31"/>
                  <a:gd name="f53" fmla="*/ f41 1 f30"/>
                  <a:gd name="f54" fmla="*/ f42 1 f31"/>
                  <a:gd name="f55" fmla="*/ f43 1 f30"/>
                  <a:gd name="f56" fmla="*/ f44 1 f31"/>
                  <a:gd name="f57" fmla="*/ f45 1 f30"/>
                  <a:gd name="f58" fmla="*/ f46 1 f31"/>
                  <a:gd name="f59" fmla="*/ f47 1 f30"/>
                  <a:gd name="f60" fmla="*/ f48 1 f31"/>
                  <a:gd name="f61" fmla="*/ f49 f21 1"/>
                  <a:gd name="f62" fmla="*/ f50 f21 1"/>
                  <a:gd name="f63" fmla="*/ f52 f22 1"/>
                  <a:gd name="f64" fmla="*/ f51 f22 1"/>
                  <a:gd name="f65" fmla="*/ f53 f21 1"/>
                  <a:gd name="f66" fmla="*/ f54 f22 1"/>
                  <a:gd name="f67" fmla="*/ f55 f21 1"/>
                  <a:gd name="f68" fmla="*/ f56 f22 1"/>
                  <a:gd name="f69" fmla="*/ f57 f21 1"/>
                  <a:gd name="f70" fmla="*/ f58 f22 1"/>
                  <a:gd name="f71" fmla="*/ f59 f21 1"/>
                  <a:gd name="f72" fmla="*/ f60 f22 1"/>
                </a:gdLst>
                <a:ahLst/>
                <a:cxnLst>
                  <a:cxn ang="3cd4">
                    <a:pos x="hc" y="t"/>
                  </a:cxn>
                  <a:cxn ang="0">
                    <a:pos x="r" y="vc"/>
                  </a:cxn>
                  <a:cxn ang="cd4">
                    <a:pos x="hc" y="b"/>
                  </a:cxn>
                  <a:cxn ang="cd2">
                    <a:pos x="l" y="vc"/>
                  </a:cxn>
                  <a:cxn ang="f40">
                    <a:pos x="f65" y="f66"/>
                  </a:cxn>
                  <a:cxn ang="f40">
                    <a:pos x="f67" y="f68"/>
                  </a:cxn>
                  <a:cxn ang="f40">
                    <a:pos x="f69" y="f70"/>
                  </a:cxn>
                  <a:cxn ang="f40">
                    <a:pos x="f71" y="f72"/>
                  </a:cxn>
                  <a:cxn ang="f40">
                    <a:pos x="f65" y="f66"/>
                  </a:cxn>
                </a:cxnLst>
                <a:rect l="f61" t="f64" r="f62" b="f63"/>
                <a:pathLst>
                  <a:path w="38" h="44">
                    <a:moveTo>
                      <a:pt x="f8" y="f9"/>
                    </a:moveTo>
                    <a:cubicBezTo>
                      <a:pt x="f8" y="f10"/>
                      <a:pt x="f6" y="f7"/>
                      <a:pt x="f11" y="f7"/>
                    </a:cubicBezTo>
                    <a:cubicBezTo>
                      <a:pt x="f5" y="f7"/>
                      <a:pt x="f12" y="f10"/>
                      <a:pt x="f13" y="f14"/>
                    </a:cubicBezTo>
                    <a:cubicBezTo>
                      <a:pt x="f13" y="f15"/>
                      <a:pt x="f16" y="f5"/>
                      <a:pt x="f17" y="f5"/>
                    </a:cubicBezTo>
                    <a:cubicBezTo>
                      <a:pt x="f18" y="f5"/>
                      <a:pt x="f8" y="f19"/>
                      <a:pt x="f8" y="f9"/>
                    </a:cubicBezTo>
                    <a:close/>
                  </a:path>
                </a:pathLst>
              </a:custGeom>
              <a:solidFill>
                <a:srgbClr val="FFFFFF"/>
              </a:solidFill>
              <a:ln cap="flat">
                <a:noFill/>
                <a:prstDash val="solid"/>
              </a:ln>
            </p:spPr>
            <p:txBody>
              <a:bodyPr vert="horz" wrap="square" lIns="89629" tIns="44814" rIns="89629" bIns="44814"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8" name="Freeform 230">
              <a:extLst>
                <a:ext uri="{FF2B5EF4-FFF2-40B4-BE49-F238E27FC236}">
                  <a16:creationId xmlns:a16="http://schemas.microsoft.com/office/drawing/2014/main" id="{B150C063-00C5-4BCD-8BD1-6454035EAADE}"/>
                </a:ext>
              </a:extLst>
            </p:cNvPr>
            <p:cNvSpPr/>
            <p:nvPr/>
          </p:nvSpPr>
          <p:spPr>
            <a:xfrm>
              <a:off x="7857055" y="2794287"/>
              <a:ext cx="373303" cy="253764"/>
            </a:xfrm>
            <a:custGeom>
              <a:avLst/>
              <a:gdLst>
                <a:gd name="f0" fmla="val 10800000"/>
                <a:gd name="f1" fmla="val 5400000"/>
                <a:gd name="f2" fmla="val 180"/>
                <a:gd name="f3" fmla="val w"/>
                <a:gd name="f4" fmla="val h"/>
                <a:gd name="f5" fmla="val 0"/>
                <a:gd name="f6" fmla="val 5223983"/>
                <a:gd name="f7" fmla="val 3551081"/>
                <a:gd name="f8" fmla="val 3322794"/>
                <a:gd name="f9" fmla="val 1406050"/>
                <a:gd name="f10" fmla="val 3531110"/>
                <a:gd name="f11" fmla="val 3699984"/>
                <a:gd name="f12" fmla="val 1574924"/>
                <a:gd name="f13" fmla="val 1783240"/>
                <a:gd name="f14" fmla="val 1991556"/>
                <a:gd name="f15" fmla="val 2160430"/>
                <a:gd name="f16" fmla="val 3114478"/>
                <a:gd name="f17" fmla="val 2945604"/>
                <a:gd name="f18" fmla="val 1901190"/>
                <a:gd name="f19" fmla="val 2109506"/>
                <a:gd name="f20" fmla="val 2278380"/>
                <a:gd name="f21" fmla="val 1692874"/>
                <a:gd name="f22" fmla="val 1524000"/>
                <a:gd name="f23" fmla="val 3444555"/>
                <a:gd name="f24" fmla="val 1"/>
                <a:gd name="f25" fmla="val 1779430"/>
                <a:gd name="f26" fmla="val 3452333"/>
                <a:gd name="f27" fmla="val 3296124"/>
                <a:gd name="f28" fmla="val 3394871"/>
                <a:gd name="f29" fmla="val 4919183"/>
                <a:gd name="f30" fmla="val 1771811"/>
                <a:gd name="f31" fmla="val 3295964"/>
                <a:gd name="f32" fmla="val 148592"/>
                <a:gd name="f33" fmla="val 1779429"/>
                <a:gd name="f34" fmla="val 1928020"/>
                <a:gd name="f35" fmla="val 148590"/>
                <a:gd name="f36" fmla="val 304801"/>
                <a:gd name="f37" fmla="val 1771809"/>
                <a:gd name="f38" fmla="val 1927860"/>
                <a:gd name="f39" fmla="val 3394869"/>
                <a:gd name="f40" fmla="val 1771651"/>
                <a:gd name="f41" fmla="val 3551079"/>
                <a:gd name="f42" fmla="val 1779428"/>
                <a:gd name="f43" fmla="+- 0 0 -90"/>
                <a:gd name="f44" fmla="*/ f3 1 5223983"/>
                <a:gd name="f45" fmla="*/ f4 1 3551081"/>
                <a:gd name="f46" fmla="val f5"/>
                <a:gd name="f47" fmla="val f6"/>
                <a:gd name="f48" fmla="val f7"/>
                <a:gd name="f49" fmla="*/ f43 f0 1"/>
                <a:gd name="f50" fmla="+- f48 0 f46"/>
                <a:gd name="f51" fmla="+- f47 0 f46"/>
                <a:gd name="f52" fmla="*/ f49 1 f2"/>
                <a:gd name="f53" fmla="*/ f51 1 5223983"/>
                <a:gd name="f54" fmla="*/ f50 1 3551081"/>
                <a:gd name="f55" fmla="*/ 3322794 f51 1"/>
                <a:gd name="f56" fmla="*/ 1406050 f50 1"/>
                <a:gd name="f57" fmla="*/ 3699984 f51 1"/>
                <a:gd name="f58" fmla="*/ 1783240 f50 1"/>
                <a:gd name="f59" fmla="*/ 2160430 f50 1"/>
                <a:gd name="f60" fmla="*/ 2945604 f51 1"/>
                <a:gd name="f61" fmla="*/ 1901190 f51 1"/>
                <a:gd name="f62" fmla="*/ 2278380 f51 1"/>
                <a:gd name="f63" fmla="*/ 1524000 f51 1"/>
                <a:gd name="f64" fmla="*/ 3444555 f51 1"/>
                <a:gd name="f65" fmla="*/ 1 f50 1"/>
                <a:gd name="f66" fmla="*/ 5223983 f51 1"/>
                <a:gd name="f67" fmla="*/ 1779430 f50 1"/>
                <a:gd name="f68" fmla="*/ 3452333 f51 1"/>
                <a:gd name="f69" fmla="*/ 3551081 f50 1"/>
                <a:gd name="f70" fmla="*/ 3296124 f51 1"/>
                <a:gd name="f71" fmla="*/ 3394871 f50 1"/>
                <a:gd name="f72" fmla="*/ 4919183 f51 1"/>
                <a:gd name="f73" fmla="*/ 1771811 f50 1"/>
                <a:gd name="f74" fmla="*/ 3295964 f51 1"/>
                <a:gd name="f75" fmla="*/ 148592 f50 1"/>
                <a:gd name="f76" fmla="*/ 1779429 f51 1"/>
                <a:gd name="f77" fmla="*/ 0 f50 1"/>
                <a:gd name="f78" fmla="*/ 1928020 f51 1"/>
                <a:gd name="f79" fmla="*/ 148590 f50 1"/>
                <a:gd name="f80" fmla="*/ 304801 f51 1"/>
                <a:gd name="f81" fmla="*/ 1771809 f50 1"/>
                <a:gd name="f82" fmla="*/ 1927860 f51 1"/>
                <a:gd name="f83" fmla="*/ 3394869 f50 1"/>
                <a:gd name="f84" fmla="*/ 1771651 f51 1"/>
                <a:gd name="f85" fmla="*/ 3551079 f50 1"/>
                <a:gd name="f86" fmla="*/ 0 f51 1"/>
                <a:gd name="f87" fmla="*/ 1779428 f50 1"/>
                <a:gd name="f88" fmla="+- f52 0 f1"/>
                <a:gd name="f89" fmla="*/ f55 1 5223983"/>
                <a:gd name="f90" fmla="*/ f56 1 3551081"/>
                <a:gd name="f91" fmla="*/ f57 1 5223983"/>
                <a:gd name="f92" fmla="*/ f58 1 3551081"/>
                <a:gd name="f93" fmla="*/ f59 1 3551081"/>
                <a:gd name="f94" fmla="*/ f60 1 5223983"/>
                <a:gd name="f95" fmla="*/ f61 1 5223983"/>
                <a:gd name="f96" fmla="*/ f62 1 5223983"/>
                <a:gd name="f97" fmla="*/ f63 1 5223983"/>
                <a:gd name="f98" fmla="*/ f64 1 5223983"/>
                <a:gd name="f99" fmla="*/ f65 1 3551081"/>
                <a:gd name="f100" fmla="*/ f66 1 5223983"/>
                <a:gd name="f101" fmla="*/ f67 1 3551081"/>
                <a:gd name="f102" fmla="*/ f68 1 5223983"/>
                <a:gd name="f103" fmla="*/ f69 1 3551081"/>
                <a:gd name="f104" fmla="*/ f70 1 5223983"/>
                <a:gd name="f105" fmla="*/ f71 1 3551081"/>
                <a:gd name="f106" fmla="*/ f72 1 5223983"/>
                <a:gd name="f107" fmla="*/ f73 1 3551081"/>
                <a:gd name="f108" fmla="*/ f74 1 5223983"/>
                <a:gd name="f109" fmla="*/ f75 1 3551081"/>
                <a:gd name="f110" fmla="*/ f76 1 5223983"/>
                <a:gd name="f111" fmla="*/ f77 1 3551081"/>
                <a:gd name="f112" fmla="*/ f78 1 5223983"/>
                <a:gd name="f113" fmla="*/ f79 1 3551081"/>
                <a:gd name="f114" fmla="*/ f80 1 5223983"/>
                <a:gd name="f115" fmla="*/ f81 1 3551081"/>
                <a:gd name="f116" fmla="*/ f82 1 5223983"/>
                <a:gd name="f117" fmla="*/ f83 1 3551081"/>
                <a:gd name="f118" fmla="*/ f84 1 5223983"/>
                <a:gd name="f119" fmla="*/ f85 1 3551081"/>
                <a:gd name="f120" fmla="*/ f86 1 5223983"/>
                <a:gd name="f121" fmla="*/ f87 1 3551081"/>
                <a:gd name="f122" fmla="*/ f46 1 f53"/>
                <a:gd name="f123" fmla="*/ f47 1 f53"/>
                <a:gd name="f124" fmla="*/ f46 1 f54"/>
                <a:gd name="f125" fmla="*/ f48 1 f54"/>
                <a:gd name="f126" fmla="*/ f89 1 f53"/>
                <a:gd name="f127" fmla="*/ f90 1 f54"/>
                <a:gd name="f128" fmla="*/ f91 1 f53"/>
                <a:gd name="f129" fmla="*/ f92 1 f54"/>
                <a:gd name="f130" fmla="*/ f93 1 f54"/>
                <a:gd name="f131" fmla="*/ f94 1 f53"/>
                <a:gd name="f132" fmla="*/ f95 1 f53"/>
                <a:gd name="f133" fmla="*/ f96 1 f53"/>
                <a:gd name="f134" fmla="*/ f97 1 f53"/>
                <a:gd name="f135" fmla="*/ f98 1 f53"/>
                <a:gd name="f136" fmla="*/ f99 1 f54"/>
                <a:gd name="f137" fmla="*/ f100 1 f53"/>
                <a:gd name="f138" fmla="*/ f101 1 f54"/>
                <a:gd name="f139" fmla="*/ f102 1 f53"/>
                <a:gd name="f140" fmla="*/ f103 1 f54"/>
                <a:gd name="f141" fmla="*/ f104 1 f53"/>
                <a:gd name="f142" fmla="*/ f105 1 f54"/>
                <a:gd name="f143" fmla="*/ f106 1 f53"/>
                <a:gd name="f144" fmla="*/ f107 1 f54"/>
                <a:gd name="f145" fmla="*/ f108 1 f53"/>
                <a:gd name="f146" fmla="*/ f109 1 f54"/>
                <a:gd name="f147" fmla="*/ f110 1 f53"/>
                <a:gd name="f148" fmla="*/ f111 1 f54"/>
                <a:gd name="f149" fmla="*/ f112 1 f53"/>
                <a:gd name="f150" fmla="*/ f113 1 f54"/>
                <a:gd name="f151" fmla="*/ f114 1 f53"/>
                <a:gd name="f152" fmla="*/ f115 1 f54"/>
                <a:gd name="f153" fmla="*/ f116 1 f53"/>
                <a:gd name="f154" fmla="*/ f117 1 f54"/>
                <a:gd name="f155" fmla="*/ f118 1 f53"/>
                <a:gd name="f156" fmla="*/ f119 1 f54"/>
                <a:gd name="f157" fmla="*/ f120 1 f53"/>
                <a:gd name="f158" fmla="*/ f121 1 f54"/>
                <a:gd name="f159" fmla="*/ f122 f44 1"/>
                <a:gd name="f160" fmla="*/ f123 f44 1"/>
                <a:gd name="f161" fmla="*/ f125 f45 1"/>
                <a:gd name="f162" fmla="*/ f124 f45 1"/>
                <a:gd name="f163" fmla="*/ f126 f44 1"/>
                <a:gd name="f164" fmla="*/ f127 f45 1"/>
                <a:gd name="f165" fmla="*/ f128 f44 1"/>
                <a:gd name="f166" fmla="*/ f129 f45 1"/>
                <a:gd name="f167" fmla="*/ f130 f45 1"/>
                <a:gd name="f168" fmla="*/ f131 f44 1"/>
                <a:gd name="f169" fmla="*/ f132 f44 1"/>
                <a:gd name="f170" fmla="*/ f133 f44 1"/>
                <a:gd name="f171" fmla="*/ f134 f44 1"/>
                <a:gd name="f172" fmla="*/ f135 f44 1"/>
                <a:gd name="f173" fmla="*/ f136 f45 1"/>
                <a:gd name="f174" fmla="*/ f137 f44 1"/>
                <a:gd name="f175" fmla="*/ f138 f45 1"/>
                <a:gd name="f176" fmla="*/ f139 f44 1"/>
                <a:gd name="f177" fmla="*/ f140 f45 1"/>
                <a:gd name="f178" fmla="*/ f141 f44 1"/>
                <a:gd name="f179" fmla="*/ f142 f45 1"/>
                <a:gd name="f180" fmla="*/ f143 f44 1"/>
                <a:gd name="f181" fmla="*/ f144 f45 1"/>
                <a:gd name="f182" fmla="*/ f145 f44 1"/>
                <a:gd name="f183" fmla="*/ f146 f45 1"/>
                <a:gd name="f184" fmla="*/ f147 f44 1"/>
                <a:gd name="f185" fmla="*/ f148 f45 1"/>
                <a:gd name="f186" fmla="*/ f149 f44 1"/>
                <a:gd name="f187" fmla="*/ f150 f45 1"/>
                <a:gd name="f188" fmla="*/ f151 f44 1"/>
                <a:gd name="f189" fmla="*/ f152 f45 1"/>
                <a:gd name="f190" fmla="*/ f153 f44 1"/>
                <a:gd name="f191" fmla="*/ f154 f45 1"/>
                <a:gd name="f192" fmla="*/ f155 f44 1"/>
                <a:gd name="f193" fmla="*/ f156 f45 1"/>
                <a:gd name="f194" fmla="*/ f157 f44 1"/>
                <a:gd name="f195" fmla="*/ f158 f45 1"/>
              </a:gdLst>
              <a:ahLst/>
              <a:cxnLst>
                <a:cxn ang="3cd4">
                  <a:pos x="hc" y="t"/>
                </a:cxn>
                <a:cxn ang="0">
                  <a:pos x="r" y="vc"/>
                </a:cxn>
                <a:cxn ang="cd4">
                  <a:pos x="hc" y="b"/>
                </a:cxn>
                <a:cxn ang="cd2">
                  <a:pos x="l" y="vc"/>
                </a:cxn>
                <a:cxn ang="f88">
                  <a:pos x="f163" y="f164"/>
                </a:cxn>
                <a:cxn ang="f88">
                  <a:pos x="f165" y="f166"/>
                </a:cxn>
                <a:cxn ang="f88">
                  <a:pos x="f163" y="f167"/>
                </a:cxn>
                <a:cxn ang="f88">
                  <a:pos x="f168" y="f166"/>
                </a:cxn>
                <a:cxn ang="f88">
                  <a:pos x="f163" y="f164"/>
                </a:cxn>
                <a:cxn ang="f88">
                  <a:pos x="f169" y="f164"/>
                </a:cxn>
                <a:cxn ang="f88">
                  <a:pos x="f170" y="f166"/>
                </a:cxn>
                <a:cxn ang="f88">
                  <a:pos x="f169" y="f167"/>
                </a:cxn>
                <a:cxn ang="f88">
                  <a:pos x="f171" y="f166"/>
                </a:cxn>
                <a:cxn ang="f88">
                  <a:pos x="f169" y="f164"/>
                </a:cxn>
                <a:cxn ang="f88">
                  <a:pos x="f172" y="f173"/>
                </a:cxn>
                <a:cxn ang="f88">
                  <a:pos x="f174" y="f175"/>
                </a:cxn>
                <a:cxn ang="f88">
                  <a:pos x="f176" y="f177"/>
                </a:cxn>
                <a:cxn ang="f88">
                  <a:pos x="f178" y="f179"/>
                </a:cxn>
                <a:cxn ang="f88">
                  <a:pos x="f180" y="f181"/>
                </a:cxn>
                <a:cxn ang="f88">
                  <a:pos x="f182" y="f183"/>
                </a:cxn>
                <a:cxn ang="f88">
                  <a:pos x="f184" y="f185"/>
                </a:cxn>
                <a:cxn ang="f88">
                  <a:pos x="f186" y="f187"/>
                </a:cxn>
                <a:cxn ang="f88">
                  <a:pos x="f188" y="f189"/>
                </a:cxn>
                <a:cxn ang="f88">
                  <a:pos x="f190" y="f191"/>
                </a:cxn>
                <a:cxn ang="f88">
                  <a:pos x="f192" y="f193"/>
                </a:cxn>
                <a:cxn ang="f88">
                  <a:pos x="f194" y="f195"/>
                </a:cxn>
              </a:cxnLst>
              <a:rect l="f159" t="f162" r="f160" b="f161"/>
              <a:pathLst>
                <a:path w="5223983" h="3551081">
                  <a:moveTo>
                    <a:pt x="f8" y="f9"/>
                  </a:moveTo>
                  <a:cubicBezTo>
                    <a:pt x="f10" y="f9"/>
                    <a:pt x="f11" y="f12"/>
                    <a:pt x="f11" y="f13"/>
                  </a:cubicBezTo>
                  <a:cubicBezTo>
                    <a:pt x="f11" y="f14"/>
                    <a:pt x="f10" y="f15"/>
                    <a:pt x="f8" y="f15"/>
                  </a:cubicBezTo>
                  <a:cubicBezTo>
                    <a:pt x="f16" y="f15"/>
                    <a:pt x="f17" y="f14"/>
                    <a:pt x="f17" y="f13"/>
                  </a:cubicBezTo>
                  <a:cubicBezTo>
                    <a:pt x="f17" y="f12"/>
                    <a:pt x="f16" y="f9"/>
                    <a:pt x="f8" y="f9"/>
                  </a:cubicBezTo>
                  <a:close/>
                  <a:moveTo>
                    <a:pt x="f18" y="f9"/>
                  </a:moveTo>
                  <a:cubicBezTo>
                    <a:pt x="f19" y="f9"/>
                    <a:pt x="f20" y="f12"/>
                    <a:pt x="f20" y="f13"/>
                  </a:cubicBezTo>
                  <a:cubicBezTo>
                    <a:pt x="f20" y="f14"/>
                    <a:pt x="f19" y="f15"/>
                    <a:pt x="f18" y="f15"/>
                  </a:cubicBezTo>
                  <a:cubicBezTo>
                    <a:pt x="f21" y="f15"/>
                    <a:pt x="f22" y="f14"/>
                    <a:pt x="f22" y="f13"/>
                  </a:cubicBezTo>
                  <a:cubicBezTo>
                    <a:pt x="f22" y="f12"/>
                    <a:pt x="f21" y="f9"/>
                    <a:pt x="f18" y="f9"/>
                  </a:cubicBezTo>
                  <a:close/>
                  <a:moveTo>
                    <a:pt x="f23" y="f24"/>
                  </a:moveTo>
                  <a:lnTo>
                    <a:pt x="f6" y="f25"/>
                  </a:lnTo>
                  <a:lnTo>
                    <a:pt x="f26" y="f7"/>
                  </a:lnTo>
                  <a:lnTo>
                    <a:pt x="f27" y="f28"/>
                  </a:lnTo>
                  <a:lnTo>
                    <a:pt x="f29" y="f30"/>
                  </a:lnTo>
                  <a:lnTo>
                    <a:pt x="f31" y="f32"/>
                  </a:lnTo>
                  <a:close/>
                  <a:moveTo>
                    <a:pt x="f33" y="f5"/>
                  </a:moveTo>
                  <a:lnTo>
                    <a:pt x="f34" y="f35"/>
                  </a:lnTo>
                  <a:lnTo>
                    <a:pt x="f36" y="f37"/>
                  </a:lnTo>
                  <a:lnTo>
                    <a:pt x="f38" y="f39"/>
                  </a:lnTo>
                  <a:lnTo>
                    <a:pt x="f40" y="f41"/>
                  </a:lnTo>
                  <a:lnTo>
                    <a:pt x="f5" y="f42"/>
                  </a:lnTo>
                  <a:close/>
                </a:path>
              </a:pathLst>
            </a:custGeom>
            <a:solidFill>
              <a:srgbClr val="FFFFFF"/>
            </a:solidFill>
            <a:ln cap="flat">
              <a:noFill/>
              <a:prstDash val="solid"/>
            </a:ln>
          </p:spPr>
          <p:txBody>
            <a:bodyPr vert="horz" wrap="square" lIns="91430" tIns="45710" rIns="91430" bIns="45710" anchor="ctr" anchorCtr="1" compatLnSpc="1">
              <a:noAutofit/>
            </a:bodyPr>
            <a:lstStyle/>
            <a:p>
              <a:pPr marL="0" marR="0" lvl="0" indent="0" algn="ctr" defTabSz="93229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00" b="0" i="0" u="none" strike="noStrike" kern="0" cap="none" spc="0" normalizeH="0" baseline="0" noProof="0">
                <a:ln>
                  <a:noFill/>
                </a:ln>
                <a:solidFill>
                  <a:srgbClr val="FFFFFF"/>
                </a:solidFill>
                <a:effectLst/>
                <a:uLnTx/>
                <a:uFillTx/>
                <a:latin typeface="Segoe UI"/>
                <a:ea typeface="Segoe UI" pitchFamily="34"/>
                <a:cs typeface="Segoe UI" pitchFamily="34"/>
              </a:endParaRPr>
            </a:p>
          </p:txBody>
        </p:sp>
      </p:grpSp>
      <p:grpSp>
        <p:nvGrpSpPr>
          <p:cNvPr id="49" name="Group 154">
            <a:extLst>
              <a:ext uri="{FF2B5EF4-FFF2-40B4-BE49-F238E27FC236}">
                <a16:creationId xmlns:a16="http://schemas.microsoft.com/office/drawing/2014/main" id="{F52D2CFB-8008-4AF9-A8AD-017F8155A77E}"/>
              </a:ext>
            </a:extLst>
          </p:cNvPr>
          <p:cNvGrpSpPr/>
          <p:nvPr/>
        </p:nvGrpSpPr>
        <p:grpSpPr>
          <a:xfrm>
            <a:off x="1789627" y="1320375"/>
            <a:ext cx="308436" cy="4198577"/>
            <a:chOff x="1789627" y="1320375"/>
            <a:chExt cx="308436" cy="4198577"/>
          </a:xfrm>
        </p:grpSpPr>
        <p:sp>
          <p:nvSpPr>
            <p:cNvPr id="50" name="Freeform 155">
              <a:extLst>
                <a:ext uri="{FF2B5EF4-FFF2-40B4-BE49-F238E27FC236}">
                  <a16:creationId xmlns:a16="http://schemas.microsoft.com/office/drawing/2014/main" id="{2AA60077-A4F3-4A75-8E9B-311FA179382F}"/>
                </a:ext>
              </a:extLst>
            </p:cNvPr>
            <p:cNvSpPr/>
            <p:nvPr/>
          </p:nvSpPr>
          <p:spPr>
            <a:xfrm>
              <a:off x="1974217" y="1320375"/>
              <a:ext cx="123837" cy="4198577"/>
            </a:xfrm>
            <a:custGeom>
              <a:avLst/>
              <a:gdLst>
                <a:gd name="f0" fmla="val 10800000"/>
                <a:gd name="f1" fmla="val 5400000"/>
                <a:gd name="f2" fmla="val 180"/>
                <a:gd name="f3" fmla="val w"/>
                <a:gd name="f4" fmla="val h"/>
                <a:gd name="f5" fmla="val 0"/>
                <a:gd name="f6" fmla="val 247650"/>
                <a:gd name="f7" fmla="val 295275"/>
                <a:gd name="f8" fmla="val 238125"/>
                <a:gd name="f9" fmla="+- 0 0 -90"/>
                <a:gd name="f10" fmla="*/ f3 1 247650"/>
                <a:gd name="f11" fmla="*/ f4 1 295275"/>
                <a:gd name="f12" fmla="val f5"/>
                <a:gd name="f13" fmla="val f6"/>
                <a:gd name="f14" fmla="val f7"/>
                <a:gd name="f15" fmla="*/ f9 f0 1"/>
                <a:gd name="f16" fmla="+- f14 0 f12"/>
                <a:gd name="f17" fmla="+- f13 0 f12"/>
                <a:gd name="f18" fmla="*/ f15 1 f2"/>
                <a:gd name="f19" fmla="*/ f17 1 247650"/>
                <a:gd name="f20" fmla="*/ f16 1 295275"/>
                <a:gd name="f21" fmla="*/ 247650 f17 1"/>
                <a:gd name="f22" fmla="*/ 0 f16 1"/>
                <a:gd name="f23" fmla="*/ 0 f17 1"/>
                <a:gd name="f24" fmla="*/ 295275 f16 1"/>
                <a:gd name="f25" fmla="*/ 238125 f17 1"/>
                <a:gd name="f26" fmla="+- f18 0 f1"/>
                <a:gd name="f27" fmla="*/ f21 1 247650"/>
                <a:gd name="f28" fmla="*/ f22 1 295275"/>
                <a:gd name="f29" fmla="*/ f23 1 247650"/>
                <a:gd name="f30" fmla="*/ f24 1 295275"/>
                <a:gd name="f31" fmla="*/ f25 1 247650"/>
                <a:gd name="f32" fmla="*/ f12 1 f19"/>
                <a:gd name="f33" fmla="*/ f13 1 f19"/>
                <a:gd name="f34" fmla="*/ f12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Lst>
              <a:rect l="f41" t="f44" r="f42" b="f43"/>
              <a:pathLst>
                <a:path w="247650" h="295275">
                  <a:moveTo>
                    <a:pt x="f6" y="f5"/>
                  </a:moveTo>
                  <a:lnTo>
                    <a:pt x="f5" y="f5"/>
                  </a:lnTo>
                  <a:lnTo>
                    <a:pt x="f5" y="f7"/>
                  </a:lnTo>
                  <a:lnTo>
                    <a:pt x="f8" y="f7"/>
                  </a:lnTo>
                </a:path>
              </a:pathLst>
            </a:custGeom>
            <a:noFill/>
            <a:ln w="12701" cap="flat">
              <a:solidFill>
                <a:srgbClr val="0078D7"/>
              </a:solidFill>
              <a:prstDash val="solid"/>
              <a:miter/>
            </a:ln>
          </p:spPr>
          <p:txBody>
            <a:bodyPr vert="horz" wrap="square" lIns="91440" tIns="45720" rIns="91440" bIns="45720" anchor="ctr" anchorCtr="1" compatLnSpc="1">
              <a:no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51" name="Straight Connector 156">
              <a:extLst>
                <a:ext uri="{FF2B5EF4-FFF2-40B4-BE49-F238E27FC236}">
                  <a16:creationId xmlns:a16="http://schemas.microsoft.com/office/drawing/2014/main" id="{60207711-F91B-4872-A49D-053973D1A70E}"/>
                </a:ext>
              </a:extLst>
            </p:cNvPr>
            <p:cNvCxnSpPr/>
            <p:nvPr/>
          </p:nvCxnSpPr>
          <p:spPr>
            <a:xfrm>
              <a:off x="1789627" y="3419654"/>
              <a:ext cx="308436" cy="0"/>
            </a:xfrm>
            <a:prstGeom prst="straightConnector1">
              <a:avLst/>
            </a:prstGeom>
            <a:noFill/>
            <a:ln w="12701" cap="flat">
              <a:solidFill>
                <a:srgbClr val="0078D7"/>
              </a:solidFill>
              <a:prstDash val="solid"/>
              <a:miter/>
            </a:ln>
          </p:spPr>
        </p:cxnSp>
      </p:grpSp>
      <p:grpSp>
        <p:nvGrpSpPr>
          <p:cNvPr id="52" name="Group 25">
            <a:extLst>
              <a:ext uri="{FF2B5EF4-FFF2-40B4-BE49-F238E27FC236}">
                <a16:creationId xmlns:a16="http://schemas.microsoft.com/office/drawing/2014/main" id="{0FB7AD4B-4DE8-4596-BE5B-C5797C335524}"/>
              </a:ext>
            </a:extLst>
          </p:cNvPr>
          <p:cNvGrpSpPr/>
          <p:nvPr/>
        </p:nvGrpSpPr>
        <p:grpSpPr>
          <a:xfrm>
            <a:off x="497488" y="1582104"/>
            <a:ext cx="1854466" cy="3694796"/>
            <a:chOff x="497488" y="1582104"/>
            <a:chExt cx="1854466" cy="3694796"/>
          </a:xfrm>
        </p:grpSpPr>
        <p:sp>
          <p:nvSpPr>
            <p:cNvPr id="53" name="TextBox 140">
              <a:extLst>
                <a:ext uri="{FF2B5EF4-FFF2-40B4-BE49-F238E27FC236}">
                  <a16:creationId xmlns:a16="http://schemas.microsoft.com/office/drawing/2014/main" id="{3AF4ED02-8165-4924-B993-E809C060C75E}"/>
                </a:ext>
              </a:extLst>
            </p:cNvPr>
            <p:cNvSpPr txBox="1"/>
            <p:nvPr/>
          </p:nvSpPr>
          <p:spPr>
            <a:xfrm>
              <a:off x="1262054" y="1582104"/>
              <a:ext cx="1089900" cy="563169"/>
            </a:xfrm>
            <a:prstGeom prst="rect">
              <a:avLst/>
            </a:prstGeom>
            <a:noFill/>
            <a:ln cap="flat">
              <a:noFill/>
            </a:ln>
          </p:spPr>
          <p:txBody>
            <a:bodyPr vert="horz" wrap="square" lIns="0" tIns="146258" rIns="182825" bIns="146258" anchor="t" anchorCtr="0" compatLnSpc="1">
              <a:no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Data </a:t>
              </a:r>
              <a:b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b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Sources</a:t>
              </a:r>
            </a:p>
          </p:txBody>
        </p:sp>
        <p:sp>
          <p:nvSpPr>
            <p:cNvPr id="54" name="TextBox 141">
              <a:extLst>
                <a:ext uri="{FF2B5EF4-FFF2-40B4-BE49-F238E27FC236}">
                  <a16:creationId xmlns:a16="http://schemas.microsoft.com/office/drawing/2014/main" id="{510938BD-1D5F-454E-BAB1-709C6AE5F06A}"/>
                </a:ext>
              </a:extLst>
            </p:cNvPr>
            <p:cNvSpPr txBox="1"/>
            <p:nvPr/>
          </p:nvSpPr>
          <p:spPr>
            <a:xfrm>
              <a:off x="1214926" y="3183556"/>
              <a:ext cx="1089900" cy="579144"/>
            </a:xfrm>
            <a:prstGeom prst="rect">
              <a:avLst/>
            </a:prstGeom>
            <a:noFill/>
            <a:ln cap="flat">
              <a:noFill/>
            </a:ln>
          </p:spPr>
          <p:txBody>
            <a:bodyPr vert="horz" wrap="square" lIns="0" tIns="146258" rIns="182825" bIns="146258" anchor="t" anchorCtr="0" compatLnSpc="1">
              <a:no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Apps</a:t>
              </a:r>
            </a:p>
          </p:txBody>
        </p:sp>
        <p:sp>
          <p:nvSpPr>
            <p:cNvPr id="55" name="TextBox 142">
              <a:extLst>
                <a:ext uri="{FF2B5EF4-FFF2-40B4-BE49-F238E27FC236}">
                  <a16:creationId xmlns:a16="http://schemas.microsoft.com/office/drawing/2014/main" id="{AC3953BC-2B1A-4AF6-9CD9-BE96335F955D}"/>
                </a:ext>
              </a:extLst>
            </p:cNvPr>
            <p:cNvSpPr txBox="1"/>
            <p:nvPr/>
          </p:nvSpPr>
          <p:spPr>
            <a:xfrm>
              <a:off x="1262054" y="4648800"/>
              <a:ext cx="974823" cy="616442"/>
            </a:xfrm>
            <a:prstGeom prst="rect">
              <a:avLst/>
            </a:prstGeom>
            <a:noFill/>
            <a:ln cap="flat">
              <a:noFill/>
            </a:ln>
          </p:spPr>
          <p:txBody>
            <a:bodyPr vert="horz" wrap="square" lIns="0" tIns="146258" rIns="182825" bIns="146258" anchor="t" anchorCtr="0" compatLnSpc="1">
              <a:noAutofit/>
            </a:bodyPr>
            <a:lstStyle/>
            <a:p>
              <a:pPr marL="0" marR="0" lvl="0" indent="0" algn="l" defTabSz="93238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Sensors </a:t>
              </a:r>
              <a:b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b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and </a:t>
              </a:r>
              <a:b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br>
              <a:r>
                <a:rPr kumimoji="0" lang="en-US" sz="1200" b="0" i="0" u="none" strike="noStrike" kern="0" cap="none" spc="-30" normalizeH="0" baseline="0" noProof="0">
                  <a:ln>
                    <a:noFill/>
                  </a:ln>
                  <a:solidFill>
                    <a:srgbClr val="002050"/>
                  </a:solidFill>
                  <a:effectLst/>
                  <a:uLnTx/>
                  <a:uFillTx/>
                  <a:latin typeface="Segoe UI Semilight" pitchFamily="34"/>
                  <a:ea typeface="+mn-ea"/>
                  <a:cs typeface="Segoe UI Semilight" pitchFamily="34"/>
                </a:rPr>
                <a:t>devices</a:t>
              </a:r>
            </a:p>
          </p:txBody>
        </p:sp>
        <p:sp>
          <p:nvSpPr>
            <p:cNvPr id="56" name="Freeform 34">
              <a:extLst>
                <a:ext uri="{FF2B5EF4-FFF2-40B4-BE49-F238E27FC236}">
                  <a16:creationId xmlns:a16="http://schemas.microsoft.com/office/drawing/2014/main" id="{B2F4C06E-94DB-4338-9006-2514B963B369}"/>
                </a:ext>
              </a:extLst>
            </p:cNvPr>
            <p:cNvSpPr/>
            <p:nvPr/>
          </p:nvSpPr>
          <p:spPr>
            <a:xfrm>
              <a:off x="497488" y="1704551"/>
              <a:ext cx="530278" cy="419508"/>
            </a:xfrm>
            <a:custGeom>
              <a:avLst/>
              <a:gdLst>
                <a:gd name="f0" fmla="val 10800000"/>
                <a:gd name="f1" fmla="val 5400000"/>
                <a:gd name="f2" fmla="val 360"/>
                <a:gd name="f3" fmla="val 180"/>
                <a:gd name="f4" fmla="val w"/>
                <a:gd name="f5" fmla="val h"/>
                <a:gd name="f6" fmla="val 0"/>
                <a:gd name="f7" fmla="val 1464"/>
                <a:gd name="f8" fmla="val 1158"/>
                <a:gd name="f9" fmla="val 183"/>
                <a:gd name="f10" fmla="val 876"/>
                <a:gd name="f11" fmla="val 234"/>
                <a:gd name="f12" fmla="val 815"/>
                <a:gd name="f13" fmla="val 1131"/>
                <a:gd name="f14" fmla="val 1147"/>
                <a:gd name="f15" fmla="val 222"/>
                <a:gd name="f16" fmla="val 206"/>
                <a:gd name="f17" fmla="val 61"/>
                <a:gd name="f18" fmla="val 50"/>
                <a:gd name="f19" fmla="val 33"/>
                <a:gd name="f20" fmla="val 820"/>
                <a:gd name="f21" fmla="val 89"/>
                <a:gd name="f22" fmla="val 100"/>
                <a:gd name="f23" fmla="val 887"/>
                <a:gd name="f24" fmla="val 117"/>
                <a:gd name="f25" fmla="val 898"/>
                <a:gd name="f26" fmla="val 133"/>
                <a:gd name="f27" fmla="val 150"/>
                <a:gd name="f28" fmla="val 172"/>
                <a:gd name="f29" fmla="val 295"/>
                <a:gd name="f30" fmla="val 306"/>
                <a:gd name="f31" fmla="val 323"/>
                <a:gd name="f32" fmla="val 467"/>
                <a:gd name="f33" fmla="val 484"/>
                <a:gd name="f34" fmla="val 495"/>
                <a:gd name="f35" fmla="val 527"/>
                <a:gd name="f36" fmla="val 748"/>
                <a:gd name="f37" fmla="val 557"/>
                <a:gd name="f38" fmla="val 568"/>
                <a:gd name="f39" fmla="val 584"/>
                <a:gd name="f40" fmla="val 729"/>
                <a:gd name="f41" fmla="val 746"/>
                <a:gd name="f42" fmla="val 757"/>
                <a:gd name="f43" fmla="val 615"/>
                <a:gd name="f44" fmla="val 493"/>
                <a:gd name="f45" fmla="val 902"/>
                <a:gd name="f46" fmla="val 687"/>
                <a:gd name="f47" fmla="val 891"/>
                <a:gd name="f48" fmla="val 874"/>
                <a:gd name="f49" fmla="val 863"/>
                <a:gd name="f50" fmla="val 676"/>
                <a:gd name="f51" fmla="val 813"/>
                <a:gd name="f52" fmla="val 649"/>
                <a:gd name="f53" fmla="val 829"/>
                <a:gd name="f54" fmla="val 841"/>
                <a:gd name="f55" fmla="val 991"/>
                <a:gd name="f56" fmla="val 1002"/>
                <a:gd name="f57" fmla="val 1013"/>
                <a:gd name="f58" fmla="val 610"/>
                <a:gd name="f59" fmla="val 958"/>
                <a:gd name="f60" fmla="val 671"/>
                <a:gd name="f61" fmla="val 941"/>
                <a:gd name="f62" fmla="val 682"/>
                <a:gd name="f63" fmla="val 924"/>
                <a:gd name="f64" fmla="val 1074"/>
                <a:gd name="f65" fmla="val 549"/>
                <a:gd name="f66" fmla="val 1086"/>
                <a:gd name="f67" fmla="val 1102"/>
                <a:gd name="f68" fmla="val 1247"/>
                <a:gd name="f69" fmla="val 1264"/>
                <a:gd name="f70" fmla="val 1275"/>
                <a:gd name="f71" fmla="val 366"/>
                <a:gd name="f72" fmla="val 1269"/>
                <a:gd name="f73" fmla="val 1442"/>
                <a:gd name="f74" fmla="val 1024"/>
                <a:gd name="f75" fmla="val 1008"/>
                <a:gd name="f76" fmla="val 44"/>
                <a:gd name="f77" fmla="val 1130"/>
                <a:gd name="f78" fmla="val 166"/>
                <a:gd name="f79" fmla="val 1141"/>
                <a:gd name="f80" fmla="val 177"/>
                <a:gd name="f81" fmla="val 194"/>
                <a:gd name="f82" fmla="val 205"/>
                <a:gd name="f83" fmla="val 935"/>
                <a:gd name="f84" fmla="val 410"/>
                <a:gd name="f85" fmla="val 930"/>
                <a:gd name="f86" fmla="val 416"/>
                <a:gd name="f87" fmla="val 421"/>
                <a:gd name="f88" fmla="val 919"/>
                <a:gd name="f89" fmla="val 907"/>
                <a:gd name="f90" fmla="val 896"/>
                <a:gd name="f91" fmla="val 551"/>
                <a:gd name="f92" fmla="val 94"/>
                <a:gd name="f93" fmla="val 545"/>
                <a:gd name="f94" fmla="val 540"/>
                <a:gd name="f95" fmla="val 529"/>
                <a:gd name="f96" fmla="val 523"/>
                <a:gd name="f97" fmla="val 518"/>
                <a:gd name="f98" fmla="val 11"/>
                <a:gd name="f99" fmla="val 704"/>
                <a:gd name="f100" fmla="val 715"/>
                <a:gd name="f101" fmla="val 737"/>
                <a:gd name="f102" fmla="val 848"/>
                <a:gd name="f103" fmla="val 122"/>
                <a:gd name="f104" fmla="val 854"/>
                <a:gd name="f105" fmla="val 128"/>
                <a:gd name="f106" fmla="val 859"/>
                <a:gd name="f107" fmla="val 139"/>
                <a:gd name="f108" fmla="val 156"/>
                <a:gd name="f109" fmla="val 506"/>
                <a:gd name="f110" fmla="val 454"/>
                <a:gd name="f111" fmla="val 512"/>
                <a:gd name="f112" fmla="val 443"/>
                <a:gd name="f113" fmla="val 534"/>
                <a:gd name="f114" fmla="val 885"/>
                <a:gd name="f115" fmla="val 913"/>
                <a:gd name="f116" fmla="val 643"/>
                <a:gd name="f117" fmla="val 1253"/>
                <a:gd name="f118" fmla="val 327"/>
                <a:gd name="f119" fmla="val 1258"/>
                <a:gd name="f120" fmla="val 321"/>
                <a:gd name="f121" fmla="val 1281"/>
                <a:gd name="f122" fmla="val 1286"/>
                <a:gd name="f123" fmla="val 1292"/>
                <a:gd name="f124" fmla="val 1420"/>
                <a:gd name="f125" fmla="val 460"/>
                <a:gd name="f126" fmla="val 1425"/>
                <a:gd name="f127" fmla="val 1431"/>
                <a:gd name="f128" fmla="val 466"/>
                <a:gd name="f129" fmla="val 1436"/>
                <a:gd name="f130" fmla="val 449"/>
                <a:gd name="f131" fmla="val 28"/>
                <a:gd name="f132" fmla="val 1453"/>
                <a:gd name="f133" fmla="+- 0 0 -90"/>
                <a:gd name="f134" fmla="*/ f4 1 1464"/>
                <a:gd name="f135" fmla="*/ f5 1 1158"/>
                <a:gd name="f136" fmla="val f6"/>
                <a:gd name="f137" fmla="val f7"/>
                <a:gd name="f138" fmla="val f8"/>
                <a:gd name="f139" fmla="*/ f133 f0 1"/>
                <a:gd name="f140" fmla="+- f138 0 f136"/>
                <a:gd name="f141" fmla="+- f137 0 f136"/>
                <a:gd name="f142" fmla="*/ f139 1 f3"/>
                <a:gd name="f143" fmla="*/ f141 1 1464"/>
                <a:gd name="f144" fmla="*/ f140 1 1158"/>
                <a:gd name="f145" fmla="*/ 234 f141 1"/>
                <a:gd name="f146" fmla="*/ 815 f140 1"/>
                <a:gd name="f147" fmla="*/ 206 f141 1"/>
                <a:gd name="f148" fmla="*/ 1158 f140 1"/>
                <a:gd name="f149" fmla="*/ 33 f141 1"/>
                <a:gd name="f150" fmla="*/ 1131 f140 1"/>
                <a:gd name="f151" fmla="*/ 89 f141 1"/>
                <a:gd name="f152" fmla="*/ 876 f140 1"/>
                <a:gd name="f153" fmla="*/ 183 f141 1"/>
                <a:gd name="f154" fmla="*/ 323 f141 1"/>
                <a:gd name="f155" fmla="*/ 495 f141 1"/>
                <a:gd name="f156" fmla="*/ 295 f141 1"/>
                <a:gd name="f157" fmla="*/ 748 f140 1"/>
                <a:gd name="f158" fmla="*/ 584 f141 1"/>
                <a:gd name="f159" fmla="*/ 757 f141 1"/>
                <a:gd name="f160" fmla="*/ 557 f141 1"/>
                <a:gd name="f161" fmla="*/ 493 f140 1"/>
                <a:gd name="f162" fmla="*/ 863 f141 1"/>
                <a:gd name="f163" fmla="*/ 676 f140 1"/>
                <a:gd name="f164" fmla="*/ 813 f141 1"/>
                <a:gd name="f165" fmla="*/ 991 f141 1"/>
                <a:gd name="f166" fmla="*/ 1013 f141 1"/>
                <a:gd name="f167" fmla="*/ 610 f140 1"/>
                <a:gd name="f168" fmla="*/ 902 f141 1"/>
                <a:gd name="f169" fmla="*/ 687 f140 1"/>
                <a:gd name="f170" fmla="*/ 1074 f141 1"/>
                <a:gd name="f171" fmla="*/ 1247 f141 1"/>
                <a:gd name="f172" fmla="*/ 1275 f141 1"/>
                <a:gd name="f173" fmla="*/ 366 f140 1"/>
                <a:gd name="f174" fmla="*/ 549 f140 1"/>
                <a:gd name="f175" fmla="*/ 1442 f141 1"/>
                <a:gd name="f176" fmla="*/ 0 f140 1"/>
                <a:gd name="f177" fmla="*/ 1024 f141 1"/>
                <a:gd name="f178" fmla="*/ 33 f140 1"/>
                <a:gd name="f179" fmla="*/ 1130 f141 1"/>
                <a:gd name="f180" fmla="*/ 166 f140 1"/>
                <a:gd name="f181" fmla="*/ 935 f141 1"/>
                <a:gd name="f182" fmla="*/ 410 f140 1"/>
                <a:gd name="f183" fmla="*/ 896 f141 1"/>
                <a:gd name="f184" fmla="*/ 416 f140 1"/>
                <a:gd name="f185" fmla="*/ 540 f141 1"/>
                <a:gd name="f186" fmla="*/ 94 f140 1"/>
                <a:gd name="f187" fmla="*/ 11 f141 1"/>
                <a:gd name="f188" fmla="*/ 704 f140 1"/>
                <a:gd name="f189" fmla="*/ 117 f141 1"/>
                <a:gd name="f190" fmla="*/ 848 f140 1"/>
                <a:gd name="f191" fmla="*/ 156 f141 1"/>
                <a:gd name="f192" fmla="*/ 534 f141 1"/>
                <a:gd name="f193" fmla="*/ 443 f140 1"/>
                <a:gd name="f194" fmla="*/ 885 f141 1"/>
                <a:gd name="f195" fmla="*/ 649 f140 1"/>
                <a:gd name="f196" fmla="*/ 930 f141 1"/>
                <a:gd name="f197" fmla="*/ 643 f140 1"/>
                <a:gd name="f198" fmla="*/ 1269 f141 1"/>
                <a:gd name="f199" fmla="*/ 321 f140 1"/>
                <a:gd name="f200" fmla="*/ 1420 f141 1"/>
                <a:gd name="f201" fmla="*/ 460 f140 1"/>
                <a:gd name="f202" fmla="*/ 449 f140 1"/>
                <a:gd name="f203" fmla="+- f142 0 f1"/>
                <a:gd name="f204" fmla="*/ f145 1 1464"/>
                <a:gd name="f205" fmla="*/ f146 1 1158"/>
                <a:gd name="f206" fmla="*/ f147 1 1464"/>
                <a:gd name="f207" fmla="*/ f148 1 1158"/>
                <a:gd name="f208" fmla="*/ f149 1 1464"/>
                <a:gd name="f209" fmla="*/ f150 1 1158"/>
                <a:gd name="f210" fmla="*/ f151 1 1464"/>
                <a:gd name="f211" fmla="*/ f152 1 1158"/>
                <a:gd name="f212" fmla="*/ f153 1 1464"/>
                <a:gd name="f213" fmla="*/ f154 1 1464"/>
                <a:gd name="f214" fmla="*/ f155 1 1464"/>
                <a:gd name="f215" fmla="*/ f156 1 1464"/>
                <a:gd name="f216" fmla="*/ f157 1 1158"/>
                <a:gd name="f217" fmla="*/ f158 1 1464"/>
                <a:gd name="f218" fmla="*/ f159 1 1464"/>
                <a:gd name="f219" fmla="*/ f160 1 1464"/>
                <a:gd name="f220" fmla="*/ f161 1 1158"/>
                <a:gd name="f221" fmla="*/ f162 1 1464"/>
                <a:gd name="f222" fmla="*/ f163 1 1158"/>
                <a:gd name="f223" fmla="*/ f164 1 1464"/>
                <a:gd name="f224" fmla="*/ f165 1 1464"/>
                <a:gd name="f225" fmla="*/ f166 1 1464"/>
                <a:gd name="f226" fmla="*/ f167 1 1158"/>
                <a:gd name="f227" fmla="*/ f168 1 1464"/>
                <a:gd name="f228" fmla="*/ f169 1 1158"/>
                <a:gd name="f229" fmla="*/ f170 1 1464"/>
                <a:gd name="f230" fmla="*/ f171 1 1464"/>
                <a:gd name="f231" fmla="*/ f172 1 1464"/>
                <a:gd name="f232" fmla="*/ f173 1 1158"/>
                <a:gd name="f233" fmla="*/ f174 1 1158"/>
                <a:gd name="f234" fmla="*/ f175 1 1464"/>
                <a:gd name="f235" fmla="*/ f176 1 1158"/>
                <a:gd name="f236" fmla="*/ f177 1 1464"/>
                <a:gd name="f237" fmla="*/ f178 1 1158"/>
                <a:gd name="f238" fmla="*/ f179 1 1464"/>
                <a:gd name="f239" fmla="*/ f180 1 1158"/>
                <a:gd name="f240" fmla="*/ f181 1 1464"/>
                <a:gd name="f241" fmla="*/ f182 1 1158"/>
                <a:gd name="f242" fmla="*/ f183 1 1464"/>
                <a:gd name="f243" fmla="*/ f184 1 1158"/>
                <a:gd name="f244" fmla="*/ f185 1 1464"/>
                <a:gd name="f245" fmla="*/ f186 1 1158"/>
                <a:gd name="f246" fmla="*/ f187 1 1464"/>
                <a:gd name="f247" fmla="*/ f188 1 1158"/>
                <a:gd name="f248" fmla="*/ f189 1 1464"/>
                <a:gd name="f249" fmla="*/ f190 1 1158"/>
                <a:gd name="f250" fmla="*/ f191 1 1464"/>
                <a:gd name="f251" fmla="*/ f192 1 1464"/>
                <a:gd name="f252" fmla="*/ f193 1 1158"/>
                <a:gd name="f253" fmla="*/ f194 1 1464"/>
                <a:gd name="f254" fmla="*/ f195 1 1158"/>
                <a:gd name="f255" fmla="*/ f196 1 1464"/>
                <a:gd name="f256" fmla="*/ f197 1 1158"/>
                <a:gd name="f257" fmla="*/ f198 1 1464"/>
                <a:gd name="f258" fmla="*/ f199 1 1158"/>
                <a:gd name="f259" fmla="*/ f200 1 1464"/>
                <a:gd name="f260" fmla="*/ f201 1 1158"/>
                <a:gd name="f261" fmla="*/ f202 1 1158"/>
                <a:gd name="f262" fmla="*/ 0 1 f143"/>
                <a:gd name="f263" fmla="*/ f137 1 f143"/>
                <a:gd name="f264" fmla="*/ 0 1 f144"/>
                <a:gd name="f265" fmla="*/ f138 1 f144"/>
                <a:gd name="f266" fmla="*/ f204 1 f143"/>
                <a:gd name="f267" fmla="*/ f205 1 f144"/>
                <a:gd name="f268" fmla="*/ f206 1 f143"/>
                <a:gd name="f269" fmla="*/ f207 1 f144"/>
                <a:gd name="f270" fmla="*/ f208 1 f143"/>
                <a:gd name="f271" fmla="*/ f209 1 f144"/>
                <a:gd name="f272" fmla="*/ f210 1 f143"/>
                <a:gd name="f273" fmla="*/ f211 1 f144"/>
                <a:gd name="f274" fmla="*/ f212 1 f143"/>
                <a:gd name="f275" fmla="*/ f213 1 f143"/>
                <a:gd name="f276" fmla="*/ f214 1 f143"/>
                <a:gd name="f277" fmla="*/ f215 1 f143"/>
                <a:gd name="f278" fmla="*/ f216 1 f144"/>
                <a:gd name="f279" fmla="*/ f217 1 f143"/>
                <a:gd name="f280" fmla="*/ f218 1 f143"/>
                <a:gd name="f281" fmla="*/ f219 1 f143"/>
                <a:gd name="f282" fmla="*/ f220 1 f144"/>
                <a:gd name="f283" fmla="*/ f221 1 f143"/>
                <a:gd name="f284" fmla="*/ f222 1 f144"/>
                <a:gd name="f285" fmla="*/ f223 1 f143"/>
                <a:gd name="f286" fmla="*/ f224 1 f143"/>
                <a:gd name="f287" fmla="*/ f225 1 f143"/>
                <a:gd name="f288" fmla="*/ f226 1 f144"/>
                <a:gd name="f289" fmla="*/ f227 1 f143"/>
                <a:gd name="f290" fmla="*/ f228 1 f144"/>
                <a:gd name="f291" fmla="*/ f229 1 f143"/>
                <a:gd name="f292" fmla="*/ f230 1 f143"/>
                <a:gd name="f293" fmla="*/ f231 1 f143"/>
                <a:gd name="f294" fmla="*/ f232 1 f144"/>
                <a:gd name="f295" fmla="*/ f233 1 f144"/>
                <a:gd name="f296" fmla="*/ f234 1 f143"/>
                <a:gd name="f297" fmla="*/ f235 1 f144"/>
                <a:gd name="f298" fmla="*/ f236 1 f143"/>
                <a:gd name="f299" fmla="*/ f237 1 f144"/>
                <a:gd name="f300" fmla="*/ f238 1 f143"/>
                <a:gd name="f301" fmla="*/ f239 1 f144"/>
                <a:gd name="f302" fmla="*/ f240 1 f143"/>
                <a:gd name="f303" fmla="*/ f241 1 f144"/>
                <a:gd name="f304" fmla="*/ f242 1 f143"/>
                <a:gd name="f305" fmla="*/ f243 1 f144"/>
                <a:gd name="f306" fmla="*/ f244 1 f143"/>
                <a:gd name="f307" fmla="*/ f245 1 f144"/>
                <a:gd name="f308" fmla="*/ f246 1 f143"/>
                <a:gd name="f309" fmla="*/ f247 1 f144"/>
                <a:gd name="f310" fmla="*/ f248 1 f143"/>
                <a:gd name="f311" fmla="*/ f249 1 f144"/>
                <a:gd name="f312" fmla="*/ f250 1 f143"/>
                <a:gd name="f313" fmla="*/ f251 1 f143"/>
                <a:gd name="f314" fmla="*/ f252 1 f144"/>
                <a:gd name="f315" fmla="*/ f253 1 f143"/>
                <a:gd name="f316" fmla="*/ f254 1 f144"/>
                <a:gd name="f317" fmla="*/ f255 1 f143"/>
                <a:gd name="f318" fmla="*/ f256 1 f144"/>
                <a:gd name="f319" fmla="*/ f257 1 f143"/>
                <a:gd name="f320" fmla="*/ f258 1 f144"/>
                <a:gd name="f321" fmla="*/ f259 1 f143"/>
                <a:gd name="f322" fmla="*/ f260 1 f144"/>
                <a:gd name="f323" fmla="*/ f261 1 f144"/>
                <a:gd name="f324" fmla="*/ f262 f134 1"/>
                <a:gd name="f325" fmla="*/ f263 f134 1"/>
                <a:gd name="f326" fmla="*/ f265 f135 1"/>
                <a:gd name="f327" fmla="*/ f264 f135 1"/>
                <a:gd name="f328" fmla="*/ f266 f134 1"/>
                <a:gd name="f329" fmla="*/ f267 f135 1"/>
                <a:gd name="f330" fmla="*/ f268 f134 1"/>
                <a:gd name="f331" fmla="*/ f269 f135 1"/>
                <a:gd name="f332" fmla="*/ f270 f134 1"/>
                <a:gd name="f333" fmla="*/ f271 f135 1"/>
                <a:gd name="f334" fmla="*/ f272 f134 1"/>
                <a:gd name="f335" fmla="*/ f273 f135 1"/>
                <a:gd name="f336" fmla="*/ f274 f134 1"/>
                <a:gd name="f337" fmla="*/ f275 f134 1"/>
                <a:gd name="f338" fmla="*/ f276 f134 1"/>
                <a:gd name="f339" fmla="*/ f277 f134 1"/>
                <a:gd name="f340" fmla="*/ f278 f135 1"/>
                <a:gd name="f341" fmla="*/ f279 f134 1"/>
                <a:gd name="f342" fmla="*/ f280 f134 1"/>
                <a:gd name="f343" fmla="*/ f281 f134 1"/>
                <a:gd name="f344" fmla="*/ f282 f135 1"/>
                <a:gd name="f345" fmla="*/ f283 f134 1"/>
                <a:gd name="f346" fmla="*/ f284 f135 1"/>
                <a:gd name="f347" fmla="*/ f285 f134 1"/>
                <a:gd name="f348" fmla="*/ f286 f134 1"/>
                <a:gd name="f349" fmla="*/ f287 f134 1"/>
                <a:gd name="f350" fmla="*/ f288 f135 1"/>
                <a:gd name="f351" fmla="*/ f289 f134 1"/>
                <a:gd name="f352" fmla="*/ f290 f135 1"/>
                <a:gd name="f353" fmla="*/ f291 f134 1"/>
                <a:gd name="f354" fmla="*/ f292 f134 1"/>
                <a:gd name="f355" fmla="*/ f293 f134 1"/>
                <a:gd name="f356" fmla="*/ f294 f135 1"/>
                <a:gd name="f357" fmla="*/ f295 f135 1"/>
                <a:gd name="f358" fmla="*/ f296 f134 1"/>
                <a:gd name="f359" fmla="*/ f297 f135 1"/>
                <a:gd name="f360" fmla="*/ f298 f134 1"/>
                <a:gd name="f361" fmla="*/ f299 f135 1"/>
                <a:gd name="f362" fmla="*/ f300 f134 1"/>
                <a:gd name="f363" fmla="*/ f301 f135 1"/>
                <a:gd name="f364" fmla="*/ f302 f134 1"/>
                <a:gd name="f365" fmla="*/ f303 f135 1"/>
                <a:gd name="f366" fmla="*/ f304 f134 1"/>
                <a:gd name="f367" fmla="*/ f305 f135 1"/>
                <a:gd name="f368" fmla="*/ f306 f134 1"/>
                <a:gd name="f369" fmla="*/ f307 f135 1"/>
                <a:gd name="f370" fmla="*/ f308 f134 1"/>
                <a:gd name="f371" fmla="*/ f309 f135 1"/>
                <a:gd name="f372" fmla="*/ f310 f134 1"/>
                <a:gd name="f373" fmla="*/ f311 f135 1"/>
                <a:gd name="f374" fmla="*/ f312 f134 1"/>
                <a:gd name="f375" fmla="*/ f313 f134 1"/>
                <a:gd name="f376" fmla="*/ f314 f135 1"/>
                <a:gd name="f377" fmla="*/ f315 f134 1"/>
                <a:gd name="f378" fmla="*/ f316 f135 1"/>
                <a:gd name="f379" fmla="*/ f317 f134 1"/>
                <a:gd name="f380" fmla="*/ f318 f135 1"/>
                <a:gd name="f381" fmla="*/ f319 f134 1"/>
                <a:gd name="f382" fmla="*/ f320 f135 1"/>
                <a:gd name="f383" fmla="*/ f321 f134 1"/>
                <a:gd name="f384" fmla="*/ f322 f135 1"/>
                <a:gd name="f385" fmla="*/ f323 f135 1"/>
              </a:gdLst>
              <a:ahLst/>
              <a:cxnLst>
                <a:cxn ang="3cd4">
                  <a:pos x="hc" y="t"/>
                </a:cxn>
                <a:cxn ang="0">
                  <a:pos x="r" y="vc"/>
                </a:cxn>
                <a:cxn ang="cd4">
                  <a:pos x="hc" y="b"/>
                </a:cxn>
                <a:cxn ang="cd2">
                  <a:pos x="l" y="vc"/>
                </a:cxn>
                <a:cxn ang="f203">
                  <a:pos x="f328" y="f329"/>
                </a:cxn>
                <a:cxn ang="f203">
                  <a:pos x="f330" y="f331"/>
                </a:cxn>
                <a:cxn ang="f203">
                  <a:pos x="f332" y="f333"/>
                </a:cxn>
                <a:cxn ang="f203">
                  <a:pos x="f334" y="f335"/>
                </a:cxn>
                <a:cxn ang="f203">
                  <a:pos x="f336" y="f335"/>
                </a:cxn>
                <a:cxn ang="f203">
                  <a:pos x="f337" y="f331"/>
                </a:cxn>
                <a:cxn ang="f203">
                  <a:pos x="f338" y="f333"/>
                </a:cxn>
                <a:cxn ang="f203">
                  <a:pos x="f339" y="f340"/>
                </a:cxn>
                <a:cxn ang="f203">
                  <a:pos x="f339" y="f333"/>
                </a:cxn>
                <a:cxn ang="f203">
                  <a:pos x="f341" y="f331"/>
                </a:cxn>
                <a:cxn ang="f203">
                  <a:pos x="f342" y="f333"/>
                </a:cxn>
                <a:cxn ang="f203">
                  <a:pos x="f343" y="f344"/>
                </a:cxn>
                <a:cxn ang="f203">
                  <a:pos x="f343" y="f333"/>
                </a:cxn>
                <a:cxn ang="f203">
                  <a:pos x="f345" y="f346"/>
                </a:cxn>
                <a:cxn ang="f203">
                  <a:pos x="f347" y="f333"/>
                </a:cxn>
                <a:cxn ang="f203">
                  <a:pos x="f348" y="f331"/>
                </a:cxn>
                <a:cxn ang="f203">
                  <a:pos x="f349" y="f350"/>
                </a:cxn>
                <a:cxn ang="f203">
                  <a:pos x="f351" y="f352"/>
                </a:cxn>
                <a:cxn ang="f203">
                  <a:pos x="f353" y="f333"/>
                </a:cxn>
                <a:cxn ang="f203">
                  <a:pos x="f354" y="f331"/>
                </a:cxn>
                <a:cxn ang="f203">
                  <a:pos x="f355" y="f356"/>
                </a:cxn>
                <a:cxn ang="f203">
                  <a:pos x="f353" y="f357"/>
                </a:cxn>
                <a:cxn ang="f203">
                  <a:pos x="f358" y="f359"/>
                </a:cxn>
                <a:cxn ang="f203">
                  <a:pos x="f360" y="f361"/>
                </a:cxn>
                <a:cxn ang="f203">
                  <a:pos x="f362" y="f363"/>
                </a:cxn>
                <a:cxn ang="f203">
                  <a:pos x="f364" y="f365"/>
                </a:cxn>
                <a:cxn ang="f203">
                  <a:pos x="f366" y="f367"/>
                </a:cxn>
                <a:cxn ang="f203">
                  <a:pos x="f368" y="f369"/>
                </a:cxn>
                <a:cxn ang="f203">
                  <a:pos x="f370" y="f371"/>
                </a:cxn>
                <a:cxn ang="f203">
                  <a:pos x="f372" y="f373"/>
                </a:cxn>
                <a:cxn ang="f203">
                  <a:pos x="f374" y="f373"/>
                </a:cxn>
                <a:cxn ang="f203">
                  <a:pos x="f375" y="f376"/>
                </a:cxn>
                <a:cxn ang="f203">
                  <a:pos x="f377" y="f378"/>
                </a:cxn>
                <a:cxn ang="f203">
                  <a:pos x="f379" y="f380"/>
                </a:cxn>
                <a:cxn ang="f203">
                  <a:pos x="f381" y="f382"/>
                </a:cxn>
                <a:cxn ang="f203">
                  <a:pos x="f383" y="f384"/>
                </a:cxn>
                <a:cxn ang="f203">
                  <a:pos x="f358" y="f385"/>
                </a:cxn>
                <a:cxn ang="f203">
                  <a:pos x="f358" y="f359"/>
                </a:cxn>
              </a:cxnLst>
              <a:rect l="f324" t="f327" r="f325" b="f326"/>
              <a:pathLst>
                <a:path w="1464" h="1158">
                  <a:moveTo>
                    <a:pt x="f9" y="f10"/>
                  </a:moveTo>
                  <a:cubicBezTo>
                    <a:pt x="f11" y="f12"/>
                    <a:pt x="f11" y="f12"/>
                    <a:pt x="f11" y="f12"/>
                  </a:cubicBezTo>
                  <a:cubicBezTo>
                    <a:pt x="f11" y="f13"/>
                    <a:pt x="f11" y="f13"/>
                    <a:pt x="f11" y="f13"/>
                  </a:cubicBezTo>
                  <a:cubicBezTo>
                    <a:pt x="f11" y="f14"/>
                    <a:pt x="f15" y="f8"/>
                    <a:pt x="f16" y="f8"/>
                  </a:cubicBezTo>
                  <a:cubicBezTo>
                    <a:pt x="f17" y="f8"/>
                    <a:pt x="f17" y="f8"/>
                    <a:pt x="f17" y="f8"/>
                  </a:cubicBezTo>
                  <a:cubicBezTo>
                    <a:pt x="f18" y="f8"/>
                    <a:pt x="f19" y="f14"/>
                    <a:pt x="f19" y="f13"/>
                  </a:cubicBezTo>
                  <a:cubicBezTo>
                    <a:pt x="f19" y="f20"/>
                    <a:pt x="f19" y="f20"/>
                    <a:pt x="f19" y="f20"/>
                  </a:cubicBezTo>
                  <a:cubicBezTo>
                    <a:pt x="f21" y="f10"/>
                    <a:pt x="f21" y="f10"/>
                    <a:pt x="f21" y="f10"/>
                  </a:cubicBezTo>
                  <a:cubicBezTo>
                    <a:pt x="f22" y="f23"/>
                    <a:pt x="f24" y="f25"/>
                    <a:pt x="f26" y="f25"/>
                  </a:cubicBezTo>
                  <a:cubicBezTo>
                    <a:pt x="f27" y="f25"/>
                    <a:pt x="f28" y="f23"/>
                    <a:pt x="f9" y="f10"/>
                  </a:cubicBezTo>
                  <a:close/>
                  <a:moveTo>
                    <a:pt x="f29" y="f13"/>
                  </a:moveTo>
                  <a:cubicBezTo>
                    <a:pt x="f29" y="f14"/>
                    <a:pt x="f30" y="f8"/>
                    <a:pt x="f31" y="f8"/>
                  </a:cubicBezTo>
                  <a:cubicBezTo>
                    <a:pt x="f32" y="f8"/>
                    <a:pt x="f32" y="f8"/>
                    <a:pt x="f32" y="f8"/>
                  </a:cubicBezTo>
                  <a:cubicBezTo>
                    <a:pt x="f33" y="f8"/>
                    <a:pt x="f34" y="f14"/>
                    <a:pt x="f34" y="f13"/>
                  </a:cubicBezTo>
                  <a:cubicBezTo>
                    <a:pt x="f34" y="f35"/>
                    <a:pt x="f34" y="f35"/>
                    <a:pt x="f34" y="f35"/>
                  </a:cubicBezTo>
                  <a:cubicBezTo>
                    <a:pt x="f29" y="f36"/>
                    <a:pt x="f29" y="f36"/>
                    <a:pt x="f29" y="f36"/>
                  </a:cubicBezTo>
                  <a:cubicBezTo>
                    <a:pt x="f29" y="f13"/>
                    <a:pt x="f29" y="f13"/>
                    <a:pt x="f29" y="f13"/>
                  </a:cubicBezTo>
                  <a:cubicBezTo>
                    <a:pt x="f29" y="f13"/>
                    <a:pt x="f29" y="f13"/>
                    <a:pt x="f29" y="f13"/>
                  </a:cubicBezTo>
                  <a:close/>
                  <a:moveTo>
                    <a:pt x="f37" y="f13"/>
                  </a:moveTo>
                  <a:cubicBezTo>
                    <a:pt x="f37" y="f14"/>
                    <a:pt x="f38" y="f8"/>
                    <a:pt x="f39" y="f8"/>
                  </a:cubicBezTo>
                  <a:cubicBezTo>
                    <a:pt x="f40" y="f8"/>
                    <a:pt x="f40" y="f8"/>
                    <a:pt x="f40" y="f8"/>
                  </a:cubicBezTo>
                  <a:cubicBezTo>
                    <a:pt x="f41" y="f8"/>
                    <a:pt x="f42" y="f14"/>
                    <a:pt x="f42" y="f13"/>
                  </a:cubicBezTo>
                  <a:cubicBezTo>
                    <a:pt x="f42" y="f43"/>
                    <a:pt x="f42" y="f43"/>
                    <a:pt x="f42" y="f43"/>
                  </a:cubicBezTo>
                  <a:cubicBezTo>
                    <a:pt x="f37" y="f44"/>
                    <a:pt x="f37" y="f44"/>
                    <a:pt x="f37" y="f44"/>
                  </a:cubicBezTo>
                  <a:cubicBezTo>
                    <a:pt x="f37" y="f13"/>
                    <a:pt x="f37" y="f13"/>
                    <a:pt x="f37" y="f13"/>
                  </a:cubicBezTo>
                  <a:cubicBezTo>
                    <a:pt x="f37" y="f13"/>
                    <a:pt x="f37" y="f13"/>
                    <a:pt x="f37" y="f13"/>
                  </a:cubicBezTo>
                  <a:close/>
                  <a:moveTo>
                    <a:pt x="f45" y="f46"/>
                  </a:moveTo>
                  <a:cubicBezTo>
                    <a:pt x="f47" y="f46"/>
                    <a:pt x="f48" y="f46"/>
                    <a:pt x="f49" y="f50"/>
                  </a:cubicBezTo>
                  <a:cubicBezTo>
                    <a:pt x="f51" y="f52"/>
                    <a:pt x="f51" y="f52"/>
                    <a:pt x="f51" y="f52"/>
                  </a:cubicBezTo>
                  <a:cubicBezTo>
                    <a:pt x="f51" y="f13"/>
                    <a:pt x="f51" y="f13"/>
                    <a:pt x="f51" y="f13"/>
                  </a:cubicBezTo>
                  <a:cubicBezTo>
                    <a:pt x="f51" y="f14"/>
                    <a:pt x="f53" y="f8"/>
                    <a:pt x="f54" y="f8"/>
                  </a:cubicBezTo>
                  <a:cubicBezTo>
                    <a:pt x="f55" y="f8"/>
                    <a:pt x="f55" y="f8"/>
                    <a:pt x="f55" y="f8"/>
                  </a:cubicBezTo>
                  <a:cubicBezTo>
                    <a:pt x="f56" y="f8"/>
                    <a:pt x="f57" y="f14"/>
                    <a:pt x="f57" y="f13"/>
                  </a:cubicBezTo>
                  <a:cubicBezTo>
                    <a:pt x="f57" y="f58"/>
                    <a:pt x="f57" y="f58"/>
                    <a:pt x="f57" y="f58"/>
                  </a:cubicBezTo>
                  <a:cubicBezTo>
                    <a:pt x="f59" y="f60"/>
                    <a:pt x="f59" y="f60"/>
                    <a:pt x="f59" y="f60"/>
                  </a:cubicBezTo>
                  <a:cubicBezTo>
                    <a:pt x="f61" y="f62"/>
                    <a:pt x="f63" y="f46"/>
                    <a:pt x="f45" y="f46"/>
                  </a:cubicBezTo>
                  <a:close/>
                  <a:moveTo>
                    <a:pt x="f64" y="f65"/>
                  </a:moveTo>
                  <a:cubicBezTo>
                    <a:pt x="f64" y="f13"/>
                    <a:pt x="f64" y="f13"/>
                    <a:pt x="f64" y="f13"/>
                  </a:cubicBezTo>
                  <a:cubicBezTo>
                    <a:pt x="f64" y="f14"/>
                    <a:pt x="f66" y="f8"/>
                    <a:pt x="f67" y="f8"/>
                  </a:cubicBezTo>
                  <a:cubicBezTo>
                    <a:pt x="f68" y="f8"/>
                    <a:pt x="f68" y="f8"/>
                    <a:pt x="f68" y="f8"/>
                  </a:cubicBezTo>
                  <a:cubicBezTo>
                    <a:pt x="f69" y="f8"/>
                    <a:pt x="f70" y="f14"/>
                    <a:pt x="f70" y="f13"/>
                  </a:cubicBezTo>
                  <a:cubicBezTo>
                    <a:pt x="f70" y="f71"/>
                    <a:pt x="f70" y="f71"/>
                    <a:pt x="f70" y="f71"/>
                  </a:cubicBezTo>
                  <a:cubicBezTo>
                    <a:pt x="f72" y="f2"/>
                    <a:pt x="f72" y="f2"/>
                    <a:pt x="f72" y="f2"/>
                  </a:cubicBezTo>
                  <a:cubicBezTo>
                    <a:pt x="f64" y="f65"/>
                    <a:pt x="f64" y="f65"/>
                    <a:pt x="f64" y="f65"/>
                  </a:cubicBezTo>
                  <a:cubicBezTo>
                    <a:pt x="f64" y="f65"/>
                    <a:pt x="f64" y="f65"/>
                    <a:pt x="f64" y="f65"/>
                  </a:cubicBezTo>
                  <a:close/>
                  <a:moveTo>
                    <a:pt x="f73" y="f6"/>
                  </a:moveTo>
                  <a:cubicBezTo>
                    <a:pt x="f73" y="f6"/>
                    <a:pt x="f73" y="f6"/>
                    <a:pt x="f73" y="f6"/>
                  </a:cubicBezTo>
                  <a:cubicBezTo>
                    <a:pt x="f74" y="f19"/>
                    <a:pt x="f74" y="f19"/>
                    <a:pt x="f74" y="f19"/>
                  </a:cubicBezTo>
                  <a:cubicBezTo>
                    <a:pt x="f75" y="f19"/>
                    <a:pt x="f56" y="f76"/>
                    <a:pt x="f57" y="f18"/>
                  </a:cubicBezTo>
                  <a:cubicBezTo>
                    <a:pt x="f77" y="f78"/>
                    <a:pt x="f77" y="f78"/>
                    <a:pt x="f77" y="f78"/>
                  </a:cubicBezTo>
                  <a:cubicBezTo>
                    <a:pt x="f79" y="f80"/>
                    <a:pt x="f79" y="f81"/>
                    <a:pt x="f77" y="f82"/>
                  </a:cubicBezTo>
                  <a:cubicBezTo>
                    <a:pt x="f83" y="f84"/>
                    <a:pt x="f83" y="f84"/>
                    <a:pt x="f83" y="f84"/>
                  </a:cubicBezTo>
                  <a:cubicBezTo>
                    <a:pt x="f85" y="f86"/>
                    <a:pt x="f63" y="f87"/>
                    <a:pt x="f88" y="f87"/>
                  </a:cubicBezTo>
                  <a:cubicBezTo>
                    <a:pt x="f89" y="f87"/>
                    <a:pt x="f45" y="f86"/>
                    <a:pt x="f90" y="f86"/>
                  </a:cubicBezTo>
                  <a:cubicBezTo>
                    <a:pt x="f37" y="f22"/>
                    <a:pt x="f37" y="f22"/>
                    <a:pt x="f37" y="f22"/>
                  </a:cubicBezTo>
                  <a:cubicBezTo>
                    <a:pt x="f91" y="f92"/>
                    <a:pt x="f93" y="f92"/>
                    <a:pt x="f94" y="f92"/>
                  </a:cubicBezTo>
                  <a:cubicBezTo>
                    <a:pt x="f95" y="f92"/>
                    <a:pt x="f96" y="f92"/>
                    <a:pt x="f97" y="f22"/>
                  </a:cubicBezTo>
                  <a:cubicBezTo>
                    <a:pt x="f98" y="f99"/>
                    <a:pt x="f98" y="f99"/>
                    <a:pt x="f98" y="f99"/>
                  </a:cubicBezTo>
                  <a:cubicBezTo>
                    <a:pt x="f6" y="f100"/>
                    <a:pt x="f6" y="f101"/>
                    <a:pt x="f98" y="f36"/>
                  </a:cubicBezTo>
                  <a:cubicBezTo>
                    <a:pt x="f24" y="f102"/>
                    <a:pt x="f24" y="f102"/>
                    <a:pt x="f24" y="f102"/>
                  </a:cubicBezTo>
                  <a:cubicBezTo>
                    <a:pt x="f103" y="f104"/>
                    <a:pt x="f105" y="f106"/>
                    <a:pt x="f26" y="f106"/>
                  </a:cubicBezTo>
                  <a:cubicBezTo>
                    <a:pt x="f107" y="f106"/>
                    <a:pt x="f27" y="f104"/>
                    <a:pt x="f108" y="f102"/>
                  </a:cubicBezTo>
                  <a:cubicBezTo>
                    <a:pt x="f109" y="f110"/>
                    <a:pt x="f109" y="f110"/>
                    <a:pt x="f109" y="f110"/>
                  </a:cubicBezTo>
                  <a:cubicBezTo>
                    <a:pt x="f111" y="f112"/>
                    <a:pt x="f96" y="f112"/>
                    <a:pt x="f113" y="f112"/>
                  </a:cubicBezTo>
                  <a:cubicBezTo>
                    <a:pt x="f94" y="f112"/>
                    <a:pt x="f93" y="f112"/>
                    <a:pt x="f91" y="f112"/>
                  </a:cubicBezTo>
                  <a:cubicBezTo>
                    <a:pt x="f114" y="f52"/>
                    <a:pt x="f114" y="f52"/>
                    <a:pt x="f114" y="f52"/>
                  </a:cubicBezTo>
                  <a:cubicBezTo>
                    <a:pt x="f47" y="f52"/>
                    <a:pt x="f90" y="f52"/>
                    <a:pt x="f45" y="f52"/>
                  </a:cubicBezTo>
                  <a:cubicBezTo>
                    <a:pt x="f115" y="f52"/>
                    <a:pt x="f63" y="f52"/>
                    <a:pt x="f85" y="f116"/>
                  </a:cubicBezTo>
                  <a:cubicBezTo>
                    <a:pt x="f117" y="f118"/>
                    <a:pt x="f117" y="f118"/>
                    <a:pt x="f117" y="f118"/>
                  </a:cubicBezTo>
                  <a:cubicBezTo>
                    <a:pt x="f119" y="f120"/>
                    <a:pt x="f69" y="f120"/>
                    <a:pt x="f72" y="f120"/>
                  </a:cubicBezTo>
                  <a:cubicBezTo>
                    <a:pt x="f121" y="f120"/>
                    <a:pt x="f122" y="f120"/>
                    <a:pt x="f123" y="f118"/>
                  </a:cubicBezTo>
                  <a:cubicBezTo>
                    <a:pt x="f124" y="f125"/>
                    <a:pt x="f124" y="f125"/>
                    <a:pt x="f124" y="f125"/>
                  </a:cubicBezTo>
                  <a:cubicBezTo>
                    <a:pt x="f126" y="f125"/>
                    <a:pt x="f127" y="f128"/>
                    <a:pt x="f127" y="f128"/>
                  </a:cubicBezTo>
                  <a:cubicBezTo>
                    <a:pt x="f129" y="f128"/>
                    <a:pt x="f73" y="f125"/>
                    <a:pt x="f73" y="f130"/>
                  </a:cubicBezTo>
                  <a:cubicBezTo>
                    <a:pt x="f7" y="f131"/>
                    <a:pt x="f7" y="f131"/>
                    <a:pt x="f7" y="f131"/>
                  </a:cubicBezTo>
                  <a:cubicBezTo>
                    <a:pt x="f7" y="f98"/>
                    <a:pt x="f132" y="f6"/>
                    <a:pt x="f73" y="f6"/>
                  </a:cubicBezTo>
                  <a:close/>
                </a:path>
              </a:pathLst>
            </a:custGeom>
            <a:solidFill>
              <a:srgbClr val="FFFFFF"/>
            </a:solidFill>
            <a:ln w="15243" cap="flat">
              <a:solidFill>
                <a:srgbClr val="0078D7"/>
              </a:solidFill>
              <a:prstDash val="solid"/>
              <a:miter/>
            </a:ln>
          </p:spPr>
          <p:txBody>
            <a:bodyPr vert="horz" wrap="square" lIns="91412" tIns="45701" rIns="91412" bIns="45701" anchor="t" anchorCtr="0" compatLnSpc="1">
              <a:noAutofit/>
            </a:bodyPr>
            <a:lstStyle/>
            <a:p>
              <a:pPr marL="0" marR="0" lvl="0" indent="0" algn="l" defTabSz="93238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grpSp>
          <p:nvGrpSpPr>
            <p:cNvPr id="57" name="Group 244">
              <a:extLst>
                <a:ext uri="{FF2B5EF4-FFF2-40B4-BE49-F238E27FC236}">
                  <a16:creationId xmlns:a16="http://schemas.microsoft.com/office/drawing/2014/main" id="{11725899-5F85-4E37-8F8B-AA7AD386FD48}"/>
                </a:ext>
              </a:extLst>
            </p:cNvPr>
            <p:cNvGrpSpPr/>
            <p:nvPr/>
          </p:nvGrpSpPr>
          <p:grpSpPr>
            <a:xfrm>
              <a:off x="533305" y="3281278"/>
              <a:ext cx="521966" cy="533470"/>
              <a:chOff x="533305" y="3281278"/>
              <a:chExt cx="521966" cy="533470"/>
            </a:xfrm>
          </p:grpSpPr>
          <p:sp>
            <p:nvSpPr>
              <p:cNvPr id="58" name="Freeform 97">
                <a:extLst>
                  <a:ext uri="{FF2B5EF4-FFF2-40B4-BE49-F238E27FC236}">
                    <a16:creationId xmlns:a16="http://schemas.microsoft.com/office/drawing/2014/main" id="{902B161F-FC8D-4EE5-A61E-AE77F171E5C2}"/>
                  </a:ext>
                </a:extLst>
              </p:cNvPr>
              <p:cNvSpPr/>
              <p:nvPr/>
            </p:nvSpPr>
            <p:spPr>
              <a:xfrm>
                <a:off x="635041" y="3665180"/>
                <a:ext cx="66604" cy="15745"/>
              </a:xfrm>
              <a:custGeom>
                <a:avLst/>
                <a:gdLst>
                  <a:gd name="f0" fmla="val 10800000"/>
                  <a:gd name="f1" fmla="val 5400000"/>
                  <a:gd name="f2" fmla="val 180"/>
                  <a:gd name="f3" fmla="val w"/>
                  <a:gd name="f4" fmla="val h"/>
                  <a:gd name="f5" fmla="val 0"/>
                  <a:gd name="f6" fmla="val 110"/>
                  <a:gd name="f7" fmla="val 26"/>
                  <a:gd name="f8" fmla="val 96"/>
                  <a:gd name="f9" fmla="val 14"/>
                  <a:gd name="f10" fmla="val 8"/>
                  <a:gd name="f11" fmla="val 24"/>
                  <a:gd name="f12" fmla="val 4"/>
                  <a:gd name="f13" fmla="val 22"/>
                  <a:gd name="f14" fmla="val 2"/>
                  <a:gd name="f15" fmla="val 18"/>
                  <a:gd name="f16" fmla="val 12"/>
                  <a:gd name="f17" fmla="val 102"/>
                  <a:gd name="f18" fmla="val 106"/>
                  <a:gd name="f19" fmla="val 108"/>
                  <a:gd name="f20" fmla="+- 0 0 -90"/>
                  <a:gd name="f21" fmla="*/ f3 1 110"/>
                  <a:gd name="f22" fmla="*/ f4 1 26"/>
                  <a:gd name="f23" fmla="val f5"/>
                  <a:gd name="f24" fmla="val f6"/>
                  <a:gd name="f25" fmla="val f7"/>
                  <a:gd name="f26" fmla="*/ f20 f0 1"/>
                  <a:gd name="f27" fmla="+- f25 0 f23"/>
                  <a:gd name="f28" fmla="+- f24 0 f23"/>
                  <a:gd name="f29" fmla="*/ f26 1 f2"/>
                  <a:gd name="f30" fmla="*/ f28 1 110"/>
                  <a:gd name="f31" fmla="*/ f27 1 26"/>
                  <a:gd name="f32" fmla="*/ 96 f28 1"/>
                  <a:gd name="f33" fmla="*/ 26 f27 1"/>
                  <a:gd name="f34" fmla="*/ 14 f28 1"/>
                  <a:gd name="f35" fmla="*/ 8 f28 1"/>
                  <a:gd name="f36" fmla="*/ 24 f27 1"/>
                  <a:gd name="f37" fmla="*/ 4 f28 1"/>
                  <a:gd name="f38" fmla="*/ 22 f27 1"/>
                  <a:gd name="f39" fmla="*/ 2 f28 1"/>
                  <a:gd name="f40" fmla="*/ 18 f27 1"/>
                  <a:gd name="f41" fmla="*/ 0 f28 1"/>
                  <a:gd name="f42" fmla="*/ 12 f27 1"/>
                  <a:gd name="f43" fmla="*/ 8 f27 1"/>
                  <a:gd name="f44" fmla="*/ 4 f27 1"/>
                  <a:gd name="f45" fmla="*/ 2 f27 1"/>
                  <a:gd name="f46" fmla="*/ 0 f27 1"/>
                  <a:gd name="f47" fmla="*/ 102 f28 1"/>
                  <a:gd name="f48" fmla="*/ 106 f28 1"/>
                  <a:gd name="f49" fmla="*/ 108 f28 1"/>
                  <a:gd name="f50" fmla="*/ 110 f28 1"/>
                  <a:gd name="f51" fmla="+- f29 0 f1"/>
                  <a:gd name="f52" fmla="*/ f32 1 110"/>
                  <a:gd name="f53" fmla="*/ f33 1 26"/>
                  <a:gd name="f54" fmla="*/ f34 1 110"/>
                  <a:gd name="f55" fmla="*/ f35 1 110"/>
                  <a:gd name="f56" fmla="*/ f36 1 26"/>
                  <a:gd name="f57" fmla="*/ f37 1 110"/>
                  <a:gd name="f58" fmla="*/ f38 1 26"/>
                  <a:gd name="f59" fmla="*/ f39 1 110"/>
                  <a:gd name="f60" fmla="*/ f40 1 26"/>
                  <a:gd name="f61" fmla="*/ f41 1 110"/>
                  <a:gd name="f62" fmla="*/ f42 1 26"/>
                  <a:gd name="f63" fmla="*/ f43 1 26"/>
                  <a:gd name="f64" fmla="*/ f44 1 26"/>
                  <a:gd name="f65" fmla="*/ f45 1 26"/>
                  <a:gd name="f66" fmla="*/ f46 1 26"/>
                  <a:gd name="f67" fmla="*/ f47 1 110"/>
                  <a:gd name="f68" fmla="*/ f48 1 110"/>
                  <a:gd name="f69" fmla="*/ f49 1 110"/>
                  <a:gd name="f70" fmla="*/ f50 1 110"/>
                  <a:gd name="f71" fmla="*/ 0 1 f30"/>
                  <a:gd name="f72" fmla="*/ f24 1 f30"/>
                  <a:gd name="f73" fmla="*/ 0 1 f31"/>
                  <a:gd name="f74" fmla="*/ f25 1 f31"/>
                  <a:gd name="f75" fmla="*/ f52 1 f30"/>
                  <a:gd name="f76" fmla="*/ f53 1 f31"/>
                  <a:gd name="f77" fmla="*/ f54 1 f30"/>
                  <a:gd name="f78" fmla="*/ f55 1 f30"/>
                  <a:gd name="f79" fmla="*/ f56 1 f31"/>
                  <a:gd name="f80" fmla="*/ f57 1 f30"/>
                  <a:gd name="f81" fmla="*/ f58 1 f31"/>
                  <a:gd name="f82" fmla="*/ f59 1 f30"/>
                  <a:gd name="f83" fmla="*/ f60 1 f31"/>
                  <a:gd name="f84" fmla="*/ f61 1 f30"/>
                  <a:gd name="f85" fmla="*/ f62 1 f31"/>
                  <a:gd name="f86" fmla="*/ f63 1 f31"/>
                  <a:gd name="f87" fmla="*/ f64 1 f31"/>
                  <a:gd name="f88" fmla="*/ f65 1 f31"/>
                  <a:gd name="f89" fmla="*/ f66 1 f31"/>
                  <a:gd name="f90" fmla="*/ f67 1 f30"/>
                  <a:gd name="f91" fmla="*/ f68 1 f30"/>
                  <a:gd name="f92" fmla="*/ f69 1 f30"/>
                  <a:gd name="f93" fmla="*/ f70 1 f30"/>
                  <a:gd name="f94" fmla="*/ f71 f21 1"/>
                  <a:gd name="f95" fmla="*/ f72 f21 1"/>
                  <a:gd name="f96" fmla="*/ f74 f22 1"/>
                  <a:gd name="f97" fmla="*/ f73 f22 1"/>
                  <a:gd name="f98" fmla="*/ f75 f21 1"/>
                  <a:gd name="f99" fmla="*/ f76 f22 1"/>
                  <a:gd name="f100" fmla="*/ f77 f21 1"/>
                  <a:gd name="f101" fmla="*/ f78 f21 1"/>
                  <a:gd name="f102" fmla="*/ f79 f22 1"/>
                  <a:gd name="f103" fmla="*/ f80 f21 1"/>
                  <a:gd name="f104" fmla="*/ f81 f22 1"/>
                  <a:gd name="f105" fmla="*/ f82 f21 1"/>
                  <a:gd name="f106" fmla="*/ f83 f22 1"/>
                  <a:gd name="f107" fmla="*/ f84 f21 1"/>
                  <a:gd name="f108" fmla="*/ f85 f22 1"/>
                  <a:gd name="f109" fmla="*/ f86 f22 1"/>
                  <a:gd name="f110" fmla="*/ f87 f22 1"/>
                  <a:gd name="f111" fmla="*/ f88 f22 1"/>
                  <a:gd name="f112" fmla="*/ f89 f22 1"/>
                  <a:gd name="f113" fmla="*/ f90 f21 1"/>
                  <a:gd name="f114" fmla="*/ f91 f21 1"/>
                  <a:gd name="f115" fmla="*/ f92 f21 1"/>
                  <a:gd name="f116" fmla="*/ f93 f21 1"/>
                </a:gdLst>
                <a:ahLst/>
                <a:cxnLst>
                  <a:cxn ang="3cd4">
                    <a:pos x="hc" y="t"/>
                  </a:cxn>
                  <a:cxn ang="0">
                    <a:pos x="r" y="vc"/>
                  </a:cxn>
                  <a:cxn ang="cd4">
                    <a:pos x="hc" y="b"/>
                  </a:cxn>
                  <a:cxn ang="cd2">
                    <a:pos x="l" y="vc"/>
                  </a:cxn>
                  <a:cxn ang="f51">
                    <a:pos x="f98" y="f99"/>
                  </a:cxn>
                  <a:cxn ang="f51">
                    <a:pos x="f100" y="f99"/>
                  </a:cxn>
                  <a:cxn ang="f51">
                    <a:pos x="f100" y="f99"/>
                  </a:cxn>
                  <a:cxn ang="f51">
                    <a:pos x="f101" y="f102"/>
                  </a:cxn>
                  <a:cxn ang="f51">
                    <a:pos x="f103" y="f104"/>
                  </a:cxn>
                  <a:cxn ang="f51">
                    <a:pos x="f105" y="f106"/>
                  </a:cxn>
                  <a:cxn ang="f51">
                    <a:pos x="f107" y="f108"/>
                  </a:cxn>
                  <a:cxn ang="f51">
                    <a:pos x="f107" y="f108"/>
                  </a:cxn>
                  <a:cxn ang="f51">
                    <a:pos x="f105" y="f109"/>
                  </a:cxn>
                  <a:cxn ang="f51">
                    <a:pos x="f103" y="f110"/>
                  </a:cxn>
                  <a:cxn ang="f51">
                    <a:pos x="f101" y="f111"/>
                  </a:cxn>
                  <a:cxn ang="f51">
                    <a:pos x="f100" y="f112"/>
                  </a:cxn>
                  <a:cxn ang="f51">
                    <a:pos x="f98" y="f112"/>
                  </a:cxn>
                  <a:cxn ang="f51">
                    <a:pos x="f98" y="f112"/>
                  </a:cxn>
                  <a:cxn ang="f51">
                    <a:pos x="f113" y="f111"/>
                  </a:cxn>
                  <a:cxn ang="f51">
                    <a:pos x="f114" y="f110"/>
                  </a:cxn>
                  <a:cxn ang="f51">
                    <a:pos x="f115" y="f109"/>
                  </a:cxn>
                  <a:cxn ang="f51">
                    <a:pos x="f116" y="f108"/>
                  </a:cxn>
                  <a:cxn ang="f51">
                    <a:pos x="f116" y="f108"/>
                  </a:cxn>
                  <a:cxn ang="f51">
                    <a:pos x="f115" y="f106"/>
                  </a:cxn>
                  <a:cxn ang="f51">
                    <a:pos x="f114" y="f104"/>
                  </a:cxn>
                  <a:cxn ang="f51">
                    <a:pos x="f113" y="f102"/>
                  </a:cxn>
                  <a:cxn ang="f51">
                    <a:pos x="f98" y="f99"/>
                  </a:cxn>
                  <a:cxn ang="f51">
                    <a:pos x="f98" y="f99"/>
                  </a:cxn>
                </a:cxnLst>
                <a:rect l="f94" t="f97" r="f95" b="f96"/>
                <a:pathLst>
                  <a:path w="110" h="26">
                    <a:moveTo>
                      <a:pt x="f8" y="f7"/>
                    </a:moveTo>
                    <a:lnTo>
                      <a:pt x="f9" y="f7"/>
                    </a:lnTo>
                    <a:lnTo>
                      <a:pt x="f9" y="f7"/>
                    </a:lnTo>
                    <a:lnTo>
                      <a:pt x="f10" y="f11"/>
                    </a:lnTo>
                    <a:lnTo>
                      <a:pt x="f12" y="f13"/>
                    </a:lnTo>
                    <a:lnTo>
                      <a:pt x="f14" y="f15"/>
                    </a:lnTo>
                    <a:lnTo>
                      <a:pt x="f5" y="f16"/>
                    </a:lnTo>
                    <a:lnTo>
                      <a:pt x="f5" y="f16"/>
                    </a:lnTo>
                    <a:lnTo>
                      <a:pt x="f14" y="f10"/>
                    </a:lnTo>
                    <a:lnTo>
                      <a:pt x="f12" y="f12"/>
                    </a:lnTo>
                    <a:lnTo>
                      <a:pt x="f10" y="f14"/>
                    </a:lnTo>
                    <a:lnTo>
                      <a:pt x="f9" y="f5"/>
                    </a:lnTo>
                    <a:lnTo>
                      <a:pt x="f8" y="f5"/>
                    </a:lnTo>
                    <a:lnTo>
                      <a:pt x="f8" y="f5"/>
                    </a:lnTo>
                    <a:lnTo>
                      <a:pt x="f17" y="f14"/>
                    </a:lnTo>
                    <a:lnTo>
                      <a:pt x="f18" y="f12"/>
                    </a:lnTo>
                    <a:lnTo>
                      <a:pt x="f19" y="f10"/>
                    </a:lnTo>
                    <a:lnTo>
                      <a:pt x="f6" y="f16"/>
                    </a:lnTo>
                    <a:lnTo>
                      <a:pt x="f6" y="f16"/>
                    </a:lnTo>
                    <a:lnTo>
                      <a:pt x="f19" y="f15"/>
                    </a:lnTo>
                    <a:lnTo>
                      <a:pt x="f18" y="f13"/>
                    </a:lnTo>
                    <a:lnTo>
                      <a:pt x="f17" y="f11"/>
                    </a:lnTo>
                    <a:lnTo>
                      <a:pt x="f8" y="f7"/>
                    </a:lnTo>
                    <a:lnTo>
                      <a:pt x="f8" y="f7"/>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8">
                <a:extLst>
                  <a:ext uri="{FF2B5EF4-FFF2-40B4-BE49-F238E27FC236}">
                    <a16:creationId xmlns:a16="http://schemas.microsoft.com/office/drawing/2014/main" id="{7983850D-4B90-4D8E-8427-7BF2230F24D3}"/>
                  </a:ext>
                </a:extLst>
              </p:cNvPr>
              <p:cNvSpPr/>
              <p:nvPr/>
            </p:nvSpPr>
            <p:spPr>
              <a:xfrm>
                <a:off x="579327" y="3419334"/>
                <a:ext cx="83567" cy="82350"/>
              </a:xfrm>
              <a:custGeom>
                <a:avLst/>
                <a:gdLst>
                  <a:gd name="f0" fmla="val 10800000"/>
                  <a:gd name="f1" fmla="val 5400000"/>
                  <a:gd name="f2" fmla="val 180"/>
                  <a:gd name="f3" fmla="val w"/>
                  <a:gd name="f4" fmla="val h"/>
                  <a:gd name="f5" fmla="val 0"/>
                  <a:gd name="f6" fmla="val 138"/>
                  <a:gd name="f7" fmla="val 136"/>
                  <a:gd name="f8" fmla="val 120"/>
                  <a:gd name="f9" fmla="val 18"/>
                  <a:gd name="f10" fmla="val 12"/>
                  <a:gd name="f11" fmla="val 6"/>
                  <a:gd name="f12" fmla="val 132"/>
                  <a:gd name="f13" fmla="val 2"/>
                  <a:gd name="f14" fmla="val 126"/>
                  <a:gd name="f15" fmla="val 118"/>
                  <a:gd name="f16" fmla="val 10"/>
                  <a:gd name="f17" fmla="val 4"/>
                  <a:gd name="f18" fmla="val 26"/>
                  <a:gd name="f19" fmla="val 112"/>
                  <a:gd name="f20" fmla="val 24"/>
                  <a:gd name="f21" fmla="+- 0 0 -90"/>
                  <a:gd name="f22" fmla="*/ f3 1 138"/>
                  <a:gd name="f23" fmla="*/ f4 1 136"/>
                  <a:gd name="f24" fmla="val f5"/>
                  <a:gd name="f25" fmla="val f6"/>
                  <a:gd name="f26" fmla="val f7"/>
                  <a:gd name="f27" fmla="*/ f21 f0 1"/>
                  <a:gd name="f28" fmla="+- f26 0 f24"/>
                  <a:gd name="f29" fmla="+- f25 0 f24"/>
                  <a:gd name="f30" fmla="*/ f27 1 f2"/>
                  <a:gd name="f31" fmla="*/ f29 1 138"/>
                  <a:gd name="f32" fmla="*/ f28 1 136"/>
                  <a:gd name="f33" fmla="*/ 120 f29 1"/>
                  <a:gd name="f34" fmla="*/ 136 f28 1"/>
                  <a:gd name="f35" fmla="*/ 18 f29 1"/>
                  <a:gd name="f36" fmla="*/ 12 f29 1"/>
                  <a:gd name="f37" fmla="*/ 6 f29 1"/>
                  <a:gd name="f38" fmla="*/ 132 f28 1"/>
                  <a:gd name="f39" fmla="*/ 2 f29 1"/>
                  <a:gd name="f40" fmla="*/ 126 f28 1"/>
                  <a:gd name="f41" fmla="*/ 0 f29 1"/>
                  <a:gd name="f42" fmla="*/ 118 f28 1"/>
                  <a:gd name="f43" fmla="*/ 18 f28 1"/>
                  <a:gd name="f44" fmla="*/ 10 f28 1"/>
                  <a:gd name="f45" fmla="*/ 4 f28 1"/>
                  <a:gd name="f46" fmla="*/ 2 f28 1"/>
                  <a:gd name="f47" fmla="*/ 0 f28 1"/>
                  <a:gd name="f48" fmla="*/ 126 f29 1"/>
                  <a:gd name="f49" fmla="*/ 132 f29 1"/>
                  <a:gd name="f50" fmla="*/ 136 f29 1"/>
                  <a:gd name="f51" fmla="*/ 138 f29 1"/>
                  <a:gd name="f52" fmla="*/ 26 f29 1"/>
                  <a:gd name="f53" fmla="*/ 112 f28 1"/>
                  <a:gd name="f54" fmla="*/ 112 f29 1"/>
                  <a:gd name="f55" fmla="*/ 24 f28 1"/>
                  <a:gd name="f56" fmla="+- f30 0 f1"/>
                  <a:gd name="f57" fmla="*/ f33 1 138"/>
                  <a:gd name="f58" fmla="*/ f34 1 136"/>
                  <a:gd name="f59" fmla="*/ f35 1 138"/>
                  <a:gd name="f60" fmla="*/ f36 1 138"/>
                  <a:gd name="f61" fmla="*/ f37 1 138"/>
                  <a:gd name="f62" fmla="*/ f38 1 136"/>
                  <a:gd name="f63" fmla="*/ f39 1 138"/>
                  <a:gd name="f64" fmla="*/ f40 1 136"/>
                  <a:gd name="f65" fmla="*/ f41 1 138"/>
                  <a:gd name="f66" fmla="*/ f42 1 136"/>
                  <a:gd name="f67" fmla="*/ f43 1 136"/>
                  <a:gd name="f68" fmla="*/ f44 1 136"/>
                  <a:gd name="f69" fmla="*/ f45 1 136"/>
                  <a:gd name="f70" fmla="*/ f46 1 136"/>
                  <a:gd name="f71" fmla="*/ f47 1 136"/>
                  <a:gd name="f72" fmla="*/ f48 1 138"/>
                  <a:gd name="f73" fmla="*/ f49 1 138"/>
                  <a:gd name="f74" fmla="*/ f50 1 138"/>
                  <a:gd name="f75" fmla="*/ f51 1 138"/>
                  <a:gd name="f76" fmla="*/ f52 1 138"/>
                  <a:gd name="f77" fmla="*/ f53 1 136"/>
                  <a:gd name="f78" fmla="*/ f54 1 138"/>
                  <a:gd name="f79" fmla="*/ f55 1 136"/>
                  <a:gd name="f80" fmla="*/ 0 1 f31"/>
                  <a:gd name="f81" fmla="*/ f25 1 f31"/>
                  <a:gd name="f82" fmla="*/ 0 1 f32"/>
                  <a:gd name="f83" fmla="*/ f26 1 f32"/>
                  <a:gd name="f84" fmla="*/ f57 1 f31"/>
                  <a:gd name="f85" fmla="*/ f58 1 f32"/>
                  <a:gd name="f86" fmla="*/ f59 1 f31"/>
                  <a:gd name="f87" fmla="*/ f60 1 f31"/>
                  <a:gd name="f88" fmla="*/ f61 1 f31"/>
                  <a:gd name="f89" fmla="*/ f62 1 f32"/>
                  <a:gd name="f90" fmla="*/ f63 1 f31"/>
                  <a:gd name="f91" fmla="*/ f64 1 f32"/>
                  <a:gd name="f92" fmla="*/ f65 1 f31"/>
                  <a:gd name="f93" fmla="*/ f66 1 f32"/>
                  <a:gd name="f94" fmla="*/ f67 1 f32"/>
                  <a:gd name="f95" fmla="*/ f68 1 f32"/>
                  <a:gd name="f96" fmla="*/ f69 1 f32"/>
                  <a:gd name="f97" fmla="*/ f70 1 f32"/>
                  <a:gd name="f98" fmla="*/ f71 1 f32"/>
                  <a:gd name="f99" fmla="*/ f72 1 f31"/>
                  <a:gd name="f100" fmla="*/ f73 1 f31"/>
                  <a:gd name="f101" fmla="*/ f74 1 f31"/>
                  <a:gd name="f102" fmla="*/ f75 1 f31"/>
                  <a:gd name="f103" fmla="*/ f76 1 f31"/>
                  <a:gd name="f104" fmla="*/ f77 1 f32"/>
                  <a:gd name="f105" fmla="*/ f78 1 f31"/>
                  <a:gd name="f106" fmla="*/ f79 1 f32"/>
                  <a:gd name="f107" fmla="*/ f80 f22 1"/>
                  <a:gd name="f108" fmla="*/ f81 f22 1"/>
                  <a:gd name="f109" fmla="*/ f83 f23 1"/>
                  <a:gd name="f110" fmla="*/ f82 f23 1"/>
                  <a:gd name="f111" fmla="*/ f84 f22 1"/>
                  <a:gd name="f112" fmla="*/ f85 f23 1"/>
                  <a:gd name="f113" fmla="*/ f86 f22 1"/>
                  <a:gd name="f114" fmla="*/ f87 f22 1"/>
                  <a:gd name="f115" fmla="*/ f88 f22 1"/>
                  <a:gd name="f116" fmla="*/ f89 f23 1"/>
                  <a:gd name="f117" fmla="*/ f90 f22 1"/>
                  <a:gd name="f118" fmla="*/ f91 f23 1"/>
                  <a:gd name="f119" fmla="*/ f92 f22 1"/>
                  <a:gd name="f120" fmla="*/ f93 f23 1"/>
                  <a:gd name="f121" fmla="*/ f94 f23 1"/>
                  <a:gd name="f122" fmla="*/ f95 f23 1"/>
                  <a:gd name="f123" fmla="*/ f96 f23 1"/>
                  <a:gd name="f124" fmla="*/ f97 f23 1"/>
                  <a:gd name="f125" fmla="*/ f98 f23 1"/>
                  <a:gd name="f126" fmla="*/ f99 f22 1"/>
                  <a:gd name="f127" fmla="*/ f100 f22 1"/>
                  <a:gd name="f128" fmla="*/ f101 f22 1"/>
                  <a:gd name="f129" fmla="*/ f102 f22 1"/>
                  <a:gd name="f130" fmla="*/ f103 f22 1"/>
                  <a:gd name="f131" fmla="*/ f104 f23 1"/>
                  <a:gd name="f132" fmla="*/ f105 f22 1"/>
                  <a:gd name="f133" fmla="*/ f106 f23 1"/>
                </a:gdLst>
                <a:ahLst/>
                <a:cxnLst>
                  <a:cxn ang="3cd4">
                    <a:pos x="hc" y="t"/>
                  </a:cxn>
                  <a:cxn ang="0">
                    <a:pos x="r" y="vc"/>
                  </a:cxn>
                  <a:cxn ang="cd4">
                    <a:pos x="hc" y="b"/>
                  </a:cxn>
                  <a:cxn ang="cd2">
                    <a:pos x="l" y="vc"/>
                  </a:cxn>
                  <a:cxn ang="f56">
                    <a:pos x="f111" y="f112"/>
                  </a:cxn>
                  <a:cxn ang="f56">
                    <a:pos x="f113" y="f112"/>
                  </a:cxn>
                  <a:cxn ang="f56">
                    <a:pos x="f113" y="f112"/>
                  </a:cxn>
                  <a:cxn ang="f56">
                    <a:pos x="f114" y="f112"/>
                  </a:cxn>
                  <a:cxn ang="f56">
                    <a:pos x="f115" y="f116"/>
                  </a:cxn>
                  <a:cxn ang="f56">
                    <a:pos x="f117" y="f118"/>
                  </a:cxn>
                  <a:cxn ang="f56">
                    <a:pos x="f119" y="f120"/>
                  </a:cxn>
                  <a:cxn ang="f56">
                    <a:pos x="f119" y="f121"/>
                  </a:cxn>
                  <a:cxn ang="f56">
                    <a:pos x="f119" y="f121"/>
                  </a:cxn>
                  <a:cxn ang="f56">
                    <a:pos x="f117" y="f122"/>
                  </a:cxn>
                  <a:cxn ang="f56">
                    <a:pos x="f115" y="f123"/>
                  </a:cxn>
                  <a:cxn ang="f56">
                    <a:pos x="f114" y="f124"/>
                  </a:cxn>
                  <a:cxn ang="f56">
                    <a:pos x="f113" y="f125"/>
                  </a:cxn>
                  <a:cxn ang="f56">
                    <a:pos x="f111" y="f125"/>
                  </a:cxn>
                  <a:cxn ang="f56">
                    <a:pos x="f111" y="f125"/>
                  </a:cxn>
                  <a:cxn ang="f56">
                    <a:pos x="f126" y="f124"/>
                  </a:cxn>
                  <a:cxn ang="f56">
                    <a:pos x="f127" y="f123"/>
                  </a:cxn>
                  <a:cxn ang="f56">
                    <a:pos x="f128" y="f122"/>
                  </a:cxn>
                  <a:cxn ang="f56">
                    <a:pos x="f129" y="f121"/>
                  </a:cxn>
                  <a:cxn ang="f56">
                    <a:pos x="f129" y="f120"/>
                  </a:cxn>
                  <a:cxn ang="f56">
                    <a:pos x="f129" y="f120"/>
                  </a:cxn>
                  <a:cxn ang="f56">
                    <a:pos x="f128" y="f118"/>
                  </a:cxn>
                  <a:cxn ang="f56">
                    <a:pos x="f127" y="f116"/>
                  </a:cxn>
                  <a:cxn ang="f56">
                    <a:pos x="f126" y="f112"/>
                  </a:cxn>
                  <a:cxn ang="f56">
                    <a:pos x="f111" y="f112"/>
                  </a:cxn>
                  <a:cxn ang="f56">
                    <a:pos x="f111" y="f112"/>
                  </a:cxn>
                  <a:cxn ang="f56">
                    <a:pos x="f130" y="f131"/>
                  </a:cxn>
                  <a:cxn ang="f56">
                    <a:pos x="f132" y="f131"/>
                  </a:cxn>
                  <a:cxn ang="f56">
                    <a:pos x="f132" y="f133"/>
                  </a:cxn>
                  <a:cxn ang="f56">
                    <a:pos x="f130" y="f133"/>
                  </a:cxn>
                  <a:cxn ang="f56">
                    <a:pos x="f130" y="f131"/>
                  </a:cxn>
                </a:cxnLst>
                <a:rect l="f107" t="f110" r="f108" b="f109"/>
                <a:pathLst>
                  <a:path w="138" h="136">
                    <a:moveTo>
                      <a:pt x="f8" y="f7"/>
                    </a:moveTo>
                    <a:lnTo>
                      <a:pt x="f9" y="f7"/>
                    </a:lnTo>
                    <a:lnTo>
                      <a:pt x="f9" y="f7"/>
                    </a:lnTo>
                    <a:lnTo>
                      <a:pt x="f10" y="f7"/>
                    </a:lnTo>
                    <a:lnTo>
                      <a:pt x="f11" y="f12"/>
                    </a:lnTo>
                    <a:lnTo>
                      <a:pt x="f13" y="f14"/>
                    </a:lnTo>
                    <a:lnTo>
                      <a:pt x="f5" y="f15"/>
                    </a:lnTo>
                    <a:lnTo>
                      <a:pt x="f5" y="f9"/>
                    </a:lnTo>
                    <a:lnTo>
                      <a:pt x="f5" y="f9"/>
                    </a:lnTo>
                    <a:lnTo>
                      <a:pt x="f13" y="f16"/>
                    </a:lnTo>
                    <a:lnTo>
                      <a:pt x="f11" y="f17"/>
                    </a:lnTo>
                    <a:lnTo>
                      <a:pt x="f10" y="f13"/>
                    </a:lnTo>
                    <a:lnTo>
                      <a:pt x="f9" y="f5"/>
                    </a:lnTo>
                    <a:lnTo>
                      <a:pt x="f8" y="f5"/>
                    </a:lnTo>
                    <a:lnTo>
                      <a:pt x="f8" y="f5"/>
                    </a:lnTo>
                    <a:lnTo>
                      <a:pt x="f14" y="f13"/>
                    </a:lnTo>
                    <a:lnTo>
                      <a:pt x="f12" y="f17"/>
                    </a:lnTo>
                    <a:lnTo>
                      <a:pt x="f7" y="f16"/>
                    </a:lnTo>
                    <a:lnTo>
                      <a:pt x="f6" y="f9"/>
                    </a:lnTo>
                    <a:lnTo>
                      <a:pt x="f6" y="f15"/>
                    </a:lnTo>
                    <a:lnTo>
                      <a:pt x="f6" y="f15"/>
                    </a:lnTo>
                    <a:lnTo>
                      <a:pt x="f7" y="f14"/>
                    </a:lnTo>
                    <a:lnTo>
                      <a:pt x="f12" y="f12"/>
                    </a:lnTo>
                    <a:lnTo>
                      <a:pt x="f14" y="f7"/>
                    </a:lnTo>
                    <a:lnTo>
                      <a:pt x="f8" y="f7"/>
                    </a:lnTo>
                    <a:lnTo>
                      <a:pt x="f8" y="f7"/>
                    </a:lnTo>
                    <a:close/>
                    <a:moveTo>
                      <a:pt x="f18" y="f19"/>
                    </a:moveTo>
                    <a:lnTo>
                      <a:pt x="f19" y="f19"/>
                    </a:lnTo>
                    <a:lnTo>
                      <a:pt x="f19" y="f20"/>
                    </a:lnTo>
                    <a:lnTo>
                      <a:pt x="f18" y="f20"/>
                    </a:lnTo>
                    <a:lnTo>
                      <a:pt x="f18" y="f19"/>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9">
                <a:extLst>
                  <a:ext uri="{FF2B5EF4-FFF2-40B4-BE49-F238E27FC236}">
                    <a16:creationId xmlns:a16="http://schemas.microsoft.com/office/drawing/2014/main" id="{51032DA6-A6BD-4726-BAC2-988C12C464B2}"/>
                  </a:ext>
                </a:extLst>
              </p:cNvPr>
              <p:cNvSpPr/>
              <p:nvPr/>
            </p:nvSpPr>
            <p:spPr>
              <a:xfrm>
                <a:off x="579327" y="3323661"/>
                <a:ext cx="83567" cy="83567"/>
              </a:xfrm>
              <a:custGeom>
                <a:avLst/>
                <a:gdLst>
                  <a:gd name="f0" fmla="val 10800000"/>
                  <a:gd name="f1" fmla="val 5400000"/>
                  <a:gd name="f2" fmla="val 180"/>
                  <a:gd name="f3" fmla="val w"/>
                  <a:gd name="f4" fmla="val h"/>
                  <a:gd name="f5" fmla="val 0"/>
                  <a:gd name="f6" fmla="val 138"/>
                  <a:gd name="f7" fmla="val 120"/>
                  <a:gd name="f8" fmla="val 18"/>
                  <a:gd name="f9" fmla="val 12"/>
                  <a:gd name="f10" fmla="val 136"/>
                  <a:gd name="f11" fmla="val 6"/>
                  <a:gd name="f12" fmla="val 132"/>
                  <a:gd name="f13" fmla="val 2"/>
                  <a:gd name="f14" fmla="val 128"/>
                  <a:gd name="f15" fmla="val 20"/>
                  <a:gd name="f16" fmla="val 126"/>
                  <a:gd name="f17" fmla="val 26"/>
                  <a:gd name="f18" fmla="val 114"/>
                  <a:gd name="f19" fmla="val 112"/>
                  <a:gd name="f20" fmla="+- 0 0 -90"/>
                  <a:gd name="f21" fmla="*/ f3 1 138"/>
                  <a:gd name="f22" fmla="*/ f4 1 138"/>
                  <a:gd name="f23" fmla="val f5"/>
                  <a:gd name="f24" fmla="val f6"/>
                  <a:gd name="f25" fmla="*/ f20 f0 1"/>
                  <a:gd name="f26" fmla="+- f24 0 f23"/>
                  <a:gd name="f27" fmla="*/ f25 1 f2"/>
                  <a:gd name="f28" fmla="*/ f26 1 138"/>
                  <a:gd name="f29" fmla="*/ 120 f26 1"/>
                  <a:gd name="f30" fmla="*/ 138 f26 1"/>
                  <a:gd name="f31" fmla="*/ 18 f26 1"/>
                  <a:gd name="f32" fmla="*/ 12 f26 1"/>
                  <a:gd name="f33" fmla="*/ 136 f26 1"/>
                  <a:gd name="f34" fmla="*/ 6 f26 1"/>
                  <a:gd name="f35" fmla="*/ 132 f26 1"/>
                  <a:gd name="f36" fmla="*/ 2 f26 1"/>
                  <a:gd name="f37" fmla="*/ 128 f26 1"/>
                  <a:gd name="f38" fmla="*/ 0 f26 1"/>
                  <a:gd name="f39" fmla="*/ 20 f26 1"/>
                  <a:gd name="f40" fmla="*/ 126 f26 1"/>
                  <a:gd name="f41" fmla="*/ 26 f26 1"/>
                  <a:gd name="f42" fmla="*/ 114 f26 1"/>
                  <a:gd name="f43" fmla="*/ 112 f26 1"/>
                  <a:gd name="f44" fmla="+- f27 0 f1"/>
                  <a:gd name="f45" fmla="*/ f29 1 138"/>
                  <a:gd name="f46" fmla="*/ f30 1 138"/>
                  <a:gd name="f47" fmla="*/ f31 1 138"/>
                  <a:gd name="f48" fmla="*/ f32 1 138"/>
                  <a:gd name="f49" fmla="*/ f33 1 138"/>
                  <a:gd name="f50" fmla="*/ f34 1 138"/>
                  <a:gd name="f51" fmla="*/ f35 1 138"/>
                  <a:gd name="f52" fmla="*/ f36 1 138"/>
                  <a:gd name="f53" fmla="*/ f37 1 138"/>
                  <a:gd name="f54" fmla="*/ f38 1 138"/>
                  <a:gd name="f55" fmla="*/ f39 1 138"/>
                  <a:gd name="f56" fmla="*/ f40 1 138"/>
                  <a:gd name="f57" fmla="*/ f41 1 138"/>
                  <a:gd name="f58" fmla="*/ f42 1 138"/>
                  <a:gd name="f59" fmla="*/ f43 1 138"/>
                  <a:gd name="f60" fmla="*/ 0 1 f28"/>
                  <a:gd name="f61" fmla="*/ f24 1 f28"/>
                  <a:gd name="f62" fmla="*/ f45 1 f28"/>
                  <a:gd name="f63" fmla="*/ f46 1 f28"/>
                  <a:gd name="f64" fmla="*/ f47 1 f28"/>
                  <a:gd name="f65" fmla="*/ f48 1 f28"/>
                  <a:gd name="f66" fmla="*/ f49 1 f28"/>
                  <a:gd name="f67" fmla="*/ f50 1 f28"/>
                  <a:gd name="f68" fmla="*/ f51 1 f28"/>
                  <a:gd name="f69" fmla="*/ f52 1 f28"/>
                  <a:gd name="f70" fmla="*/ f53 1 f28"/>
                  <a:gd name="f71" fmla="*/ f54 1 f28"/>
                  <a:gd name="f72" fmla="*/ f55 1 f28"/>
                  <a:gd name="f73" fmla="*/ f56 1 f28"/>
                  <a:gd name="f74" fmla="*/ f57 1 f28"/>
                  <a:gd name="f75" fmla="*/ f58 1 f28"/>
                  <a:gd name="f76" fmla="*/ f59 1 f28"/>
                  <a:gd name="f77" fmla="*/ f60 f21 1"/>
                  <a:gd name="f78" fmla="*/ f61 f21 1"/>
                  <a:gd name="f79" fmla="*/ f61 f22 1"/>
                  <a:gd name="f80" fmla="*/ f60 f22 1"/>
                  <a:gd name="f81" fmla="*/ f62 f21 1"/>
                  <a:gd name="f82" fmla="*/ f63 f22 1"/>
                  <a:gd name="f83" fmla="*/ f64 f21 1"/>
                  <a:gd name="f84" fmla="*/ f65 f21 1"/>
                  <a:gd name="f85" fmla="*/ f66 f22 1"/>
                  <a:gd name="f86" fmla="*/ f67 f21 1"/>
                  <a:gd name="f87" fmla="*/ f68 f22 1"/>
                  <a:gd name="f88" fmla="*/ f69 f21 1"/>
                  <a:gd name="f89" fmla="*/ f70 f22 1"/>
                  <a:gd name="f90" fmla="*/ f71 f21 1"/>
                  <a:gd name="f91" fmla="*/ f62 f22 1"/>
                  <a:gd name="f92" fmla="*/ f72 f22 1"/>
                  <a:gd name="f93" fmla="*/ f65 f22 1"/>
                  <a:gd name="f94" fmla="*/ f67 f22 1"/>
                  <a:gd name="f95" fmla="*/ f69 f22 1"/>
                  <a:gd name="f96" fmla="*/ f71 f22 1"/>
                  <a:gd name="f97" fmla="*/ f73 f21 1"/>
                  <a:gd name="f98" fmla="*/ f68 f21 1"/>
                  <a:gd name="f99" fmla="*/ f66 f21 1"/>
                  <a:gd name="f100" fmla="*/ f63 f21 1"/>
                  <a:gd name="f101" fmla="*/ f74 f21 1"/>
                  <a:gd name="f102" fmla="*/ f75 f22 1"/>
                  <a:gd name="f103" fmla="*/ f76 f21 1"/>
                  <a:gd name="f104" fmla="*/ f74 f22 1"/>
                </a:gdLst>
                <a:ahLst/>
                <a:cxnLst>
                  <a:cxn ang="3cd4">
                    <a:pos x="hc" y="t"/>
                  </a:cxn>
                  <a:cxn ang="0">
                    <a:pos x="r" y="vc"/>
                  </a:cxn>
                  <a:cxn ang="cd4">
                    <a:pos x="hc" y="b"/>
                  </a:cxn>
                  <a:cxn ang="cd2">
                    <a:pos x="l" y="vc"/>
                  </a:cxn>
                  <a:cxn ang="f44">
                    <a:pos x="f81" y="f82"/>
                  </a:cxn>
                  <a:cxn ang="f44">
                    <a:pos x="f83" y="f82"/>
                  </a:cxn>
                  <a:cxn ang="f44">
                    <a:pos x="f83" y="f82"/>
                  </a:cxn>
                  <a:cxn ang="f44">
                    <a:pos x="f84" y="f85"/>
                  </a:cxn>
                  <a:cxn ang="f44">
                    <a:pos x="f86" y="f87"/>
                  </a:cxn>
                  <a:cxn ang="f44">
                    <a:pos x="f88" y="f89"/>
                  </a:cxn>
                  <a:cxn ang="f44">
                    <a:pos x="f90" y="f91"/>
                  </a:cxn>
                  <a:cxn ang="f44">
                    <a:pos x="f90" y="f92"/>
                  </a:cxn>
                  <a:cxn ang="f44">
                    <a:pos x="f90" y="f92"/>
                  </a:cxn>
                  <a:cxn ang="f44">
                    <a:pos x="f88" y="f93"/>
                  </a:cxn>
                  <a:cxn ang="f44">
                    <a:pos x="f86" y="f94"/>
                  </a:cxn>
                  <a:cxn ang="f44">
                    <a:pos x="f84" y="f95"/>
                  </a:cxn>
                  <a:cxn ang="f44">
                    <a:pos x="f83" y="f96"/>
                  </a:cxn>
                  <a:cxn ang="f44">
                    <a:pos x="f81" y="f96"/>
                  </a:cxn>
                  <a:cxn ang="f44">
                    <a:pos x="f81" y="f96"/>
                  </a:cxn>
                  <a:cxn ang="f44">
                    <a:pos x="f97" y="f95"/>
                  </a:cxn>
                  <a:cxn ang="f44">
                    <a:pos x="f98" y="f94"/>
                  </a:cxn>
                  <a:cxn ang="f44">
                    <a:pos x="f99" y="f93"/>
                  </a:cxn>
                  <a:cxn ang="f44">
                    <a:pos x="f100" y="f92"/>
                  </a:cxn>
                  <a:cxn ang="f44">
                    <a:pos x="f100" y="f91"/>
                  </a:cxn>
                  <a:cxn ang="f44">
                    <a:pos x="f100" y="f91"/>
                  </a:cxn>
                  <a:cxn ang="f44">
                    <a:pos x="f99" y="f89"/>
                  </a:cxn>
                  <a:cxn ang="f44">
                    <a:pos x="f98" y="f87"/>
                  </a:cxn>
                  <a:cxn ang="f44">
                    <a:pos x="f97" y="f85"/>
                  </a:cxn>
                  <a:cxn ang="f44">
                    <a:pos x="f81" y="f82"/>
                  </a:cxn>
                  <a:cxn ang="f44">
                    <a:pos x="f81" y="f82"/>
                  </a:cxn>
                  <a:cxn ang="f44">
                    <a:pos x="f101" y="f102"/>
                  </a:cxn>
                  <a:cxn ang="f44">
                    <a:pos x="f103" y="f102"/>
                  </a:cxn>
                  <a:cxn ang="f44">
                    <a:pos x="f103" y="f104"/>
                  </a:cxn>
                  <a:cxn ang="f44">
                    <a:pos x="f101" y="f104"/>
                  </a:cxn>
                  <a:cxn ang="f44">
                    <a:pos x="f101" y="f102"/>
                  </a:cxn>
                </a:cxnLst>
                <a:rect l="f77" t="f80" r="f78" b="f79"/>
                <a:pathLst>
                  <a:path w="138" h="138">
                    <a:moveTo>
                      <a:pt x="f7" y="f6"/>
                    </a:moveTo>
                    <a:lnTo>
                      <a:pt x="f8" y="f6"/>
                    </a:lnTo>
                    <a:lnTo>
                      <a:pt x="f8" y="f6"/>
                    </a:lnTo>
                    <a:lnTo>
                      <a:pt x="f9" y="f10"/>
                    </a:lnTo>
                    <a:lnTo>
                      <a:pt x="f11" y="f12"/>
                    </a:lnTo>
                    <a:lnTo>
                      <a:pt x="f13" y="f14"/>
                    </a:lnTo>
                    <a:lnTo>
                      <a:pt x="f5" y="f7"/>
                    </a:lnTo>
                    <a:lnTo>
                      <a:pt x="f5" y="f15"/>
                    </a:lnTo>
                    <a:lnTo>
                      <a:pt x="f5" y="f15"/>
                    </a:lnTo>
                    <a:lnTo>
                      <a:pt x="f13" y="f9"/>
                    </a:lnTo>
                    <a:lnTo>
                      <a:pt x="f11" y="f11"/>
                    </a:lnTo>
                    <a:lnTo>
                      <a:pt x="f9" y="f13"/>
                    </a:lnTo>
                    <a:lnTo>
                      <a:pt x="f8" y="f5"/>
                    </a:lnTo>
                    <a:lnTo>
                      <a:pt x="f7" y="f5"/>
                    </a:lnTo>
                    <a:lnTo>
                      <a:pt x="f7" y="f5"/>
                    </a:lnTo>
                    <a:lnTo>
                      <a:pt x="f16" y="f13"/>
                    </a:lnTo>
                    <a:lnTo>
                      <a:pt x="f12" y="f11"/>
                    </a:lnTo>
                    <a:lnTo>
                      <a:pt x="f10" y="f9"/>
                    </a:lnTo>
                    <a:lnTo>
                      <a:pt x="f6" y="f15"/>
                    </a:lnTo>
                    <a:lnTo>
                      <a:pt x="f6" y="f7"/>
                    </a:lnTo>
                    <a:lnTo>
                      <a:pt x="f6" y="f7"/>
                    </a:lnTo>
                    <a:lnTo>
                      <a:pt x="f10" y="f14"/>
                    </a:lnTo>
                    <a:lnTo>
                      <a:pt x="f12" y="f12"/>
                    </a:lnTo>
                    <a:lnTo>
                      <a:pt x="f16" y="f10"/>
                    </a:lnTo>
                    <a:lnTo>
                      <a:pt x="f7" y="f6"/>
                    </a:lnTo>
                    <a:lnTo>
                      <a:pt x="f7" y="f6"/>
                    </a:lnTo>
                    <a:close/>
                    <a:moveTo>
                      <a:pt x="f17" y="f18"/>
                    </a:moveTo>
                    <a:lnTo>
                      <a:pt x="f19" y="f18"/>
                    </a:lnTo>
                    <a:lnTo>
                      <a:pt x="f19" y="f17"/>
                    </a:lnTo>
                    <a:lnTo>
                      <a:pt x="f17" y="f17"/>
                    </a:lnTo>
                    <a:lnTo>
                      <a:pt x="f17" y="f18"/>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00">
                <a:extLst>
                  <a:ext uri="{FF2B5EF4-FFF2-40B4-BE49-F238E27FC236}">
                    <a16:creationId xmlns:a16="http://schemas.microsoft.com/office/drawing/2014/main" id="{7152B3F0-1DD2-4F92-AAC1-588B5D7A96AA}"/>
                  </a:ext>
                </a:extLst>
              </p:cNvPr>
              <p:cNvSpPr/>
              <p:nvPr/>
            </p:nvSpPr>
            <p:spPr>
              <a:xfrm>
                <a:off x="673793" y="3323661"/>
                <a:ext cx="83567" cy="83567"/>
              </a:xfrm>
              <a:custGeom>
                <a:avLst/>
                <a:gdLst>
                  <a:gd name="f0" fmla="val 10800000"/>
                  <a:gd name="f1" fmla="val 5400000"/>
                  <a:gd name="f2" fmla="val 180"/>
                  <a:gd name="f3" fmla="val w"/>
                  <a:gd name="f4" fmla="val h"/>
                  <a:gd name="f5" fmla="val 0"/>
                  <a:gd name="f6" fmla="val 138"/>
                  <a:gd name="f7" fmla="val 120"/>
                  <a:gd name="f8" fmla="val 18"/>
                  <a:gd name="f9" fmla="val 12"/>
                  <a:gd name="f10" fmla="val 136"/>
                  <a:gd name="f11" fmla="val 6"/>
                  <a:gd name="f12" fmla="val 132"/>
                  <a:gd name="f13" fmla="val 2"/>
                  <a:gd name="f14" fmla="val 128"/>
                  <a:gd name="f15" fmla="val 20"/>
                  <a:gd name="f16" fmla="val 126"/>
                  <a:gd name="f17" fmla="val 26"/>
                  <a:gd name="f18" fmla="val 114"/>
                  <a:gd name="f19" fmla="val 112"/>
                  <a:gd name="f20" fmla="+- 0 0 -90"/>
                  <a:gd name="f21" fmla="*/ f3 1 138"/>
                  <a:gd name="f22" fmla="*/ f4 1 138"/>
                  <a:gd name="f23" fmla="val f5"/>
                  <a:gd name="f24" fmla="val f6"/>
                  <a:gd name="f25" fmla="*/ f20 f0 1"/>
                  <a:gd name="f26" fmla="+- f24 0 f23"/>
                  <a:gd name="f27" fmla="*/ f25 1 f2"/>
                  <a:gd name="f28" fmla="*/ f26 1 138"/>
                  <a:gd name="f29" fmla="*/ 120 f26 1"/>
                  <a:gd name="f30" fmla="*/ 138 f26 1"/>
                  <a:gd name="f31" fmla="*/ 18 f26 1"/>
                  <a:gd name="f32" fmla="*/ 12 f26 1"/>
                  <a:gd name="f33" fmla="*/ 136 f26 1"/>
                  <a:gd name="f34" fmla="*/ 6 f26 1"/>
                  <a:gd name="f35" fmla="*/ 132 f26 1"/>
                  <a:gd name="f36" fmla="*/ 2 f26 1"/>
                  <a:gd name="f37" fmla="*/ 128 f26 1"/>
                  <a:gd name="f38" fmla="*/ 0 f26 1"/>
                  <a:gd name="f39" fmla="*/ 20 f26 1"/>
                  <a:gd name="f40" fmla="*/ 126 f26 1"/>
                  <a:gd name="f41" fmla="*/ 26 f26 1"/>
                  <a:gd name="f42" fmla="*/ 114 f26 1"/>
                  <a:gd name="f43" fmla="*/ 112 f26 1"/>
                  <a:gd name="f44" fmla="+- f27 0 f1"/>
                  <a:gd name="f45" fmla="*/ f29 1 138"/>
                  <a:gd name="f46" fmla="*/ f30 1 138"/>
                  <a:gd name="f47" fmla="*/ f31 1 138"/>
                  <a:gd name="f48" fmla="*/ f32 1 138"/>
                  <a:gd name="f49" fmla="*/ f33 1 138"/>
                  <a:gd name="f50" fmla="*/ f34 1 138"/>
                  <a:gd name="f51" fmla="*/ f35 1 138"/>
                  <a:gd name="f52" fmla="*/ f36 1 138"/>
                  <a:gd name="f53" fmla="*/ f37 1 138"/>
                  <a:gd name="f54" fmla="*/ f38 1 138"/>
                  <a:gd name="f55" fmla="*/ f39 1 138"/>
                  <a:gd name="f56" fmla="*/ f40 1 138"/>
                  <a:gd name="f57" fmla="*/ f41 1 138"/>
                  <a:gd name="f58" fmla="*/ f42 1 138"/>
                  <a:gd name="f59" fmla="*/ f43 1 138"/>
                  <a:gd name="f60" fmla="*/ 0 1 f28"/>
                  <a:gd name="f61" fmla="*/ f24 1 f28"/>
                  <a:gd name="f62" fmla="*/ f45 1 f28"/>
                  <a:gd name="f63" fmla="*/ f46 1 f28"/>
                  <a:gd name="f64" fmla="*/ f47 1 f28"/>
                  <a:gd name="f65" fmla="*/ f48 1 f28"/>
                  <a:gd name="f66" fmla="*/ f49 1 f28"/>
                  <a:gd name="f67" fmla="*/ f50 1 f28"/>
                  <a:gd name="f68" fmla="*/ f51 1 f28"/>
                  <a:gd name="f69" fmla="*/ f52 1 f28"/>
                  <a:gd name="f70" fmla="*/ f53 1 f28"/>
                  <a:gd name="f71" fmla="*/ f54 1 f28"/>
                  <a:gd name="f72" fmla="*/ f55 1 f28"/>
                  <a:gd name="f73" fmla="*/ f56 1 f28"/>
                  <a:gd name="f74" fmla="*/ f57 1 f28"/>
                  <a:gd name="f75" fmla="*/ f58 1 f28"/>
                  <a:gd name="f76" fmla="*/ f59 1 f28"/>
                  <a:gd name="f77" fmla="*/ f60 f21 1"/>
                  <a:gd name="f78" fmla="*/ f61 f21 1"/>
                  <a:gd name="f79" fmla="*/ f61 f22 1"/>
                  <a:gd name="f80" fmla="*/ f60 f22 1"/>
                  <a:gd name="f81" fmla="*/ f62 f21 1"/>
                  <a:gd name="f82" fmla="*/ f63 f22 1"/>
                  <a:gd name="f83" fmla="*/ f64 f21 1"/>
                  <a:gd name="f84" fmla="*/ f65 f21 1"/>
                  <a:gd name="f85" fmla="*/ f66 f22 1"/>
                  <a:gd name="f86" fmla="*/ f67 f21 1"/>
                  <a:gd name="f87" fmla="*/ f68 f22 1"/>
                  <a:gd name="f88" fmla="*/ f69 f21 1"/>
                  <a:gd name="f89" fmla="*/ f70 f22 1"/>
                  <a:gd name="f90" fmla="*/ f71 f21 1"/>
                  <a:gd name="f91" fmla="*/ f62 f22 1"/>
                  <a:gd name="f92" fmla="*/ f72 f22 1"/>
                  <a:gd name="f93" fmla="*/ f65 f22 1"/>
                  <a:gd name="f94" fmla="*/ f67 f22 1"/>
                  <a:gd name="f95" fmla="*/ f69 f22 1"/>
                  <a:gd name="f96" fmla="*/ f71 f22 1"/>
                  <a:gd name="f97" fmla="*/ f73 f21 1"/>
                  <a:gd name="f98" fmla="*/ f68 f21 1"/>
                  <a:gd name="f99" fmla="*/ f66 f21 1"/>
                  <a:gd name="f100" fmla="*/ f63 f21 1"/>
                  <a:gd name="f101" fmla="*/ f74 f21 1"/>
                  <a:gd name="f102" fmla="*/ f75 f22 1"/>
                  <a:gd name="f103" fmla="*/ f76 f21 1"/>
                  <a:gd name="f104" fmla="*/ f74 f22 1"/>
                </a:gdLst>
                <a:ahLst/>
                <a:cxnLst>
                  <a:cxn ang="3cd4">
                    <a:pos x="hc" y="t"/>
                  </a:cxn>
                  <a:cxn ang="0">
                    <a:pos x="r" y="vc"/>
                  </a:cxn>
                  <a:cxn ang="cd4">
                    <a:pos x="hc" y="b"/>
                  </a:cxn>
                  <a:cxn ang="cd2">
                    <a:pos x="l" y="vc"/>
                  </a:cxn>
                  <a:cxn ang="f44">
                    <a:pos x="f81" y="f82"/>
                  </a:cxn>
                  <a:cxn ang="f44">
                    <a:pos x="f83" y="f82"/>
                  </a:cxn>
                  <a:cxn ang="f44">
                    <a:pos x="f83" y="f82"/>
                  </a:cxn>
                  <a:cxn ang="f44">
                    <a:pos x="f84" y="f85"/>
                  </a:cxn>
                  <a:cxn ang="f44">
                    <a:pos x="f86" y="f87"/>
                  </a:cxn>
                  <a:cxn ang="f44">
                    <a:pos x="f88" y="f89"/>
                  </a:cxn>
                  <a:cxn ang="f44">
                    <a:pos x="f90" y="f91"/>
                  </a:cxn>
                  <a:cxn ang="f44">
                    <a:pos x="f90" y="f92"/>
                  </a:cxn>
                  <a:cxn ang="f44">
                    <a:pos x="f90" y="f92"/>
                  </a:cxn>
                  <a:cxn ang="f44">
                    <a:pos x="f88" y="f93"/>
                  </a:cxn>
                  <a:cxn ang="f44">
                    <a:pos x="f86" y="f94"/>
                  </a:cxn>
                  <a:cxn ang="f44">
                    <a:pos x="f84" y="f95"/>
                  </a:cxn>
                  <a:cxn ang="f44">
                    <a:pos x="f83" y="f96"/>
                  </a:cxn>
                  <a:cxn ang="f44">
                    <a:pos x="f81" y="f96"/>
                  </a:cxn>
                  <a:cxn ang="f44">
                    <a:pos x="f81" y="f96"/>
                  </a:cxn>
                  <a:cxn ang="f44">
                    <a:pos x="f97" y="f95"/>
                  </a:cxn>
                  <a:cxn ang="f44">
                    <a:pos x="f98" y="f94"/>
                  </a:cxn>
                  <a:cxn ang="f44">
                    <a:pos x="f99" y="f93"/>
                  </a:cxn>
                  <a:cxn ang="f44">
                    <a:pos x="f100" y="f92"/>
                  </a:cxn>
                  <a:cxn ang="f44">
                    <a:pos x="f100" y="f91"/>
                  </a:cxn>
                  <a:cxn ang="f44">
                    <a:pos x="f100" y="f91"/>
                  </a:cxn>
                  <a:cxn ang="f44">
                    <a:pos x="f99" y="f89"/>
                  </a:cxn>
                  <a:cxn ang="f44">
                    <a:pos x="f98" y="f87"/>
                  </a:cxn>
                  <a:cxn ang="f44">
                    <a:pos x="f97" y="f85"/>
                  </a:cxn>
                  <a:cxn ang="f44">
                    <a:pos x="f81" y="f82"/>
                  </a:cxn>
                  <a:cxn ang="f44">
                    <a:pos x="f81" y="f82"/>
                  </a:cxn>
                  <a:cxn ang="f44">
                    <a:pos x="f101" y="f102"/>
                  </a:cxn>
                  <a:cxn ang="f44">
                    <a:pos x="f103" y="f102"/>
                  </a:cxn>
                  <a:cxn ang="f44">
                    <a:pos x="f103" y="f104"/>
                  </a:cxn>
                  <a:cxn ang="f44">
                    <a:pos x="f101" y="f104"/>
                  </a:cxn>
                  <a:cxn ang="f44">
                    <a:pos x="f101" y="f102"/>
                  </a:cxn>
                </a:cxnLst>
                <a:rect l="f77" t="f80" r="f78" b="f79"/>
                <a:pathLst>
                  <a:path w="138" h="138">
                    <a:moveTo>
                      <a:pt x="f7" y="f6"/>
                    </a:moveTo>
                    <a:lnTo>
                      <a:pt x="f8" y="f6"/>
                    </a:lnTo>
                    <a:lnTo>
                      <a:pt x="f8" y="f6"/>
                    </a:lnTo>
                    <a:lnTo>
                      <a:pt x="f9" y="f10"/>
                    </a:lnTo>
                    <a:lnTo>
                      <a:pt x="f11" y="f12"/>
                    </a:lnTo>
                    <a:lnTo>
                      <a:pt x="f13" y="f14"/>
                    </a:lnTo>
                    <a:lnTo>
                      <a:pt x="f5" y="f7"/>
                    </a:lnTo>
                    <a:lnTo>
                      <a:pt x="f5" y="f15"/>
                    </a:lnTo>
                    <a:lnTo>
                      <a:pt x="f5" y="f15"/>
                    </a:lnTo>
                    <a:lnTo>
                      <a:pt x="f13" y="f9"/>
                    </a:lnTo>
                    <a:lnTo>
                      <a:pt x="f11" y="f11"/>
                    </a:lnTo>
                    <a:lnTo>
                      <a:pt x="f9" y="f13"/>
                    </a:lnTo>
                    <a:lnTo>
                      <a:pt x="f8" y="f5"/>
                    </a:lnTo>
                    <a:lnTo>
                      <a:pt x="f7" y="f5"/>
                    </a:lnTo>
                    <a:lnTo>
                      <a:pt x="f7" y="f5"/>
                    </a:lnTo>
                    <a:lnTo>
                      <a:pt x="f16" y="f13"/>
                    </a:lnTo>
                    <a:lnTo>
                      <a:pt x="f12" y="f11"/>
                    </a:lnTo>
                    <a:lnTo>
                      <a:pt x="f10" y="f9"/>
                    </a:lnTo>
                    <a:lnTo>
                      <a:pt x="f6" y="f15"/>
                    </a:lnTo>
                    <a:lnTo>
                      <a:pt x="f6" y="f7"/>
                    </a:lnTo>
                    <a:lnTo>
                      <a:pt x="f6" y="f7"/>
                    </a:lnTo>
                    <a:lnTo>
                      <a:pt x="f10" y="f14"/>
                    </a:lnTo>
                    <a:lnTo>
                      <a:pt x="f12" y="f12"/>
                    </a:lnTo>
                    <a:lnTo>
                      <a:pt x="f16" y="f10"/>
                    </a:lnTo>
                    <a:lnTo>
                      <a:pt x="f7" y="f6"/>
                    </a:lnTo>
                    <a:lnTo>
                      <a:pt x="f7" y="f6"/>
                    </a:lnTo>
                    <a:close/>
                    <a:moveTo>
                      <a:pt x="f17" y="f18"/>
                    </a:moveTo>
                    <a:lnTo>
                      <a:pt x="f19" y="f18"/>
                    </a:lnTo>
                    <a:lnTo>
                      <a:pt x="f19" y="f17"/>
                    </a:lnTo>
                    <a:lnTo>
                      <a:pt x="f17" y="f17"/>
                    </a:lnTo>
                    <a:lnTo>
                      <a:pt x="f17" y="f18"/>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101">
                <a:extLst>
                  <a:ext uri="{FF2B5EF4-FFF2-40B4-BE49-F238E27FC236}">
                    <a16:creationId xmlns:a16="http://schemas.microsoft.com/office/drawing/2014/main" id="{7B17635F-5AF0-4608-B7A8-A1DA1C6D1746}"/>
                  </a:ext>
                </a:extLst>
              </p:cNvPr>
              <p:cNvSpPr/>
              <p:nvPr/>
            </p:nvSpPr>
            <p:spPr>
              <a:xfrm>
                <a:off x="579327" y="3513801"/>
                <a:ext cx="83567" cy="83567"/>
              </a:xfrm>
              <a:custGeom>
                <a:avLst/>
                <a:gdLst>
                  <a:gd name="f0" fmla="val 10800000"/>
                  <a:gd name="f1" fmla="val 5400000"/>
                  <a:gd name="f2" fmla="val 180"/>
                  <a:gd name="f3" fmla="val w"/>
                  <a:gd name="f4" fmla="val h"/>
                  <a:gd name="f5" fmla="val 0"/>
                  <a:gd name="f6" fmla="val 138"/>
                  <a:gd name="f7" fmla="val 120"/>
                  <a:gd name="f8" fmla="val 18"/>
                  <a:gd name="f9" fmla="val 12"/>
                  <a:gd name="f10" fmla="val 136"/>
                  <a:gd name="f11" fmla="val 6"/>
                  <a:gd name="f12" fmla="val 132"/>
                  <a:gd name="f13" fmla="val 2"/>
                  <a:gd name="f14" fmla="val 126"/>
                  <a:gd name="f15" fmla="val 26"/>
                  <a:gd name="f16" fmla="val 112"/>
                  <a:gd name="f17" fmla="+- 0 0 -90"/>
                  <a:gd name="f18" fmla="*/ f3 1 138"/>
                  <a:gd name="f19" fmla="*/ f4 1 138"/>
                  <a:gd name="f20" fmla="val f5"/>
                  <a:gd name="f21" fmla="val f6"/>
                  <a:gd name="f22" fmla="*/ f17 f0 1"/>
                  <a:gd name="f23" fmla="+- f21 0 f20"/>
                  <a:gd name="f24" fmla="*/ f22 1 f2"/>
                  <a:gd name="f25" fmla="*/ f23 1 138"/>
                  <a:gd name="f26" fmla="*/ 120 f23 1"/>
                  <a:gd name="f27" fmla="*/ 138 f23 1"/>
                  <a:gd name="f28" fmla="*/ 18 f23 1"/>
                  <a:gd name="f29" fmla="*/ 12 f23 1"/>
                  <a:gd name="f30" fmla="*/ 136 f23 1"/>
                  <a:gd name="f31" fmla="*/ 6 f23 1"/>
                  <a:gd name="f32" fmla="*/ 132 f23 1"/>
                  <a:gd name="f33" fmla="*/ 2 f23 1"/>
                  <a:gd name="f34" fmla="*/ 126 f23 1"/>
                  <a:gd name="f35" fmla="*/ 0 f23 1"/>
                  <a:gd name="f36" fmla="*/ 26 f23 1"/>
                  <a:gd name="f37" fmla="*/ 112 f23 1"/>
                  <a:gd name="f38" fmla="+- f24 0 f1"/>
                  <a:gd name="f39" fmla="*/ f26 1 138"/>
                  <a:gd name="f40" fmla="*/ f27 1 138"/>
                  <a:gd name="f41" fmla="*/ f28 1 138"/>
                  <a:gd name="f42" fmla="*/ f29 1 138"/>
                  <a:gd name="f43" fmla="*/ f30 1 138"/>
                  <a:gd name="f44" fmla="*/ f31 1 138"/>
                  <a:gd name="f45" fmla="*/ f32 1 138"/>
                  <a:gd name="f46" fmla="*/ f33 1 138"/>
                  <a:gd name="f47" fmla="*/ f34 1 138"/>
                  <a:gd name="f48" fmla="*/ f35 1 138"/>
                  <a:gd name="f49" fmla="*/ f36 1 138"/>
                  <a:gd name="f50" fmla="*/ f37 1 138"/>
                  <a:gd name="f51" fmla="*/ 0 1 f25"/>
                  <a:gd name="f52" fmla="*/ f21 1 f25"/>
                  <a:gd name="f53" fmla="*/ f39 1 f25"/>
                  <a:gd name="f54" fmla="*/ f40 1 f25"/>
                  <a:gd name="f55" fmla="*/ f41 1 f25"/>
                  <a:gd name="f56" fmla="*/ f42 1 f25"/>
                  <a:gd name="f57" fmla="*/ f43 1 f25"/>
                  <a:gd name="f58" fmla="*/ f44 1 f25"/>
                  <a:gd name="f59" fmla="*/ f45 1 f25"/>
                  <a:gd name="f60" fmla="*/ f46 1 f25"/>
                  <a:gd name="f61" fmla="*/ f47 1 f25"/>
                  <a:gd name="f62" fmla="*/ f48 1 f25"/>
                  <a:gd name="f63" fmla="*/ f49 1 f25"/>
                  <a:gd name="f64" fmla="*/ f50 1 f25"/>
                  <a:gd name="f65" fmla="*/ f51 f18 1"/>
                  <a:gd name="f66" fmla="*/ f52 f18 1"/>
                  <a:gd name="f67" fmla="*/ f52 f19 1"/>
                  <a:gd name="f68" fmla="*/ f51 f19 1"/>
                  <a:gd name="f69" fmla="*/ f53 f18 1"/>
                  <a:gd name="f70" fmla="*/ f54 f19 1"/>
                  <a:gd name="f71" fmla="*/ f55 f18 1"/>
                  <a:gd name="f72" fmla="*/ f56 f18 1"/>
                  <a:gd name="f73" fmla="*/ f57 f19 1"/>
                  <a:gd name="f74" fmla="*/ f58 f18 1"/>
                  <a:gd name="f75" fmla="*/ f59 f19 1"/>
                  <a:gd name="f76" fmla="*/ f60 f18 1"/>
                  <a:gd name="f77" fmla="*/ f61 f19 1"/>
                  <a:gd name="f78" fmla="*/ f62 f18 1"/>
                  <a:gd name="f79" fmla="*/ f53 f19 1"/>
                  <a:gd name="f80" fmla="*/ f55 f19 1"/>
                  <a:gd name="f81" fmla="*/ f56 f19 1"/>
                  <a:gd name="f82" fmla="*/ f58 f19 1"/>
                  <a:gd name="f83" fmla="*/ f60 f19 1"/>
                  <a:gd name="f84" fmla="*/ f62 f19 1"/>
                  <a:gd name="f85" fmla="*/ f61 f18 1"/>
                  <a:gd name="f86" fmla="*/ f59 f18 1"/>
                  <a:gd name="f87" fmla="*/ f57 f18 1"/>
                  <a:gd name="f88" fmla="*/ f54 f18 1"/>
                  <a:gd name="f89" fmla="*/ f63 f18 1"/>
                  <a:gd name="f90" fmla="*/ f64 f19 1"/>
                  <a:gd name="f91" fmla="*/ f64 f18 1"/>
                  <a:gd name="f92" fmla="*/ f63 f19 1"/>
                </a:gdLst>
                <a:ahLst/>
                <a:cxnLst>
                  <a:cxn ang="3cd4">
                    <a:pos x="hc" y="t"/>
                  </a:cxn>
                  <a:cxn ang="0">
                    <a:pos x="r" y="vc"/>
                  </a:cxn>
                  <a:cxn ang="cd4">
                    <a:pos x="hc" y="b"/>
                  </a:cxn>
                  <a:cxn ang="cd2">
                    <a:pos x="l" y="vc"/>
                  </a:cxn>
                  <a:cxn ang="f38">
                    <a:pos x="f69" y="f70"/>
                  </a:cxn>
                  <a:cxn ang="f38">
                    <a:pos x="f71" y="f70"/>
                  </a:cxn>
                  <a:cxn ang="f38">
                    <a:pos x="f71" y="f70"/>
                  </a:cxn>
                  <a:cxn ang="f38">
                    <a:pos x="f72" y="f73"/>
                  </a:cxn>
                  <a:cxn ang="f38">
                    <a:pos x="f74" y="f75"/>
                  </a:cxn>
                  <a:cxn ang="f38">
                    <a:pos x="f76" y="f77"/>
                  </a:cxn>
                  <a:cxn ang="f38">
                    <a:pos x="f78" y="f79"/>
                  </a:cxn>
                  <a:cxn ang="f38">
                    <a:pos x="f78" y="f80"/>
                  </a:cxn>
                  <a:cxn ang="f38">
                    <a:pos x="f78" y="f80"/>
                  </a:cxn>
                  <a:cxn ang="f38">
                    <a:pos x="f76" y="f81"/>
                  </a:cxn>
                  <a:cxn ang="f38">
                    <a:pos x="f74" y="f82"/>
                  </a:cxn>
                  <a:cxn ang="f38">
                    <a:pos x="f72" y="f83"/>
                  </a:cxn>
                  <a:cxn ang="f38">
                    <a:pos x="f71" y="f84"/>
                  </a:cxn>
                  <a:cxn ang="f38">
                    <a:pos x="f69" y="f84"/>
                  </a:cxn>
                  <a:cxn ang="f38">
                    <a:pos x="f69" y="f84"/>
                  </a:cxn>
                  <a:cxn ang="f38">
                    <a:pos x="f85" y="f83"/>
                  </a:cxn>
                  <a:cxn ang="f38">
                    <a:pos x="f86" y="f82"/>
                  </a:cxn>
                  <a:cxn ang="f38">
                    <a:pos x="f87" y="f81"/>
                  </a:cxn>
                  <a:cxn ang="f38">
                    <a:pos x="f88" y="f80"/>
                  </a:cxn>
                  <a:cxn ang="f38">
                    <a:pos x="f88" y="f79"/>
                  </a:cxn>
                  <a:cxn ang="f38">
                    <a:pos x="f88" y="f79"/>
                  </a:cxn>
                  <a:cxn ang="f38">
                    <a:pos x="f87" y="f77"/>
                  </a:cxn>
                  <a:cxn ang="f38">
                    <a:pos x="f86" y="f75"/>
                  </a:cxn>
                  <a:cxn ang="f38">
                    <a:pos x="f85" y="f73"/>
                  </a:cxn>
                  <a:cxn ang="f38">
                    <a:pos x="f69" y="f70"/>
                  </a:cxn>
                  <a:cxn ang="f38">
                    <a:pos x="f69" y="f70"/>
                  </a:cxn>
                  <a:cxn ang="f38">
                    <a:pos x="f89" y="f90"/>
                  </a:cxn>
                  <a:cxn ang="f38">
                    <a:pos x="f91" y="f90"/>
                  </a:cxn>
                  <a:cxn ang="f38">
                    <a:pos x="f91" y="f92"/>
                  </a:cxn>
                  <a:cxn ang="f38">
                    <a:pos x="f89" y="f92"/>
                  </a:cxn>
                  <a:cxn ang="f38">
                    <a:pos x="f89" y="f90"/>
                  </a:cxn>
                </a:cxnLst>
                <a:rect l="f65" t="f68" r="f66" b="f67"/>
                <a:pathLst>
                  <a:path w="138" h="138">
                    <a:moveTo>
                      <a:pt x="f7" y="f6"/>
                    </a:moveTo>
                    <a:lnTo>
                      <a:pt x="f8" y="f6"/>
                    </a:lnTo>
                    <a:lnTo>
                      <a:pt x="f8" y="f6"/>
                    </a:lnTo>
                    <a:lnTo>
                      <a:pt x="f9" y="f10"/>
                    </a:lnTo>
                    <a:lnTo>
                      <a:pt x="f11" y="f12"/>
                    </a:lnTo>
                    <a:lnTo>
                      <a:pt x="f13" y="f14"/>
                    </a:lnTo>
                    <a:lnTo>
                      <a:pt x="f5" y="f7"/>
                    </a:lnTo>
                    <a:lnTo>
                      <a:pt x="f5" y="f8"/>
                    </a:lnTo>
                    <a:lnTo>
                      <a:pt x="f5" y="f8"/>
                    </a:lnTo>
                    <a:lnTo>
                      <a:pt x="f13" y="f9"/>
                    </a:lnTo>
                    <a:lnTo>
                      <a:pt x="f11" y="f11"/>
                    </a:lnTo>
                    <a:lnTo>
                      <a:pt x="f9" y="f13"/>
                    </a:lnTo>
                    <a:lnTo>
                      <a:pt x="f8" y="f5"/>
                    </a:lnTo>
                    <a:lnTo>
                      <a:pt x="f7" y="f5"/>
                    </a:lnTo>
                    <a:lnTo>
                      <a:pt x="f7" y="f5"/>
                    </a:lnTo>
                    <a:lnTo>
                      <a:pt x="f14" y="f13"/>
                    </a:lnTo>
                    <a:lnTo>
                      <a:pt x="f12" y="f11"/>
                    </a:lnTo>
                    <a:lnTo>
                      <a:pt x="f10" y="f9"/>
                    </a:lnTo>
                    <a:lnTo>
                      <a:pt x="f6" y="f8"/>
                    </a:lnTo>
                    <a:lnTo>
                      <a:pt x="f6" y="f7"/>
                    </a:lnTo>
                    <a:lnTo>
                      <a:pt x="f6" y="f7"/>
                    </a:lnTo>
                    <a:lnTo>
                      <a:pt x="f10" y="f14"/>
                    </a:lnTo>
                    <a:lnTo>
                      <a:pt x="f12" y="f12"/>
                    </a:lnTo>
                    <a:lnTo>
                      <a:pt x="f14" y="f10"/>
                    </a:lnTo>
                    <a:lnTo>
                      <a:pt x="f7" y="f6"/>
                    </a:lnTo>
                    <a:lnTo>
                      <a:pt x="f7" y="f6"/>
                    </a:lnTo>
                    <a:close/>
                    <a:moveTo>
                      <a:pt x="f15" y="f16"/>
                    </a:moveTo>
                    <a:lnTo>
                      <a:pt x="f16" y="f16"/>
                    </a:lnTo>
                    <a:lnTo>
                      <a:pt x="f16" y="f15"/>
                    </a:lnTo>
                    <a:lnTo>
                      <a:pt x="f15" y="f15"/>
                    </a:lnTo>
                    <a:lnTo>
                      <a:pt x="f15" y="f16"/>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102">
                <a:extLst>
                  <a:ext uri="{FF2B5EF4-FFF2-40B4-BE49-F238E27FC236}">
                    <a16:creationId xmlns:a16="http://schemas.microsoft.com/office/drawing/2014/main" id="{2B4EE8D8-878C-4953-8312-1195F49EB5D6}"/>
                  </a:ext>
                </a:extLst>
              </p:cNvPr>
              <p:cNvSpPr/>
              <p:nvPr/>
            </p:nvSpPr>
            <p:spPr>
              <a:xfrm>
                <a:off x="673793" y="3513801"/>
                <a:ext cx="83567" cy="83567"/>
              </a:xfrm>
              <a:custGeom>
                <a:avLst/>
                <a:gdLst>
                  <a:gd name="f0" fmla="val 10800000"/>
                  <a:gd name="f1" fmla="val 5400000"/>
                  <a:gd name="f2" fmla="val 180"/>
                  <a:gd name="f3" fmla="val w"/>
                  <a:gd name="f4" fmla="val h"/>
                  <a:gd name="f5" fmla="val 0"/>
                  <a:gd name="f6" fmla="val 138"/>
                  <a:gd name="f7" fmla="val 120"/>
                  <a:gd name="f8" fmla="val 18"/>
                  <a:gd name="f9" fmla="val 12"/>
                  <a:gd name="f10" fmla="val 136"/>
                  <a:gd name="f11" fmla="val 6"/>
                  <a:gd name="f12" fmla="val 132"/>
                  <a:gd name="f13" fmla="val 2"/>
                  <a:gd name="f14" fmla="val 126"/>
                  <a:gd name="f15" fmla="val 26"/>
                  <a:gd name="f16" fmla="val 112"/>
                  <a:gd name="f17" fmla="+- 0 0 -90"/>
                  <a:gd name="f18" fmla="*/ f3 1 138"/>
                  <a:gd name="f19" fmla="*/ f4 1 138"/>
                  <a:gd name="f20" fmla="val f5"/>
                  <a:gd name="f21" fmla="val f6"/>
                  <a:gd name="f22" fmla="*/ f17 f0 1"/>
                  <a:gd name="f23" fmla="+- f21 0 f20"/>
                  <a:gd name="f24" fmla="*/ f22 1 f2"/>
                  <a:gd name="f25" fmla="*/ f23 1 138"/>
                  <a:gd name="f26" fmla="*/ 120 f23 1"/>
                  <a:gd name="f27" fmla="*/ 138 f23 1"/>
                  <a:gd name="f28" fmla="*/ 18 f23 1"/>
                  <a:gd name="f29" fmla="*/ 12 f23 1"/>
                  <a:gd name="f30" fmla="*/ 136 f23 1"/>
                  <a:gd name="f31" fmla="*/ 6 f23 1"/>
                  <a:gd name="f32" fmla="*/ 132 f23 1"/>
                  <a:gd name="f33" fmla="*/ 2 f23 1"/>
                  <a:gd name="f34" fmla="*/ 126 f23 1"/>
                  <a:gd name="f35" fmla="*/ 0 f23 1"/>
                  <a:gd name="f36" fmla="*/ 26 f23 1"/>
                  <a:gd name="f37" fmla="*/ 112 f23 1"/>
                  <a:gd name="f38" fmla="+- f24 0 f1"/>
                  <a:gd name="f39" fmla="*/ f26 1 138"/>
                  <a:gd name="f40" fmla="*/ f27 1 138"/>
                  <a:gd name="f41" fmla="*/ f28 1 138"/>
                  <a:gd name="f42" fmla="*/ f29 1 138"/>
                  <a:gd name="f43" fmla="*/ f30 1 138"/>
                  <a:gd name="f44" fmla="*/ f31 1 138"/>
                  <a:gd name="f45" fmla="*/ f32 1 138"/>
                  <a:gd name="f46" fmla="*/ f33 1 138"/>
                  <a:gd name="f47" fmla="*/ f34 1 138"/>
                  <a:gd name="f48" fmla="*/ f35 1 138"/>
                  <a:gd name="f49" fmla="*/ f36 1 138"/>
                  <a:gd name="f50" fmla="*/ f37 1 138"/>
                  <a:gd name="f51" fmla="*/ 0 1 f25"/>
                  <a:gd name="f52" fmla="*/ f21 1 f25"/>
                  <a:gd name="f53" fmla="*/ f39 1 f25"/>
                  <a:gd name="f54" fmla="*/ f40 1 f25"/>
                  <a:gd name="f55" fmla="*/ f41 1 f25"/>
                  <a:gd name="f56" fmla="*/ f42 1 f25"/>
                  <a:gd name="f57" fmla="*/ f43 1 f25"/>
                  <a:gd name="f58" fmla="*/ f44 1 f25"/>
                  <a:gd name="f59" fmla="*/ f45 1 f25"/>
                  <a:gd name="f60" fmla="*/ f46 1 f25"/>
                  <a:gd name="f61" fmla="*/ f47 1 f25"/>
                  <a:gd name="f62" fmla="*/ f48 1 f25"/>
                  <a:gd name="f63" fmla="*/ f49 1 f25"/>
                  <a:gd name="f64" fmla="*/ f50 1 f25"/>
                  <a:gd name="f65" fmla="*/ f51 f18 1"/>
                  <a:gd name="f66" fmla="*/ f52 f18 1"/>
                  <a:gd name="f67" fmla="*/ f52 f19 1"/>
                  <a:gd name="f68" fmla="*/ f51 f19 1"/>
                  <a:gd name="f69" fmla="*/ f53 f18 1"/>
                  <a:gd name="f70" fmla="*/ f54 f19 1"/>
                  <a:gd name="f71" fmla="*/ f55 f18 1"/>
                  <a:gd name="f72" fmla="*/ f56 f18 1"/>
                  <a:gd name="f73" fmla="*/ f57 f19 1"/>
                  <a:gd name="f74" fmla="*/ f58 f18 1"/>
                  <a:gd name="f75" fmla="*/ f59 f19 1"/>
                  <a:gd name="f76" fmla="*/ f60 f18 1"/>
                  <a:gd name="f77" fmla="*/ f61 f19 1"/>
                  <a:gd name="f78" fmla="*/ f62 f18 1"/>
                  <a:gd name="f79" fmla="*/ f53 f19 1"/>
                  <a:gd name="f80" fmla="*/ f55 f19 1"/>
                  <a:gd name="f81" fmla="*/ f56 f19 1"/>
                  <a:gd name="f82" fmla="*/ f58 f19 1"/>
                  <a:gd name="f83" fmla="*/ f60 f19 1"/>
                  <a:gd name="f84" fmla="*/ f62 f19 1"/>
                  <a:gd name="f85" fmla="*/ f61 f18 1"/>
                  <a:gd name="f86" fmla="*/ f59 f18 1"/>
                  <a:gd name="f87" fmla="*/ f57 f18 1"/>
                  <a:gd name="f88" fmla="*/ f54 f18 1"/>
                  <a:gd name="f89" fmla="*/ f63 f18 1"/>
                  <a:gd name="f90" fmla="*/ f64 f19 1"/>
                  <a:gd name="f91" fmla="*/ f64 f18 1"/>
                  <a:gd name="f92" fmla="*/ f63 f19 1"/>
                </a:gdLst>
                <a:ahLst/>
                <a:cxnLst>
                  <a:cxn ang="3cd4">
                    <a:pos x="hc" y="t"/>
                  </a:cxn>
                  <a:cxn ang="0">
                    <a:pos x="r" y="vc"/>
                  </a:cxn>
                  <a:cxn ang="cd4">
                    <a:pos x="hc" y="b"/>
                  </a:cxn>
                  <a:cxn ang="cd2">
                    <a:pos x="l" y="vc"/>
                  </a:cxn>
                  <a:cxn ang="f38">
                    <a:pos x="f69" y="f70"/>
                  </a:cxn>
                  <a:cxn ang="f38">
                    <a:pos x="f71" y="f70"/>
                  </a:cxn>
                  <a:cxn ang="f38">
                    <a:pos x="f71" y="f70"/>
                  </a:cxn>
                  <a:cxn ang="f38">
                    <a:pos x="f72" y="f73"/>
                  </a:cxn>
                  <a:cxn ang="f38">
                    <a:pos x="f74" y="f75"/>
                  </a:cxn>
                  <a:cxn ang="f38">
                    <a:pos x="f76" y="f77"/>
                  </a:cxn>
                  <a:cxn ang="f38">
                    <a:pos x="f78" y="f79"/>
                  </a:cxn>
                  <a:cxn ang="f38">
                    <a:pos x="f78" y="f80"/>
                  </a:cxn>
                  <a:cxn ang="f38">
                    <a:pos x="f78" y="f80"/>
                  </a:cxn>
                  <a:cxn ang="f38">
                    <a:pos x="f76" y="f81"/>
                  </a:cxn>
                  <a:cxn ang="f38">
                    <a:pos x="f74" y="f82"/>
                  </a:cxn>
                  <a:cxn ang="f38">
                    <a:pos x="f72" y="f83"/>
                  </a:cxn>
                  <a:cxn ang="f38">
                    <a:pos x="f71" y="f84"/>
                  </a:cxn>
                  <a:cxn ang="f38">
                    <a:pos x="f69" y="f84"/>
                  </a:cxn>
                  <a:cxn ang="f38">
                    <a:pos x="f69" y="f84"/>
                  </a:cxn>
                  <a:cxn ang="f38">
                    <a:pos x="f85" y="f83"/>
                  </a:cxn>
                  <a:cxn ang="f38">
                    <a:pos x="f86" y="f82"/>
                  </a:cxn>
                  <a:cxn ang="f38">
                    <a:pos x="f87" y="f81"/>
                  </a:cxn>
                  <a:cxn ang="f38">
                    <a:pos x="f88" y="f80"/>
                  </a:cxn>
                  <a:cxn ang="f38">
                    <a:pos x="f88" y="f79"/>
                  </a:cxn>
                  <a:cxn ang="f38">
                    <a:pos x="f88" y="f79"/>
                  </a:cxn>
                  <a:cxn ang="f38">
                    <a:pos x="f87" y="f77"/>
                  </a:cxn>
                  <a:cxn ang="f38">
                    <a:pos x="f86" y="f75"/>
                  </a:cxn>
                  <a:cxn ang="f38">
                    <a:pos x="f85" y="f73"/>
                  </a:cxn>
                  <a:cxn ang="f38">
                    <a:pos x="f69" y="f70"/>
                  </a:cxn>
                  <a:cxn ang="f38">
                    <a:pos x="f69" y="f70"/>
                  </a:cxn>
                  <a:cxn ang="f38">
                    <a:pos x="f89" y="f90"/>
                  </a:cxn>
                  <a:cxn ang="f38">
                    <a:pos x="f91" y="f90"/>
                  </a:cxn>
                  <a:cxn ang="f38">
                    <a:pos x="f91" y="f92"/>
                  </a:cxn>
                  <a:cxn ang="f38">
                    <a:pos x="f89" y="f92"/>
                  </a:cxn>
                  <a:cxn ang="f38">
                    <a:pos x="f89" y="f90"/>
                  </a:cxn>
                </a:cxnLst>
                <a:rect l="f65" t="f68" r="f66" b="f67"/>
                <a:pathLst>
                  <a:path w="138" h="138">
                    <a:moveTo>
                      <a:pt x="f7" y="f6"/>
                    </a:moveTo>
                    <a:lnTo>
                      <a:pt x="f8" y="f6"/>
                    </a:lnTo>
                    <a:lnTo>
                      <a:pt x="f8" y="f6"/>
                    </a:lnTo>
                    <a:lnTo>
                      <a:pt x="f9" y="f10"/>
                    </a:lnTo>
                    <a:lnTo>
                      <a:pt x="f11" y="f12"/>
                    </a:lnTo>
                    <a:lnTo>
                      <a:pt x="f13" y="f14"/>
                    </a:lnTo>
                    <a:lnTo>
                      <a:pt x="f5" y="f7"/>
                    </a:lnTo>
                    <a:lnTo>
                      <a:pt x="f5" y="f8"/>
                    </a:lnTo>
                    <a:lnTo>
                      <a:pt x="f5" y="f8"/>
                    </a:lnTo>
                    <a:lnTo>
                      <a:pt x="f13" y="f9"/>
                    </a:lnTo>
                    <a:lnTo>
                      <a:pt x="f11" y="f11"/>
                    </a:lnTo>
                    <a:lnTo>
                      <a:pt x="f9" y="f13"/>
                    </a:lnTo>
                    <a:lnTo>
                      <a:pt x="f8" y="f5"/>
                    </a:lnTo>
                    <a:lnTo>
                      <a:pt x="f7" y="f5"/>
                    </a:lnTo>
                    <a:lnTo>
                      <a:pt x="f7" y="f5"/>
                    </a:lnTo>
                    <a:lnTo>
                      <a:pt x="f14" y="f13"/>
                    </a:lnTo>
                    <a:lnTo>
                      <a:pt x="f12" y="f11"/>
                    </a:lnTo>
                    <a:lnTo>
                      <a:pt x="f10" y="f9"/>
                    </a:lnTo>
                    <a:lnTo>
                      <a:pt x="f6" y="f8"/>
                    </a:lnTo>
                    <a:lnTo>
                      <a:pt x="f6" y="f7"/>
                    </a:lnTo>
                    <a:lnTo>
                      <a:pt x="f6" y="f7"/>
                    </a:lnTo>
                    <a:lnTo>
                      <a:pt x="f10" y="f14"/>
                    </a:lnTo>
                    <a:lnTo>
                      <a:pt x="f12" y="f12"/>
                    </a:lnTo>
                    <a:lnTo>
                      <a:pt x="f14" y="f10"/>
                    </a:lnTo>
                    <a:lnTo>
                      <a:pt x="f7" y="f6"/>
                    </a:lnTo>
                    <a:lnTo>
                      <a:pt x="f7" y="f6"/>
                    </a:lnTo>
                    <a:close/>
                    <a:moveTo>
                      <a:pt x="f15" y="f16"/>
                    </a:moveTo>
                    <a:lnTo>
                      <a:pt x="f16" y="f16"/>
                    </a:lnTo>
                    <a:lnTo>
                      <a:pt x="f16" y="f15"/>
                    </a:lnTo>
                    <a:lnTo>
                      <a:pt x="f15" y="f15"/>
                    </a:lnTo>
                    <a:lnTo>
                      <a:pt x="f15" y="f16"/>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103">
                <a:extLst>
                  <a:ext uri="{FF2B5EF4-FFF2-40B4-BE49-F238E27FC236}">
                    <a16:creationId xmlns:a16="http://schemas.microsoft.com/office/drawing/2014/main" id="{F76B1832-6965-460B-8B4A-E1AD165BF3C5}"/>
                  </a:ext>
                </a:extLst>
              </p:cNvPr>
              <p:cNvSpPr/>
              <p:nvPr/>
            </p:nvSpPr>
            <p:spPr>
              <a:xfrm>
                <a:off x="541782" y="3620374"/>
                <a:ext cx="161071" cy="15745"/>
              </a:xfrm>
              <a:custGeom>
                <a:avLst/>
                <a:gdLst>
                  <a:gd name="f0" fmla="val 10800000"/>
                  <a:gd name="f1" fmla="val 5400000"/>
                  <a:gd name="f2" fmla="val 180"/>
                  <a:gd name="f3" fmla="val w"/>
                  <a:gd name="f4" fmla="val h"/>
                  <a:gd name="f5" fmla="val 0"/>
                  <a:gd name="f6" fmla="val 266"/>
                  <a:gd name="f7" fmla="val 26"/>
                  <a:gd name="f8" fmla="val 264"/>
                  <a:gd name="f9" fmla="val 4"/>
                  <a:gd name="f10" fmla="val 2"/>
                  <a:gd name="f11" fmla="val 250"/>
                  <a:gd name="f12" fmla="val 256"/>
                  <a:gd name="f13" fmla="val 12"/>
                  <a:gd name="f14" fmla="+- 0 0 -90"/>
                  <a:gd name="f15" fmla="*/ f3 1 266"/>
                  <a:gd name="f16" fmla="*/ f4 1 26"/>
                  <a:gd name="f17" fmla="val f5"/>
                  <a:gd name="f18" fmla="val f6"/>
                  <a:gd name="f19" fmla="val f7"/>
                  <a:gd name="f20" fmla="*/ f14 f0 1"/>
                  <a:gd name="f21" fmla="+- f19 0 f17"/>
                  <a:gd name="f22" fmla="+- f18 0 f17"/>
                  <a:gd name="f23" fmla="*/ f20 1 f2"/>
                  <a:gd name="f24" fmla="*/ f22 1 266"/>
                  <a:gd name="f25" fmla="*/ f21 1 26"/>
                  <a:gd name="f26" fmla="*/ 264 f22 1"/>
                  <a:gd name="f27" fmla="*/ 4 f21 1"/>
                  <a:gd name="f28" fmla="*/ 2 f21 1"/>
                  <a:gd name="f29" fmla="*/ 266 f22 1"/>
                  <a:gd name="f30" fmla="*/ 0 f21 1"/>
                  <a:gd name="f31" fmla="*/ 0 f22 1"/>
                  <a:gd name="f32" fmla="*/ 26 f21 1"/>
                  <a:gd name="f33" fmla="*/ 250 f22 1"/>
                  <a:gd name="f34" fmla="*/ 256 f22 1"/>
                  <a:gd name="f35" fmla="*/ 12 f21 1"/>
                  <a:gd name="f36" fmla="+- f23 0 f1"/>
                  <a:gd name="f37" fmla="*/ f26 1 266"/>
                  <a:gd name="f38" fmla="*/ f27 1 26"/>
                  <a:gd name="f39" fmla="*/ f28 1 26"/>
                  <a:gd name="f40" fmla="*/ f29 1 266"/>
                  <a:gd name="f41" fmla="*/ f30 1 26"/>
                  <a:gd name="f42" fmla="*/ f31 1 266"/>
                  <a:gd name="f43" fmla="*/ f32 1 26"/>
                  <a:gd name="f44" fmla="*/ f33 1 266"/>
                  <a:gd name="f45" fmla="*/ f34 1 266"/>
                  <a:gd name="f46" fmla="*/ f35 1 26"/>
                  <a:gd name="f47" fmla="*/ 0 1 f24"/>
                  <a:gd name="f48" fmla="*/ f18 1 f24"/>
                  <a:gd name="f49" fmla="*/ 0 1 f25"/>
                  <a:gd name="f50" fmla="*/ f19 1 f25"/>
                  <a:gd name="f51" fmla="*/ f37 1 f24"/>
                  <a:gd name="f52" fmla="*/ f38 1 f25"/>
                  <a:gd name="f53" fmla="*/ f39 1 f25"/>
                  <a:gd name="f54" fmla="*/ f40 1 f24"/>
                  <a:gd name="f55" fmla="*/ f41 1 f25"/>
                  <a:gd name="f56" fmla="*/ f42 1 f24"/>
                  <a:gd name="f57" fmla="*/ f43 1 f25"/>
                  <a:gd name="f58" fmla="*/ f44 1 f24"/>
                  <a:gd name="f59" fmla="*/ f45 1 f24"/>
                  <a:gd name="f60" fmla="*/ f46 1 f25"/>
                  <a:gd name="f61" fmla="*/ f47 f15 1"/>
                  <a:gd name="f62" fmla="*/ f48 f15 1"/>
                  <a:gd name="f63" fmla="*/ f50 f16 1"/>
                  <a:gd name="f64" fmla="*/ f49 f16 1"/>
                  <a:gd name="f65" fmla="*/ f51 f15 1"/>
                  <a:gd name="f66" fmla="*/ f52 f16 1"/>
                  <a:gd name="f67" fmla="*/ f53 f16 1"/>
                  <a:gd name="f68" fmla="*/ f54 f15 1"/>
                  <a:gd name="f69" fmla="*/ f55 f16 1"/>
                  <a:gd name="f70" fmla="*/ f56 f15 1"/>
                  <a:gd name="f71" fmla="*/ f57 f16 1"/>
                  <a:gd name="f72" fmla="*/ f58 f15 1"/>
                  <a:gd name="f73" fmla="*/ f59 f15 1"/>
                  <a:gd name="f74" fmla="*/ f60 f16 1"/>
                </a:gdLst>
                <a:ahLst/>
                <a:cxnLst>
                  <a:cxn ang="3cd4">
                    <a:pos x="hc" y="t"/>
                  </a:cxn>
                  <a:cxn ang="0">
                    <a:pos x="r" y="vc"/>
                  </a:cxn>
                  <a:cxn ang="cd4">
                    <a:pos x="hc" y="b"/>
                  </a:cxn>
                  <a:cxn ang="cd2">
                    <a:pos x="l" y="vc"/>
                  </a:cxn>
                  <a:cxn ang="f36">
                    <a:pos x="f65" y="f66"/>
                  </a:cxn>
                  <a:cxn ang="f36">
                    <a:pos x="f65" y="f67"/>
                  </a:cxn>
                  <a:cxn ang="f36">
                    <a:pos x="f68" y="f69"/>
                  </a:cxn>
                  <a:cxn ang="f36">
                    <a:pos x="f70" y="f69"/>
                  </a:cxn>
                  <a:cxn ang="f36">
                    <a:pos x="f70" y="f71"/>
                  </a:cxn>
                  <a:cxn ang="f36">
                    <a:pos x="f72" y="f71"/>
                  </a:cxn>
                  <a:cxn ang="f36">
                    <a:pos x="f72" y="f71"/>
                  </a:cxn>
                  <a:cxn ang="f36">
                    <a:pos x="f73" y="f74"/>
                  </a:cxn>
                  <a:cxn ang="f36">
                    <a:pos x="f65" y="f66"/>
                  </a:cxn>
                  <a:cxn ang="f36">
                    <a:pos x="f65" y="f66"/>
                  </a:cxn>
                </a:cxnLst>
                <a:rect l="f61" t="f64" r="f62" b="f63"/>
                <a:pathLst>
                  <a:path w="266" h="26">
                    <a:moveTo>
                      <a:pt x="f8" y="f9"/>
                    </a:moveTo>
                    <a:lnTo>
                      <a:pt x="f8" y="f10"/>
                    </a:lnTo>
                    <a:lnTo>
                      <a:pt x="f6" y="f5"/>
                    </a:lnTo>
                    <a:lnTo>
                      <a:pt x="f5" y="f5"/>
                    </a:lnTo>
                    <a:lnTo>
                      <a:pt x="f5" y="f7"/>
                    </a:lnTo>
                    <a:lnTo>
                      <a:pt x="f11" y="f7"/>
                    </a:lnTo>
                    <a:lnTo>
                      <a:pt x="f11" y="f7"/>
                    </a:lnTo>
                    <a:lnTo>
                      <a:pt x="f12" y="f13"/>
                    </a:lnTo>
                    <a:lnTo>
                      <a:pt x="f8" y="f9"/>
                    </a:lnTo>
                    <a:lnTo>
                      <a:pt x="f8" y="f9"/>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104">
                <a:extLst>
                  <a:ext uri="{FF2B5EF4-FFF2-40B4-BE49-F238E27FC236}">
                    <a16:creationId xmlns:a16="http://schemas.microsoft.com/office/drawing/2014/main" id="{04058CC4-A3CC-4591-A065-65ACCEE23369}"/>
                  </a:ext>
                </a:extLst>
              </p:cNvPr>
              <p:cNvSpPr/>
              <p:nvPr/>
            </p:nvSpPr>
            <p:spPr>
              <a:xfrm>
                <a:off x="673793" y="3419334"/>
                <a:ext cx="83567" cy="82350"/>
              </a:xfrm>
              <a:custGeom>
                <a:avLst/>
                <a:gdLst>
                  <a:gd name="f0" fmla="val 10800000"/>
                  <a:gd name="f1" fmla="val 5400000"/>
                  <a:gd name="f2" fmla="val 180"/>
                  <a:gd name="f3" fmla="val w"/>
                  <a:gd name="f4" fmla="val h"/>
                  <a:gd name="f5" fmla="val 0"/>
                  <a:gd name="f6" fmla="val 138"/>
                  <a:gd name="f7" fmla="val 136"/>
                  <a:gd name="f8" fmla="val 86"/>
                  <a:gd name="f9" fmla="val 112"/>
                  <a:gd name="f10" fmla="val 26"/>
                  <a:gd name="f11" fmla="val 24"/>
                  <a:gd name="f12" fmla="val 38"/>
                  <a:gd name="f13" fmla="val 114"/>
                  <a:gd name="f14" fmla="val 118"/>
                  <a:gd name="f15" fmla="val 124"/>
                  <a:gd name="f16" fmla="val 50"/>
                  <a:gd name="f17" fmla="val 18"/>
                  <a:gd name="f18" fmla="val 10"/>
                  <a:gd name="f19" fmla="val 132"/>
                  <a:gd name="f20" fmla="val 4"/>
                  <a:gd name="f21" fmla="val 126"/>
                  <a:gd name="f22" fmla="val 2"/>
                  <a:gd name="f23" fmla="val 120"/>
                  <a:gd name="f24" fmla="val 12"/>
                  <a:gd name="f25" fmla="val 6"/>
                  <a:gd name="f26" fmla="val 102"/>
                  <a:gd name="f27" fmla="+- 0 0 -90"/>
                  <a:gd name="f28" fmla="*/ f3 1 138"/>
                  <a:gd name="f29" fmla="*/ f4 1 136"/>
                  <a:gd name="f30" fmla="val f5"/>
                  <a:gd name="f31" fmla="val f6"/>
                  <a:gd name="f32" fmla="val f7"/>
                  <a:gd name="f33" fmla="*/ f27 f0 1"/>
                  <a:gd name="f34" fmla="+- f32 0 f30"/>
                  <a:gd name="f35" fmla="+- f31 0 f30"/>
                  <a:gd name="f36" fmla="*/ f33 1 f2"/>
                  <a:gd name="f37" fmla="*/ f35 1 138"/>
                  <a:gd name="f38" fmla="*/ f34 1 136"/>
                  <a:gd name="f39" fmla="*/ 86 f35 1"/>
                  <a:gd name="f40" fmla="*/ 112 f34 1"/>
                  <a:gd name="f41" fmla="*/ 26 f35 1"/>
                  <a:gd name="f42" fmla="*/ 24 f34 1"/>
                  <a:gd name="f43" fmla="*/ 112 f35 1"/>
                  <a:gd name="f44" fmla="*/ 38 f34 1"/>
                  <a:gd name="f45" fmla="*/ 114 f35 1"/>
                  <a:gd name="f46" fmla="*/ 118 f35 1"/>
                  <a:gd name="f47" fmla="*/ 124 f35 1"/>
                  <a:gd name="f48" fmla="*/ 138 f35 1"/>
                  <a:gd name="f49" fmla="*/ 50 f34 1"/>
                  <a:gd name="f50" fmla="*/ 18 f34 1"/>
                  <a:gd name="f51" fmla="*/ 136 f35 1"/>
                  <a:gd name="f52" fmla="*/ 10 f34 1"/>
                  <a:gd name="f53" fmla="*/ 132 f35 1"/>
                  <a:gd name="f54" fmla="*/ 4 f34 1"/>
                  <a:gd name="f55" fmla="*/ 126 f35 1"/>
                  <a:gd name="f56" fmla="*/ 2 f34 1"/>
                  <a:gd name="f57" fmla="*/ 120 f35 1"/>
                  <a:gd name="f58" fmla="*/ 0 f34 1"/>
                  <a:gd name="f59" fmla="*/ 18 f35 1"/>
                  <a:gd name="f60" fmla="*/ 12 f35 1"/>
                  <a:gd name="f61" fmla="*/ 6 f35 1"/>
                  <a:gd name="f62" fmla="*/ 2 f35 1"/>
                  <a:gd name="f63" fmla="*/ 0 f35 1"/>
                  <a:gd name="f64" fmla="*/ 118 f34 1"/>
                  <a:gd name="f65" fmla="*/ 126 f34 1"/>
                  <a:gd name="f66" fmla="*/ 132 f34 1"/>
                  <a:gd name="f67" fmla="*/ 136 f34 1"/>
                  <a:gd name="f68" fmla="*/ 102 f35 1"/>
                  <a:gd name="f69" fmla="+- f36 0 f1"/>
                  <a:gd name="f70" fmla="*/ f39 1 138"/>
                  <a:gd name="f71" fmla="*/ f40 1 136"/>
                  <a:gd name="f72" fmla="*/ f41 1 138"/>
                  <a:gd name="f73" fmla="*/ f42 1 136"/>
                  <a:gd name="f74" fmla="*/ f43 1 138"/>
                  <a:gd name="f75" fmla="*/ f44 1 136"/>
                  <a:gd name="f76" fmla="*/ f45 1 138"/>
                  <a:gd name="f77" fmla="*/ f46 1 138"/>
                  <a:gd name="f78" fmla="*/ f47 1 138"/>
                  <a:gd name="f79" fmla="*/ f48 1 138"/>
                  <a:gd name="f80" fmla="*/ f49 1 136"/>
                  <a:gd name="f81" fmla="*/ f50 1 136"/>
                  <a:gd name="f82" fmla="*/ f51 1 138"/>
                  <a:gd name="f83" fmla="*/ f52 1 136"/>
                  <a:gd name="f84" fmla="*/ f53 1 138"/>
                  <a:gd name="f85" fmla="*/ f54 1 136"/>
                  <a:gd name="f86" fmla="*/ f55 1 138"/>
                  <a:gd name="f87" fmla="*/ f56 1 136"/>
                  <a:gd name="f88" fmla="*/ f57 1 138"/>
                  <a:gd name="f89" fmla="*/ f58 1 136"/>
                  <a:gd name="f90" fmla="*/ f59 1 138"/>
                  <a:gd name="f91" fmla="*/ f60 1 138"/>
                  <a:gd name="f92" fmla="*/ f61 1 138"/>
                  <a:gd name="f93" fmla="*/ f62 1 138"/>
                  <a:gd name="f94" fmla="*/ f63 1 138"/>
                  <a:gd name="f95" fmla="*/ f64 1 136"/>
                  <a:gd name="f96" fmla="*/ f65 1 136"/>
                  <a:gd name="f97" fmla="*/ f66 1 136"/>
                  <a:gd name="f98" fmla="*/ f67 1 136"/>
                  <a:gd name="f99" fmla="*/ f68 1 138"/>
                  <a:gd name="f100" fmla="*/ 0 1 f37"/>
                  <a:gd name="f101" fmla="*/ f31 1 f37"/>
                  <a:gd name="f102" fmla="*/ 0 1 f38"/>
                  <a:gd name="f103" fmla="*/ f32 1 f38"/>
                  <a:gd name="f104" fmla="*/ f70 1 f37"/>
                  <a:gd name="f105" fmla="*/ f71 1 f38"/>
                  <a:gd name="f106" fmla="*/ f72 1 f37"/>
                  <a:gd name="f107" fmla="*/ f73 1 f38"/>
                  <a:gd name="f108" fmla="*/ f74 1 f37"/>
                  <a:gd name="f109" fmla="*/ f75 1 f38"/>
                  <a:gd name="f110" fmla="*/ f76 1 f37"/>
                  <a:gd name="f111" fmla="*/ f77 1 f37"/>
                  <a:gd name="f112" fmla="*/ f78 1 f37"/>
                  <a:gd name="f113" fmla="*/ f79 1 f37"/>
                  <a:gd name="f114" fmla="*/ f80 1 f38"/>
                  <a:gd name="f115" fmla="*/ f81 1 f38"/>
                  <a:gd name="f116" fmla="*/ f82 1 f37"/>
                  <a:gd name="f117" fmla="*/ f83 1 f38"/>
                  <a:gd name="f118" fmla="*/ f84 1 f37"/>
                  <a:gd name="f119" fmla="*/ f85 1 f38"/>
                  <a:gd name="f120" fmla="*/ f86 1 f37"/>
                  <a:gd name="f121" fmla="*/ f87 1 f38"/>
                  <a:gd name="f122" fmla="*/ f88 1 f37"/>
                  <a:gd name="f123" fmla="*/ f89 1 f38"/>
                  <a:gd name="f124" fmla="*/ f90 1 f37"/>
                  <a:gd name="f125" fmla="*/ f91 1 f37"/>
                  <a:gd name="f126" fmla="*/ f92 1 f37"/>
                  <a:gd name="f127" fmla="*/ f93 1 f37"/>
                  <a:gd name="f128" fmla="*/ f94 1 f37"/>
                  <a:gd name="f129" fmla="*/ f95 1 f38"/>
                  <a:gd name="f130" fmla="*/ f96 1 f38"/>
                  <a:gd name="f131" fmla="*/ f97 1 f38"/>
                  <a:gd name="f132" fmla="*/ f98 1 f38"/>
                  <a:gd name="f133" fmla="*/ f99 1 f37"/>
                  <a:gd name="f134" fmla="*/ f100 f28 1"/>
                  <a:gd name="f135" fmla="*/ f101 f28 1"/>
                  <a:gd name="f136" fmla="*/ f103 f29 1"/>
                  <a:gd name="f137" fmla="*/ f102 f29 1"/>
                  <a:gd name="f138" fmla="*/ f104 f28 1"/>
                  <a:gd name="f139" fmla="*/ f105 f29 1"/>
                  <a:gd name="f140" fmla="*/ f106 f28 1"/>
                  <a:gd name="f141" fmla="*/ f107 f29 1"/>
                  <a:gd name="f142" fmla="*/ f108 f28 1"/>
                  <a:gd name="f143" fmla="*/ f109 f29 1"/>
                  <a:gd name="f144" fmla="*/ f110 f28 1"/>
                  <a:gd name="f145" fmla="*/ f111 f28 1"/>
                  <a:gd name="f146" fmla="*/ f112 f28 1"/>
                  <a:gd name="f147" fmla="*/ f113 f28 1"/>
                  <a:gd name="f148" fmla="*/ f114 f29 1"/>
                  <a:gd name="f149" fmla="*/ f115 f29 1"/>
                  <a:gd name="f150" fmla="*/ f116 f28 1"/>
                  <a:gd name="f151" fmla="*/ f117 f29 1"/>
                  <a:gd name="f152" fmla="*/ f118 f28 1"/>
                  <a:gd name="f153" fmla="*/ f119 f29 1"/>
                  <a:gd name="f154" fmla="*/ f120 f28 1"/>
                  <a:gd name="f155" fmla="*/ f121 f29 1"/>
                  <a:gd name="f156" fmla="*/ f122 f28 1"/>
                  <a:gd name="f157" fmla="*/ f123 f29 1"/>
                  <a:gd name="f158" fmla="*/ f124 f28 1"/>
                  <a:gd name="f159" fmla="*/ f125 f28 1"/>
                  <a:gd name="f160" fmla="*/ f126 f28 1"/>
                  <a:gd name="f161" fmla="*/ f127 f28 1"/>
                  <a:gd name="f162" fmla="*/ f128 f28 1"/>
                  <a:gd name="f163" fmla="*/ f129 f29 1"/>
                  <a:gd name="f164" fmla="*/ f130 f29 1"/>
                  <a:gd name="f165" fmla="*/ f131 f29 1"/>
                  <a:gd name="f166" fmla="*/ f132 f29 1"/>
                  <a:gd name="f167" fmla="*/ f133 f28 1"/>
                </a:gdLst>
                <a:ahLst/>
                <a:cxnLst>
                  <a:cxn ang="3cd4">
                    <a:pos x="hc" y="t"/>
                  </a:cxn>
                  <a:cxn ang="0">
                    <a:pos x="r" y="vc"/>
                  </a:cxn>
                  <a:cxn ang="cd4">
                    <a:pos x="hc" y="b"/>
                  </a:cxn>
                  <a:cxn ang="cd2">
                    <a:pos x="l" y="vc"/>
                  </a:cxn>
                  <a:cxn ang="f69">
                    <a:pos x="f138" y="f139"/>
                  </a:cxn>
                  <a:cxn ang="f69">
                    <a:pos x="f140" y="f139"/>
                  </a:cxn>
                  <a:cxn ang="f69">
                    <a:pos x="f140" y="f141"/>
                  </a:cxn>
                  <a:cxn ang="f69">
                    <a:pos x="f142" y="f141"/>
                  </a:cxn>
                  <a:cxn ang="f69">
                    <a:pos x="f142" y="f143"/>
                  </a:cxn>
                  <a:cxn ang="f69">
                    <a:pos x="f144" y="f143"/>
                  </a:cxn>
                  <a:cxn ang="f69">
                    <a:pos x="f144" y="f143"/>
                  </a:cxn>
                  <a:cxn ang="f69">
                    <a:pos x="f145" y="f143"/>
                  </a:cxn>
                  <a:cxn ang="f69">
                    <a:pos x="f146" y="f143"/>
                  </a:cxn>
                  <a:cxn ang="f69">
                    <a:pos x="f146" y="f143"/>
                  </a:cxn>
                  <a:cxn ang="f69">
                    <a:pos x="f147" y="f148"/>
                  </a:cxn>
                  <a:cxn ang="f69">
                    <a:pos x="f147" y="f149"/>
                  </a:cxn>
                  <a:cxn ang="f69">
                    <a:pos x="f147" y="f149"/>
                  </a:cxn>
                  <a:cxn ang="f69">
                    <a:pos x="f150" y="f151"/>
                  </a:cxn>
                  <a:cxn ang="f69">
                    <a:pos x="f152" y="f153"/>
                  </a:cxn>
                  <a:cxn ang="f69">
                    <a:pos x="f154" y="f155"/>
                  </a:cxn>
                  <a:cxn ang="f69">
                    <a:pos x="f156" y="f157"/>
                  </a:cxn>
                  <a:cxn ang="f69">
                    <a:pos x="f158" y="f157"/>
                  </a:cxn>
                  <a:cxn ang="f69">
                    <a:pos x="f158" y="f157"/>
                  </a:cxn>
                  <a:cxn ang="f69">
                    <a:pos x="f159" y="f155"/>
                  </a:cxn>
                  <a:cxn ang="f69">
                    <a:pos x="f160" y="f153"/>
                  </a:cxn>
                  <a:cxn ang="f69">
                    <a:pos x="f161" y="f151"/>
                  </a:cxn>
                  <a:cxn ang="f69">
                    <a:pos x="f162" y="f149"/>
                  </a:cxn>
                  <a:cxn ang="f69">
                    <a:pos x="f162" y="f163"/>
                  </a:cxn>
                  <a:cxn ang="f69">
                    <a:pos x="f162" y="f163"/>
                  </a:cxn>
                  <a:cxn ang="f69">
                    <a:pos x="f161" y="f164"/>
                  </a:cxn>
                  <a:cxn ang="f69">
                    <a:pos x="f160" y="f165"/>
                  </a:cxn>
                  <a:cxn ang="f69">
                    <a:pos x="f159" y="f166"/>
                  </a:cxn>
                  <a:cxn ang="f69">
                    <a:pos x="f158" y="f166"/>
                  </a:cxn>
                  <a:cxn ang="f69">
                    <a:pos x="f167" y="f166"/>
                  </a:cxn>
                  <a:cxn ang="f69">
                    <a:pos x="f167" y="f166"/>
                  </a:cxn>
                  <a:cxn ang="f69">
                    <a:pos x="f138" y="f139"/>
                  </a:cxn>
                  <a:cxn ang="f69">
                    <a:pos x="f138" y="f139"/>
                  </a:cxn>
                </a:cxnLst>
                <a:rect l="f134" t="f137" r="f135" b="f136"/>
                <a:pathLst>
                  <a:path w="138" h="136">
                    <a:moveTo>
                      <a:pt x="f8" y="f9"/>
                    </a:moveTo>
                    <a:lnTo>
                      <a:pt x="f10" y="f9"/>
                    </a:lnTo>
                    <a:lnTo>
                      <a:pt x="f10" y="f11"/>
                    </a:lnTo>
                    <a:lnTo>
                      <a:pt x="f9" y="f11"/>
                    </a:lnTo>
                    <a:lnTo>
                      <a:pt x="f9" y="f12"/>
                    </a:lnTo>
                    <a:lnTo>
                      <a:pt x="f13" y="f12"/>
                    </a:lnTo>
                    <a:lnTo>
                      <a:pt x="f13" y="f12"/>
                    </a:lnTo>
                    <a:lnTo>
                      <a:pt x="f14" y="f12"/>
                    </a:lnTo>
                    <a:lnTo>
                      <a:pt x="f15" y="f12"/>
                    </a:lnTo>
                    <a:lnTo>
                      <a:pt x="f15" y="f12"/>
                    </a:lnTo>
                    <a:lnTo>
                      <a:pt x="f6" y="f16"/>
                    </a:lnTo>
                    <a:lnTo>
                      <a:pt x="f6" y="f17"/>
                    </a:lnTo>
                    <a:lnTo>
                      <a:pt x="f6" y="f17"/>
                    </a:lnTo>
                    <a:lnTo>
                      <a:pt x="f7" y="f18"/>
                    </a:lnTo>
                    <a:lnTo>
                      <a:pt x="f19" y="f20"/>
                    </a:lnTo>
                    <a:lnTo>
                      <a:pt x="f21" y="f22"/>
                    </a:lnTo>
                    <a:lnTo>
                      <a:pt x="f23" y="f5"/>
                    </a:lnTo>
                    <a:lnTo>
                      <a:pt x="f17" y="f5"/>
                    </a:lnTo>
                    <a:lnTo>
                      <a:pt x="f17" y="f5"/>
                    </a:lnTo>
                    <a:lnTo>
                      <a:pt x="f24" y="f22"/>
                    </a:lnTo>
                    <a:lnTo>
                      <a:pt x="f25" y="f20"/>
                    </a:lnTo>
                    <a:lnTo>
                      <a:pt x="f22" y="f18"/>
                    </a:lnTo>
                    <a:lnTo>
                      <a:pt x="f5" y="f17"/>
                    </a:lnTo>
                    <a:lnTo>
                      <a:pt x="f5" y="f14"/>
                    </a:lnTo>
                    <a:lnTo>
                      <a:pt x="f5" y="f14"/>
                    </a:lnTo>
                    <a:lnTo>
                      <a:pt x="f22" y="f21"/>
                    </a:lnTo>
                    <a:lnTo>
                      <a:pt x="f25" y="f19"/>
                    </a:lnTo>
                    <a:lnTo>
                      <a:pt x="f24" y="f7"/>
                    </a:lnTo>
                    <a:lnTo>
                      <a:pt x="f17" y="f7"/>
                    </a:lnTo>
                    <a:lnTo>
                      <a:pt x="f26" y="f7"/>
                    </a:lnTo>
                    <a:lnTo>
                      <a:pt x="f26" y="f7"/>
                    </a:lnTo>
                    <a:lnTo>
                      <a:pt x="f8" y="f9"/>
                    </a:lnTo>
                    <a:lnTo>
                      <a:pt x="f8" y="f9"/>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105">
                <a:extLst>
                  <a:ext uri="{FF2B5EF4-FFF2-40B4-BE49-F238E27FC236}">
                    <a16:creationId xmlns:a16="http://schemas.microsoft.com/office/drawing/2014/main" id="{F7AB86F4-F5B2-4F7B-A531-4B9327E621D1}"/>
                  </a:ext>
                </a:extLst>
              </p:cNvPr>
              <p:cNvSpPr/>
              <p:nvPr/>
            </p:nvSpPr>
            <p:spPr>
              <a:xfrm>
                <a:off x="691953" y="3442350"/>
                <a:ext cx="363318" cy="372398"/>
              </a:xfrm>
              <a:custGeom>
                <a:avLst/>
                <a:gdLst>
                  <a:gd name="f0" fmla="val 10800000"/>
                  <a:gd name="f1" fmla="val 5400000"/>
                  <a:gd name="f2" fmla="val 360"/>
                  <a:gd name="f3" fmla="val 180"/>
                  <a:gd name="f4" fmla="val w"/>
                  <a:gd name="f5" fmla="val h"/>
                  <a:gd name="f6" fmla="val 0"/>
                  <a:gd name="f7" fmla="val 600"/>
                  <a:gd name="f8" fmla="val 615"/>
                  <a:gd name="f9" fmla="val 396"/>
                  <a:gd name="f10" fmla="val 390"/>
                  <a:gd name="f11" fmla="val 613"/>
                  <a:gd name="f12" fmla="val 386"/>
                  <a:gd name="f13" fmla="val 609"/>
                  <a:gd name="f14" fmla="val 384"/>
                  <a:gd name="f15" fmla="val 603"/>
                  <a:gd name="f16" fmla="val 382"/>
                  <a:gd name="f17" fmla="val 597"/>
                  <a:gd name="f18" fmla="val 380"/>
                  <a:gd name="f19" fmla="val 591"/>
                  <a:gd name="f20" fmla="val 370"/>
                  <a:gd name="f21" fmla="val 581"/>
                  <a:gd name="f22" fmla="val 571"/>
                  <a:gd name="f23" fmla="val 350"/>
                  <a:gd name="f24" fmla="val 563"/>
                  <a:gd name="f25" fmla="val 338"/>
                  <a:gd name="f26" fmla="val 565"/>
                  <a:gd name="f27" fmla="val 316"/>
                  <a:gd name="f28" fmla="val 296"/>
                  <a:gd name="f29" fmla="val 559"/>
                  <a:gd name="f30" fmla="val 276"/>
                  <a:gd name="f31" fmla="val 553"/>
                  <a:gd name="f32" fmla="val 256"/>
                  <a:gd name="f33" fmla="val 545"/>
                  <a:gd name="f34" fmla="val 238"/>
                  <a:gd name="f35" fmla="val 537"/>
                  <a:gd name="f36" fmla="val 220"/>
                  <a:gd name="f37" fmla="val 527"/>
                  <a:gd name="f38" fmla="val 188"/>
                  <a:gd name="f39" fmla="val 503"/>
                  <a:gd name="f40" fmla="val 160"/>
                  <a:gd name="f41" fmla="val 481"/>
                  <a:gd name="f42" fmla="val 138"/>
                  <a:gd name="f43" fmla="val 457"/>
                  <a:gd name="f44" fmla="val 122"/>
                  <a:gd name="f45" fmla="val 439"/>
                  <a:gd name="f46" fmla="val 114"/>
                  <a:gd name="f47" fmla="val 428"/>
                  <a:gd name="f48" fmla="val 108"/>
                  <a:gd name="f49" fmla="val 420"/>
                  <a:gd name="f50" fmla="val 100"/>
                  <a:gd name="f51" fmla="val 412"/>
                  <a:gd name="f52" fmla="val 78"/>
                  <a:gd name="f53" fmla="val 394"/>
                  <a:gd name="f54" fmla="val 42"/>
                  <a:gd name="f55" fmla="val 364"/>
                  <a:gd name="f56" fmla="val 34"/>
                  <a:gd name="f57" fmla="val 358"/>
                  <a:gd name="f58" fmla="val 24"/>
                  <a:gd name="f59" fmla="val 354"/>
                  <a:gd name="f60" fmla="val 8"/>
                  <a:gd name="f61" fmla="val 346"/>
                  <a:gd name="f62" fmla="val 4"/>
                  <a:gd name="f63" fmla="val 342"/>
                  <a:gd name="f64" fmla="val 336"/>
                  <a:gd name="f65" fmla="val 328"/>
                  <a:gd name="f66" fmla="val 322"/>
                  <a:gd name="f67" fmla="val 2"/>
                  <a:gd name="f68" fmla="val 10"/>
                  <a:gd name="f69" fmla="val 306"/>
                  <a:gd name="f70" fmla="val 16"/>
                  <a:gd name="f71" fmla="val 298"/>
                  <a:gd name="f72" fmla="val 28"/>
                  <a:gd name="f73" fmla="val 288"/>
                  <a:gd name="f74" fmla="val 40"/>
                  <a:gd name="f75" fmla="val 284"/>
                  <a:gd name="f76" fmla="val 54"/>
                  <a:gd name="f77" fmla="val 280"/>
                  <a:gd name="f78" fmla="val 68"/>
                  <a:gd name="f79" fmla="val 86"/>
                  <a:gd name="f80" fmla="val 102"/>
                  <a:gd name="f81" fmla="val 286"/>
                  <a:gd name="f82" fmla="val 120"/>
                  <a:gd name="f83" fmla="val 292"/>
                  <a:gd name="f84" fmla="val 134"/>
                  <a:gd name="f85" fmla="val 302"/>
                  <a:gd name="f86" fmla="val 148"/>
                  <a:gd name="f87" fmla="val 310"/>
                  <a:gd name="f88" fmla="val 320"/>
                  <a:gd name="f89" fmla="val 178"/>
                  <a:gd name="f90" fmla="val 194"/>
                  <a:gd name="f91" fmla="val 332"/>
                  <a:gd name="f92" fmla="val 208"/>
                  <a:gd name="f93" fmla="val 330"/>
                  <a:gd name="f94" fmla="val 200"/>
                  <a:gd name="f95" fmla="val 268"/>
                  <a:gd name="f96" fmla="val 158"/>
                  <a:gd name="f97" fmla="val 230"/>
                  <a:gd name="f98" fmla="val 174"/>
                  <a:gd name="f99" fmla="val 74"/>
                  <a:gd name="f100" fmla="val 48"/>
                  <a:gd name="f101" fmla="val 62"/>
                  <a:gd name="f102" fmla="val 44"/>
                  <a:gd name="f103" fmla="val 50"/>
                  <a:gd name="f104" fmla="val 46"/>
                  <a:gd name="f105" fmla="val 30"/>
                  <a:gd name="f106" fmla="val 22"/>
                  <a:gd name="f107" fmla="val 66"/>
                  <a:gd name="f108" fmla="val 6"/>
                  <a:gd name="f109" fmla="val 84"/>
                  <a:gd name="f110" fmla="val 88"/>
                  <a:gd name="f111" fmla="val 94"/>
                  <a:gd name="f112" fmla="val 112"/>
                  <a:gd name="f113" fmla="val 132"/>
                  <a:gd name="f114" fmla="val 36"/>
                  <a:gd name="f115" fmla="val 154"/>
                  <a:gd name="f116" fmla="val 176"/>
                  <a:gd name="f117" fmla="val 90"/>
                  <a:gd name="f118" fmla="val 216"/>
                  <a:gd name="f119" fmla="val 144"/>
                  <a:gd name="f120" fmla="val 242"/>
                  <a:gd name="f121" fmla="val 182"/>
                  <a:gd name="f122" fmla="val 258"/>
                  <a:gd name="f123" fmla="val 314"/>
                  <a:gd name="f124" fmla="val 344"/>
                  <a:gd name="f125" fmla="val 374"/>
                  <a:gd name="f126" fmla="val 184"/>
                  <a:gd name="f127" fmla="val 468"/>
                  <a:gd name="f128" fmla="val 486"/>
                  <a:gd name="f129" fmla="val 198"/>
                  <a:gd name="f130" fmla="val 490"/>
                  <a:gd name="f131" fmla="val 494"/>
                  <a:gd name="f132" fmla="val 204"/>
                  <a:gd name="f133" fmla="val 512"/>
                  <a:gd name="f134" fmla="val 240"/>
                  <a:gd name="f135" fmla="val 546"/>
                  <a:gd name="f136" fmla="val 562"/>
                  <a:gd name="f137" fmla="val 576"/>
                  <a:gd name="f138" fmla="val 584"/>
                  <a:gd name="f139" fmla="val 410"/>
                  <a:gd name="f140" fmla="val 586"/>
                  <a:gd name="f141" fmla="val 422"/>
                  <a:gd name="f142" fmla="val 432"/>
                  <a:gd name="f143" fmla="val 590"/>
                  <a:gd name="f144" fmla="val 477"/>
                  <a:gd name="f145" fmla="val 594"/>
                  <a:gd name="f146" fmla="val 489"/>
                  <a:gd name="f147" fmla="val 596"/>
                  <a:gd name="f148" fmla="val 495"/>
                  <a:gd name="f149" fmla="val 598"/>
                  <a:gd name="f150" fmla="val 501"/>
                  <a:gd name="f151" fmla="val 507"/>
                  <a:gd name="f152" fmla="val 511"/>
                  <a:gd name="f153" fmla="val 517"/>
                  <a:gd name="f154" fmla="val 525"/>
                  <a:gd name="f155" fmla="val 578"/>
                  <a:gd name="f156" fmla="val 535"/>
                  <a:gd name="f157" fmla="val 560"/>
                  <a:gd name="f158" fmla="val 547"/>
                  <a:gd name="f159" fmla="val 536"/>
                  <a:gd name="f160" fmla="val 561"/>
                  <a:gd name="f161" fmla="val 500"/>
                  <a:gd name="f162" fmla="val 577"/>
                  <a:gd name="f163" fmla="val 456"/>
                  <a:gd name="f164" fmla="val 595"/>
                  <a:gd name="f165" fmla="val 400"/>
                  <a:gd name="f166" fmla="val 352"/>
                  <a:gd name="f167" fmla="val 539"/>
                  <a:gd name="f168" fmla="val 541"/>
                  <a:gd name="f169" fmla="val 366"/>
                  <a:gd name="f170" fmla="val 555"/>
                  <a:gd name="f171" fmla="val 569"/>
                  <a:gd name="f172" fmla="val 404"/>
                  <a:gd name="f173" fmla="val 587"/>
                  <a:gd name="f174" fmla="val 452"/>
                  <a:gd name="f175" fmla="val 502"/>
                  <a:gd name="f176" fmla="val 574"/>
                  <a:gd name="f177" fmla="val 570"/>
                  <a:gd name="f178" fmla="val 499"/>
                  <a:gd name="f179" fmla="val 566"/>
                  <a:gd name="f180" fmla="val 483"/>
                  <a:gd name="f181" fmla="val 459"/>
                  <a:gd name="f182" fmla="val 445"/>
                  <a:gd name="f183" fmla="val 430"/>
                  <a:gd name="f184" fmla="val 416"/>
                  <a:gd name="f185" fmla="val 554"/>
                  <a:gd name="f186" fmla="val 544"/>
                  <a:gd name="f187" fmla="val 368"/>
                  <a:gd name="f188" fmla="val 532"/>
                  <a:gd name="f189" fmla="val 340"/>
                  <a:gd name="f190" fmla="val 504"/>
                  <a:gd name="f191" fmla="val 278"/>
                  <a:gd name="f192" fmla="val 474"/>
                  <a:gd name="f193" fmla="val 450"/>
                  <a:gd name="f194" fmla="val 214"/>
                  <a:gd name="f195" fmla="val 202"/>
                  <a:gd name="f196" fmla="val 274"/>
                  <a:gd name="f197" fmla="val 236"/>
                  <a:gd name="f198" fmla="val 232"/>
                  <a:gd name="f199" fmla="val 206"/>
                  <a:gd name="f200" fmla="val 226"/>
                  <a:gd name="f201" fmla="val 162"/>
                  <a:gd name="f202" fmla="val 110"/>
                  <a:gd name="f203" fmla="val 140"/>
                  <a:gd name="f204" fmla="val 60"/>
                  <a:gd name="f205" fmla="val 26"/>
                  <a:gd name="f206" fmla="val 76"/>
                  <a:gd name="f207" fmla="val 72"/>
                  <a:gd name="f208" fmla="val 70"/>
                  <a:gd name="f209" fmla="val 38"/>
                  <a:gd name="f210" fmla="val 58"/>
                  <a:gd name="f211" fmla="val 218"/>
                  <a:gd name="f212" fmla="val 222"/>
                  <a:gd name="f213" fmla="val 234"/>
                  <a:gd name="f214" fmla="val 348"/>
                  <a:gd name="f215" fmla="val 356"/>
                  <a:gd name="f216" fmla="val 362"/>
                  <a:gd name="f217" fmla="val 172"/>
                  <a:gd name="f218" fmla="val 168"/>
                  <a:gd name="f219" fmla="val 166"/>
                  <a:gd name="f220" fmla="val 156"/>
                  <a:gd name="f221" fmla="val 312"/>
                  <a:gd name="f222" fmla="val 304"/>
                  <a:gd name="f223" fmla="val 308"/>
                  <a:gd name="f224" fmla="val 326"/>
                  <a:gd name="f225" fmla="val 56"/>
                  <a:gd name="f226" fmla="val 80"/>
                  <a:gd name="f227" fmla="val 398"/>
                  <a:gd name="f228" fmla="val 136"/>
                  <a:gd name="f229" fmla="val 142"/>
                  <a:gd name="f230" fmla="val 426"/>
                  <a:gd name="f231" fmla="val 441"/>
                  <a:gd name="f232" fmla="val 461"/>
                  <a:gd name="f233" fmla="val 248"/>
                  <a:gd name="f234" fmla="val 513"/>
                  <a:gd name="f235" fmla="val 264"/>
                  <a:gd name="f236" fmla="val 521"/>
                  <a:gd name="f237" fmla="val 282"/>
                  <a:gd name="f238" fmla="val 529"/>
                  <a:gd name="f239" fmla="val 300"/>
                  <a:gd name="f240" fmla="val 318"/>
                  <a:gd name="f241" fmla="+- 0 0 -90"/>
                  <a:gd name="f242" fmla="*/ f4 1 600"/>
                  <a:gd name="f243" fmla="*/ f5 1 615"/>
                  <a:gd name="f244" fmla="val f6"/>
                  <a:gd name="f245" fmla="val f7"/>
                  <a:gd name="f246" fmla="val f8"/>
                  <a:gd name="f247" fmla="*/ f241 f0 1"/>
                  <a:gd name="f248" fmla="+- f246 0 f244"/>
                  <a:gd name="f249" fmla="+- f245 0 f244"/>
                  <a:gd name="f250" fmla="*/ f247 1 f3"/>
                  <a:gd name="f251" fmla="*/ f249 1 600"/>
                  <a:gd name="f252" fmla="*/ f248 1 615"/>
                  <a:gd name="f253" fmla="*/ 386 f249 1"/>
                  <a:gd name="f254" fmla="*/ 609 f248 1"/>
                  <a:gd name="f255" fmla="*/ 370 f249 1"/>
                  <a:gd name="f256" fmla="*/ 581 f248 1"/>
                  <a:gd name="f257" fmla="*/ 338 f249 1"/>
                  <a:gd name="f258" fmla="*/ 565 f248 1"/>
                  <a:gd name="f259" fmla="*/ 256 f249 1"/>
                  <a:gd name="f260" fmla="*/ 545 f248 1"/>
                  <a:gd name="f261" fmla="*/ 138 f249 1"/>
                  <a:gd name="f262" fmla="*/ 457 f248 1"/>
                  <a:gd name="f263" fmla="*/ 100 f249 1"/>
                  <a:gd name="f264" fmla="*/ 412 f248 1"/>
                  <a:gd name="f265" fmla="*/ 34 f249 1"/>
                  <a:gd name="f266" fmla="*/ 358 f248 1"/>
                  <a:gd name="f267" fmla="*/ 4 f249 1"/>
                  <a:gd name="f268" fmla="*/ 342 f248 1"/>
                  <a:gd name="f269" fmla="*/ 10 f249 1"/>
                  <a:gd name="f270" fmla="*/ 306 f248 1"/>
                  <a:gd name="f271" fmla="*/ 40 f249 1"/>
                  <a:gd name="f272" fmla="*/ 284 f248 1"/>
                  <a:gd name="f273" fmla="*/ 102 f249 1"/>
                  <a:gd name="f274" fmla="*/ 286 f248 1"/>
                  <a:gd name="f275" fmla="*/ 178 f249 1"/>
                  <a:gd name="f276" fmla="*/ 336 f248 1"/>
                  <a:gd name="f277" fmla="*/ 200 f249 1"/>
                  <a:gd name="f278" fmla="*/ 310 f248 1"/>
                  <a:gd name="f279" fmla="*/ 54 f249 1"/>
                  <a:gd name="f280" fmla="*/ 74 f248 1"/>
                  <a:gd name="f281" fmla="*/ 46 f249 1"/>
                  <a:gd name="f282" fmla="*/ 30 f248 1"/>
                  <a:gd name="f283" fmla="*/ 78 f249 1"/>
                  <a:gd name="f284" fmla="*/ 2 f248 1"/>
                  <a:gd name="f285" fmla="*/ 94 f249 1"/>
                  <a:gd name="f286" fmla="*/ 0 f248 1"/>
                  <a:gd name="f287" fmla="*/ 216 f249 1"/>
                  <a:gd name="f288" fmla="*/ 144 f248 1"/>
                  <a:gd name="f289" fmla="*/ 314 f249 1"/>
                  <a:gd name="f290" fmla="*/ 174 f248 1"/>
                  <a:gd name="f291" fmla="*/ 468 f249 1"/>
                  <a:gd name="f292" fmla="*/ 194 f248 1"/>
                  <a:gd name="f293" fmla="*/ 494 f249 1"/>
                  <a:gd name="f294" fmla="*/ 204 f248 1"/>
                  <a:gd name="f295" fmla="*/ 584 f249 1"/>
                  <a:gd name="f296" fmla="*/ 410 f248 1"/>
                  <a:gd name="f297" fmla="*/ 590 f249 1"/>
                  <a:gd name="f298" fmla="*/ 477 f248 1"/>
                  <a:gd name="f299" fmla="*/ 600 f249 1"/>
                  <a:gd name="f300" fmla="*/ 507 f248 1"/>
                  <a:gd name="f301" fmla="*/ 578 f249 1"/>
                  <a:gd name="f302" fmla="*/ 535 f248 1"/>
                  <a:gd name="f303" fmla="*/ 400 f249 1"/>
                  <a:gd name="f304" fmla="*/ 615 f248 1"/>
                  <a:gd name="f305" fmla="*/ 352 f249 1"/>
                  <a:gd name="f306" fmla="*/ 539 f248 1"/>
                  <a:gd name="f307" fmla="*/ 394 f249 1"/>
                  <a:gd name="f308" fmla="*/ 569 f248 1"/>
                  <a:gd name="f309" fmla="*/ 502 f249 1"/>
                  <a:gd name="f310" fmla="*/ 547 f248 1"/>
                  <a:gd name="f311" fmla="*/ 570 f249 1"/>
                  <a:gd name="f312" fmla="*/ 499 f248 1"/>
                  <a:gd name="f313" fmla="*/ 562 f249 1"/>
                  <a:gd name="f314" fmla="*/ 430 f248 1"/>
                  <a:gd name="f315" fmla="*/ 504 f249 1"/>
                  <a:gd name="f316" fmla="*/ 278 f248 1"/>
                  <a:gd name="f317" fmla="*/ 364 f249 1"/>
                  <a:gd name="f318" fmla="*/ 202 f248 1"/>
                  <a:gd name="f319" fmla="*/ 274 f249 1"/>
                  <a:gd name="f320" fmla="*/ 200 f248 1"/>
                  <a:gd name="f321" fmla="*/ 232 f249 1"/>
                  <a:gd name="f322" fmla="*/ 208 f248 1"/>
                  <a:gd name="f323" fmla="*/ 160 f249 1"/>
                  <a:gd name="f324" fmla="*/ 110 f248 1"/>
                  <a:gd name="f325" fmla="*/ 84 f249 1"/>
                  <a:gd name="f326" fmla="*/ 26 f248 1"/>
                  <a:gd name="f327" fmla="*/ 68 f249 1"/>
                  <a:gd name="f328" fmla="*/ 44 f248 1"/>
                  <a:gd name="f329" fmla="*/ 180 f249 1"/>
                  <a:gd name="f330" fmla="*/ 218 f248 1"/>
                  <a:gd name="f331" fmla="*/ 234 f249 1"/>
                  <a:gd name="f332" fmla="*/ 332 f248 1"/>
                  <a:gd name="f333" fmla="*/ 230 f249 1"/>
                  <a:gd name="f334" fmla="*/ 352 f248 1"/>
                  <a:gd name="f335" fmla="*/ 188 f249 1"/>
                  <a:gd name="f336" fmla="*/ 168 f249 1"/>
                  <a:gd name="f337" fmla="*/ 362 f248 1"/>
                  <a:gd name="f338" fmla="*/ 120 f249 1"/>
                  <a:gd name="f339" fmla="*/ 322 f248 1"/>
                  <a:gd name="f340" fmla="*/ 58 f249 1"/>
                  <a:gd name="f341" fmla="*/ 26 f249 1"/>
                  <a:gd name="f342" fmla="*/ 326 f248 1"/>
                  <a:gd name="f343" fmla="*/ 56 f249 1"/>
                  <a:gd name="f344" fmla="*/ 344 f248 1"/>
                  <a:gd name="f345" fmla="*/ 136 f249 1"/>
                  <a:gd name="f346" fmla="*/ 416 f248 1"/>
                  <a:gd name="f347" fmla="*/ 202 f249 1"/>
                  <a:gd name="f348" fmla="*/ 483 f248 1"/>
                  <a:gd name="f349" fmla="*/ 300 f249 1"/>
                  <a:gd name="f350" fmla="+- f250 0 f1"/>
                  <a:gd name="f351" fmla="*/ f253 1 600"/>
                  <a:gd name="f352" fmla="*/ f254 1 615"/>
                  <a:gd name="f353" fmla="*/ f255 1 600"/>
                  <a:gd name="f354" fmla="*/ f256 1 615"/>
                  <a:gd name="f355" fmla="*/ f257 1 600"/>
                  <a:gd name="f356" fmla="*/ f258 1 615"/>
                  <a:gd name="f357" fmla="*/ f259 1 600"/>
                  <a:gd name="f358" fmla="*/ f260 1 615"/>
                  <a:gd name="f359" fmla="*/ f261 1 600"/>
                  <a:gd name="f360" fmla="*/ f262 1 615"/>
                  <a:gd name="f361" fmla="*/ f263 1 600"/>
                  <a:gd name="f362" fmla="*/ f264 1 615"/>
                  <a:gd name="f363" fmla="*/ f265 1 600"/>
                  <a:gd name="f364" fmla="*/ f266 1 615"/>
                  <a:gd name="f365" fmla="*/ f267 1 600"/>
                  <a:gd name="f366" fmla="*/ f268 1 615"/>
                  <a:gd name="f367" fmla="*/ f269 1 600"/>
                  <a:gd name="f368" fmla="*/ f270 1 615"/>
                  <a:gd name="f369" fmla="*/ f271 1 600"/>
                  <a:gd name="f370" fmla="*/ f272 1 615"/>
                  <a:gd name="f371" fmla="*/ f273 1 600"/>
                  <a:gd name="f372" fmla="*/ f274 1 615"/>
                  <a:gd name="f373" fmla="*/ f275 1 600"/>
                  <a:gd name="f374" fmla="*/ f276 1 615"/>
                  <a:gd name="f375" fmla="*/ f277 1 600"/>
                  <a:gd name="f376" fmla="*/ f278 1 615"/>
                  <a:gd name="f377" fmla="*/ f279 1 600"/>
                  <a:gd name="f378" fmla="*/ f280 1 615"/>
                  <a:gd name="f379" fmla="*/ f281 1 600"/>
                  <a:gd name="f380" fmla="*/ f282 1 615"/>
                  <a:gd name="f381" fmla="*/ f283 1 600"/>
                  <a:gd name="f382" fmla="*/ f284 1 615"/>
                  <a:gd name="f383" fmla="*/ f285 1 600"/>
                  <a:gd name="f384" fmla="*/ f286 1 615"/>
                  <a:gd name="f385" fmla="*/ f287 1 600"/>
                  <a:gd name="f386" fmla="*/ f288 1 615"/>
                  <a:gd name="f387" fmla="*/ f289 1 600"/>
                  <a:gd name="f388" fmla="*/ f290 1 615"/>
                  <a:gd name="f389" fmla="*/ f291 1 600"/>
                  <a:gd name="f390" fmla="*/ f292 1 615"/>
                  <a:gd name="f391" fmla="*/ f293 1 600"/>
                  <a:gd name="f392" fmla="*/ f294 1 615"/>
                  <a:gd name="f393" fmla="*/ f295 1 600"/>
                  <a:gd name="f394" fmla="*/ f296 1 615"/>
                  <a:gd name="f395" fmla="*/ f297 1 600"/>
                  <a:gd name="f396" fmla="*/ f298 1 615"/>
                  <a:gd name="f397" fmla="*/ f299 1 600"/>
                  <a:gd name="f398" fmla="*/ f300 1 615"/>
                  <a:gd name="f399" fmla="*/ f301 1 600"/>
                  <a:gd name="f400" fmla="*/ f302 1 615"/>
                  <a:gd name="f401" fmla="*/ f303 1 600"/>
                  <a:gd name="f402" fmla="*/ f304 1 615"/>
                  <a:gd name="f403" fmla="*/ f305 1 600"/>
                  <a:gd name="f404" fmla="*/ f306 1 615"/>
                  <a:gd name="f405" fmla="*/ f307 1 600"/>
                  <a:gd name="f406" fmla="*/ f308 1 615"/>
                  <a:gd name="f407" fmla="*/ f309 1 600"/>
                  <a:gd name="f408" fmla="*/ f310 1 615"/>
                  <a:gd name="f409" fmla="*/ f311 1 600"/>
                  <a:gd name="f410" fmla="*/ f312 1 615"/>
                  <a:gd name="f411" fmla="*/ f313 1 600"/>
                  <a:gd name="f412" fmla="*/ f314 1 615"/>
                  <a:gd name="f413" fmla="*/ f315 1 600"/>
                  <a:gd name="f414" fmla="*/ f316 1 615"/>
                  <a:gd name="f415" fmla="*/ f317 1 600"/>
                  <a:gd name="f416" fmla="*/ f318 1 615"/>
                  <a:gd name="f417" fmla="*/ f319 1 600"/>
                  <a:gd name="f418" fmla="*/ f320 1 615"/>
                  <a:gd name="f419" fmla="*/ f321 1 600"/>
                  <a:gd name="f420" fmla="*/ f322 1 615"/>
                  <a:gd name="f421" fmla="*/ f323 1 600"/>
                  <a:gd name="f422" fmla="*/ f324 1 615"/>
                  <a:gd name="f423" fmla="*/ f325 1 600"/>
                  <a:gd name="f424" fmla="*/ f326 1 615"/>
                  <a:gd name="f425" fmla="*/ f327 1 600"/>
                  <a:gd name="f426" fmla="*/ f328 1 615"/>
                  <a:gd name="f427" fmla="*/ f329 1 600"/>
                  <a:gd name="f428" fmla="*/ f330 1 615"/>
                  <a:gd name="f429" fmla="*/ f331 1 600"/>
                  <a:gd name="f430" fmla="*/ f332 1 615"/>
                  <a:gd name="f431" fmla="*/ f333 1 600"/>
                  <a:gd name="f432" fmla="*/ f334 1 615"/>
                  <a:gd name="f433" fmla="*/ f335 1 600"/>
                  <a:gd name="f434" fmla="*/ f336 1 600"/>
                  <a:gd name="f435" fmla="*/ f337 1 615"/>
                  <a:gd name="f436" fmla="*/ f338 1 600"/>
                  <a:gd name="f437" fmla="*/ f339 1 615"/>
                  <a:gd name="f438" fmla="*/ f340 1 600"/>
                  <a:gd name="f439" fmla="*/ f341 1 600"/>
                  <a:gd name="f440" fmla="*/ f342 1 615"/>
                  <a:gd name="f441" fmla="*/ f343 1 600"/>
                  <a:gd name="f442" fmla="*/ f344 1 615"/>
                  <a:gd name="f443" fmla="*/ f345 1 600"/>
                  <a:gd name="f444" fmla="*/ f346 1 615"/>
                  <a:gd name="f445" fmla="*/ f347 1 600"/>
                  <a:gd name="f446" fmla="*/ f348 1 615"/>
                  <a:gd name="f447" fmla="*/ f349 1 600"/>
                  <a:gd name="f448" fmla="*/ 0 1 f251"/>
                  <a:gd name="f449" fmla="*/ f245 1 f251"/>
                  <a:gd name="f450" fmla="*/ 0 1 f252"/>
                  <a:gd name="f451" fmla="*/ f246 1 f252"/>
                  <a:gd name="f452" fmla="*/ f351 1 f251"/>
                  <a:gd name="f453" fmla="*/ f352 1 f252"/>
                  <a:gd name="f454" fmla="*/ f353 1 f251"/>
                  <a:gd name="f455" fmla="*/ f354 1 f252"/>
                  <a:gd name="f456" fmla="*/ f355 1 f251"/>
                  <a:gd name="f457" fmla="*/ f356 1 f252"/>
                  <a:gd name="f458" fmla="*/ f357 1 f251"/>
                  <a:gd name="f459" fmla="*/ f358 1 f252"/>
                  <a:gd name="f460" fmla="*/ f359 1 f251"/>
                  <a:gd name="f461" fmla="*/ f360 1 f252"/>
                  <a:gd name="f462" fmla="*/ f361 1 f251"/>
                  <a:gd name="f463" fmla="*/ f362 1 f252"/>
                  <a:gd name="f464" fmla="*/ f363 1 f251"/>
                  <a:gd name="f465" fmla="*/ f364 1 f252"/>
                  <a:gd name="f466" fmla="*/ f365 1 f251"/>
                  <a:gd name="f467" fmla="*/ f366 1 f252"/>
                  <a:gd name="f468" fmla="*/ f367 1 f251"/>
                  <a:gd name="f469" fmla="*/ f368 1 f252"/>
                  <a:gd name="f470" fmla="*/ f369 1 f251"/>
                  <a:gd name="f471" fmla="*/ f370 1 f252"/>
                  <a:gd name="f472" fmla="*/ f371 1 f251"/>
                  <a:gd name="f473" fmla="*/ f372 1 f252"/>
                  <a:gd name="f474" fmla="*/ f373 1 f251"/>
                  <a:gd name="f475" fmla="*/ f374 1 f252"/>
                  <a:gd name="f476" fmla="*/ f375 1 f251"/>
                  <a:gd name="f477" fmla="*/ f376 1 f252"/>
                  <a:gd name="f478" fmla="*/ f377 1 f251"/>
                  <a:gd name="f479" fmla="*/ f378 1 f252"/>
                  <a:gd name="f480" fmla="*/ f379 1 f251"/>
                  <a:gd name="f481" fmla="*/ f380 1 f252"/>
                  <a:gd name="f482" fmla="*/ f381 1 f251"/>
                  <a:gd name="f483" fmla="*/ f382 1 f252"/>
                  <a:gd name="f484" fmla="*/ f383 1 f251"/>
                  <a:gd name="f485" fmla="*/ f384 1 f252"/>
                  <a:gd name="f486" fmla="*/ f385 1 f251"/>
                  <a:gd name="f487" fmla="*/ f386 1 f252"/>
                  <a:gd name="f488" fmla="*/ f387 1 f251"/>
                  <a:gd name="f489" fmla="*/ f388 1 f252"/>
                  <a:gd name="f490" fmla="*/ f389 1 f251"/>
                  <a:gd name="f491" fmla="*/ f390 1 f252"/>
                  <a:gd name="f492" fmla="*/ f391 1 f251"/>
                  <a:gd name="f493" fmla="*/ f392 1 f252"/>
                  <a:gd name="f494" fmla="*/ f393 1 f251"/>
                  <a:gd name="f495" fmla="*/ f394 1 f252"/>
                  <a:gd name="f496" fmla="*/ f395 1 f251"/>
                  <a:gd name="f497" fmla="*/ f396 1 f252"/>
                  <a:gd name="f498" fmla="*/ f397 1 f251"/>
                  <a:gd name="f499" fmla="*/ f398 1 f252"/>
                  <a:gd name="f500" fmla="*/ f399 1 f251"/>
                  <a:gd name="f501" fmla="*/ f400 1 f252"/>
                  <a:gd name="f502" fmla="*/ f401 1 f251"/>
                  <a:gd name="f503" fmla="*/ f402 1 f252"/>
                  <a:gd name="f504" fmla="*/ f403 1 f251"/>
                  <a:gd name="f505" fmla="*/ f404 1 f252"/>
                  <a:gd name="f506" fmla="*/ f405 1 f251"/>
                  <a:gd name="f507" fmla="*/ f406 1 f252"/>
                  <a:gd name="f508" fmla="*/ f407 1 f251"/>
                  <a:gd name="f509" fmla="*/ f408 1 f252"/>
                  <a:gd name="f510" fmla="*/ f409 1 f251"/>
                  <a:gd name="f511" fmla="*/ f410 1 f252"/>
                  <a:gd name="f512" fmla="*/ f411 1 f251"/>
                  <a:gd name="f513" fmla="*/ f412 1 f252"/>
                  <a:gd name="f514" fmla="*/ f413 1 f251"/>
                  <a:gd name="f515" fmla="*/ f414 1 f252"/>
                  <a:gd name="f516" fmla="*/ f415 1 f251"/>
                  <a:gd name="f517" fmla="*/ f416 1 f252"/>
                  <a:gd name="f518" fmla="*/ f417 1 f251"/>
                  <a:gd name="f519" fmla="*/ f418 1 f252"/>
                  <a:gd name="f520" fmla="*/ f419 1 f251"/>
                  <a:gd name="f521" fmla="*/ f420 1 f252"/>
                  <a:gd name="f522" fmla="*/ f421 1 f251"/>
                  <a:gd name="f523" fmla="*/ f422 1 f252"/>
                  <a:gd name="f524" fmla="*/ f423 1 f251"/>
                  <a:gd name="f525" fmla="*/ f424 1 f252"/>
                  <a:gd name="f526" fmla="*/ f425 1 f251"/>
                  <a:gd name="f527" fmla="*/ f426 1 f252"/>
                  <a:gd name="f528" fmla="*/ f427 1 f251"/>
                  <a:gd name="f529" fmla="*/ f428 1 f252"/>
                  <a:gd name="f530" fmla="*/ f429 1 f251"/>
                  <a:gd name="f531" fmla="*/ f430 1 f252"/>
                  <a:gd name="f532" fmla="*/ f431 1 f251"/>
                  <a:gd name="f533" fmla="*/ f432 1 f252"/>
                  <a:gd name="f534" fmla="*/ f433 1 f251"/>
                  <a:gd name="f535" fmla="*/ f434 1 f251"/>
                  <a:gd name="f536" fmla="*/ f435 1 f252"/>
                  <a:gd name="f537" fmla="*/ f436 1 f251"/>
                  <a:gd name="f538" fmla="*/ f437 1 f252"/>
                  <a:gd name="f539" fmla="*/ f438 1 f251"/>
                  <a:gd name="f540" fmla="*/ f439 1 f251"/>
                  <a:gd name="f541" fmla="*/ f440 1 f252"/>
                  <a:gd name="f542" fmla="*/ f441 1 f251"/>
                  <a:gd name="f543" fmla="*/ f442 1 f252"/>
                  <a:gd name="f544" fmla="*/ f443 1 f251"/>
                  <a:gd name="f545" fmla="*/ f444 1 f252"/>
                  <a:gd name="f546" fmla="*/ f445 1 f251"/>
                  <a:gd name="f547" fmla="*/ f446 1 f252"/>
                  <a:gd name="f548" fmla="*/ f447 1 f251"/>
                  <a:gd name="f549" fmla="*/ f448 f242 1"/>
                  <a:gd name="f550" fmla="*/ f449 f242 1"/>
                  <a:gd name="f551" fmla="*/ f451 f243 1"/>
                  <a:gd name="f552" fmla="*/ f450 f243 1"/>
                  <a:gd name="f553" fmla="*/ f452 f242 1"/>
                  <a:gd name="f554" fmla="*/ f453 f243 1"/>
                  <a:gd name="f555" fmla="*/ f454 f242 1"/>
                  <a:gd name="f556" fmla="*/ f455 f243 1"/>
                  <a:gd name="f557" fmla="*/ f456 f242 1"/>
                  <a:gd name="f558" fmla="*/ f457 f243 1"/>
                  <a:gd name="f559" fmla="*/ f458 f242 1"/>
                  <a:gd name="f560" fmla="*/ f459 f243 1"/>
                  <a:gd name="f561" fmla="*/ f460 f242 1"/>
                  <a:gd name="f562" fmla="*/ f461 f243 1"/>
                  <a:gd name="f563" fmla="*/ f462 f242 1"/>
                  <a:gd name="f564" fmla="*/ f463 f243 1"/>
                  <a:gd name="f565" fmla="*/ f464 f242 1"/>
                  <a:gd name="f566" fmla="*/ f465 f243 1"/>
                  <a:gd name="f567" fmla="*/ f466 f242 1"/>
                  <a:gd name="f568" fmla="*/ f467 f243 1"/>
                  <a:gd name="f569" fmla="*/ f468 f242 1"/>
                  <a:gd name="f570" fmla="*/ f469 f243 1"/>
                  <a:gd name="f571" fmla="*/ f470 f242 1"/>
                  <a:gd name="f572" fmla="*/ f471 f243 1"/>
                  <a:gd name="f573" fmla="*/ f472 f242 1"/>
                  <a:gd name="f574" fmla="*/ f473 f243 1"/>
                  <a:gd name="f575" fmla="*/ f474 f242 1"/>
                  <a:gd name="f576" fmla="*/ f475 f243 1"/>
                  <a:gd name="f577" fmla="*/ f476 f242 1"/>
                  <a:gd name="f578" fmla="*/ f477 f243 1"/>
                  <a:gd name="f579" fmla="*/ f478 f242 1"/>
                  <a:gd name="f580" fmla="*/ f479 f243 1"/>
                  <a:gd name="f581" fmla="*/ f480 f242 1"/>
                  <a:gd name="f582" fmla="*/ f481 f243 1"/>
                  <a:gd name="f583" fmla="*/ f482 f242 1"/>
                  <a:gd name="f584" fmla="*/ f483 f243 1"/>
                  <a:gd name="f585" fmla="*/ f484 f242 1"/>
                  <a:gd name="f586" fmla="*/ f485 f243 1"/>
                  <a:gd name="f587" fmla="*/ f486 f242 1"/>
                  <a:gd name="f588" fmla="*/ f487 f243 1"/>
                  <a:gd name="f589" fmla="*/ f488 f242 1"/>
                  <a:gd name="f590" fmla="*/ f489 f243 1"/>
                  <a:gd name="f591" fmla="*/ f490 f242 1"/>
                  <a:gd name="f592" fmla="*/ f491 f243 1"/>
                  <a:gd name="f593" fmla="*/ f492 f242 1"/>
                  <a:gd name="f594" fmla="*/ f493 f243 1"/>
                  <a:gd name="f595" fmla="*/ f494 f242 1"/>
                  <a:gd name="f596" fmla="*/ f495 f243 1"/>
                  <a:gd name="f597" fmla="*/ f496 f242 1"/>
                  <a:gd name="f598" fmla="*/ f497 f243 1"/>
                  <a:gd name="f599" fmla="*/ f498 f242 1"/>
                  <a:gd name="f600" fmla="*/ f499 f243 1"/>
                  <a:gd name="f601" fmla="*/ f500 f242 1"/>
                  <a:gd name="f602" fmla="*/ f501 f243 1"/>
                  <a:gd name="f603" fmla="*/ f502 f242 1"/>
                  <a:gd name="f604" fmla="*/ f503 f243 1"/>
                  <a:gd name="f605" fmla="*/ f504 f242 1"/>
                  <a:gd name="f606" fmla="*/ f505 f243 1"/>
                  <a:gd name="f607" fmla="*/ f506 f242 1"/>
                  <a:gd name="f608" fmla="*/ f507 f243 1"/>
                  <a:gd name="f609" fmla="*/ f508 f242 1"/>
                  <a:gd name="f610" fmla="*/ f509 f243 1"/>
                  <a:gd name="f611" fmla="*/ f510 f242 1"/>
                  <a:gd name="f612" fmla="*/ f511 f243 1"/>
                  <a:gd name="f613" fmla="*/ f512 f242 1"/>
                  <a:gd name="f614" fmla="*/ f513 f243 1"/>
                  <a:gd name="f615" fmla="*/ f514 f242 1"/>
                  <a:gd name="f616" fmla="*/ f515 f243 1"/>
                  <a:gd name="f617" fmla="*/ f516 f242 1"/>
                  <a:gd name="f618" fmla="*/ f517 f243 1"/>
                  <a:gd name="f619" fmla="*/ f518 f242 1"/>
                  <a:gd name="f620" fmla="*/ f519 f243 1"/>
                  <a:gd name="f621" fmla="*/ f520 f242 1"/>
                  <a:gd name="f622" fmla="*/ f521 f243 1"/>
                  <a:gd name="f623" fmla="*/ f522 f242 1"/>
                  <a:gd name="f624" fmla="*/ f523 f243 1"/>
                  <a:gd name="f625" fmla="*/ f524 f242 1"/>
                  <a:gd name="f626" fmla="*/ f525 f243 1"/>
                  <a:gd name="f627" fmla="*/ f526 f242 1"/>
                  <a:gd name="f628" fmla="*/ f527 f243 1"/>
                  <a:gd name="f629" fmla="*/ f528 f242 1"/>
                  <a:gd name="f630" fmla="*/ f529 f243 1"/>
                  <a:gd name="f631" fmla="*/ f530 f242 1"/>
                  <a:gd name="f632" fmla="*/ f531 f243 1"/>
                  <a:gd name="f633" fmla="*/ f532 f242 1"/>
                  <a:gd name="f634" fmla="*/ f533 f243 1"/>
                  <a:gd name="f635" fmla="*/ f534 f242 1"/>
                  <a:gd name="f636" fmla="*/ f535 f242 1"/>
                  <a:gd name="f637" fmla="*/ f536 f243 1"/>
                  <a:gd name="f638" fmla="*/ f537 f242 1"/>
                  <a:gd name="f639" fmla="*/ f538 f243 1"/>
                  <a:gd name="f640" fmla="*/ f539 f242 1"/>
                  <a:gd name="f641" fmla="*/ f540 f242 1"/>
                  <a:gd name="f642" fmla="*/ f541 f243 1"/>
                  <a:gd name="f643" fmla="*/ f542 f242 1"/>
                  <a:gd name="f644" fmla="*/ f543 f243 1"/>
                  <a:gd name="f645" fmla="*/ f544 f242 1"/>
                  <a:gd name="f646" fmla="*/ f545 f243 1"/>
                  <a:gd name="f647" fmla="*/ f546 f242 1"/>
                  <a:gd name="f648" fmla="*/ f547 f243 1"/>
                  <a:gd name="f649" fmla="*/ f548 f242 1"/>
                </a:gdLst>
                <a:ahLst/>
                <a:cxnLst>
                  <a:cxn ang="3cd4">
                    <a:pos x="hc" y="t"/>
                  </a:cxn>
                  <a:cxn ang="0">
                    <a:pos x="r" y="vc"/>
                  </a:cxn>
                  <a:cxn ang="cd4">
                    <a:pos x="hc" y="b"/>
                  </a:cxn>
                  <a:cxn ang="cd2">
                    <a:pos x="l" y="vc"/>
                  </a:cxn>
                  <a:cxn ang="f350">
                    <a:pos x="f553" y="f554"/>
                  </a:cxn>
                  <a:cxn ang="f350">
                    <a:pos x="f555" y="f556"/>
                  </a:cxn>
                  <a:cxn ang="f350">
                    <a:pos x="f557" y="f558"/>
                  </a:cxn>
                  <a:cxn ang="f350">
                    <a:pos x="f559" y="f560"/>
                  </a:cxn>
                  <a:cxn ang="f350">
                    <a:pos x="f561" y="f562"/>
                  </a:cxn>
                  <a:cxn ang="f350">
                    <a:pos x="f563" y="f564"/>
                  </a:cxn>
                  <a:cxn ang="f350">
                    <a:pos x="f565" y="f566"/>
                  </a:cxn>
                  <a:cxn ang="f350">
                    <a:pos x="f567" y="f568"/>
                  </a:cxn>
                  <a:cxn ang="f350">
                    <a:pos x="f569" y="f570"/>
                  </a:cxn>
                  <a:cxn ang="f350">
                    <a:pos x="f571" y="f572"/>
                  </a:cxn>
                  <a:cxn ang="f350">
                    <a:pos x="f573" y="f574"/>
                  </a:cxn>
                  <a:cxn ang="f350">
                    <a:pos x="f575" y="f576"/>
                  </a:cxn>
                  <a:cxn ang="f350">
                    <a:pos x="f577" y="f578"/>
                  </a:cxn>
                  <a:cxn ang="f350">
                    <a:pos x="f579" y="f580"/>
                  </a:cxn>
                  <a:cxn ang="f350">
                    <a:pos x="f581" y="f582"/>
                  </a:cxn>
                  <a:cxn ang="f350">
                    <a:pos x="f583" y="f584"/>
                  </a:cxn>
                  <a:cxn ang="f350">
                    <a:pos x="f585" y="f586"/>
                  </a:cxn>
                  <a:cxn ang="f350">
                    <a:pos x="f587" y="f588"/>
                  </a:cxn>
                  <a:cxn ang="f350">
                    <a:pos x="f589" y="f590"/>
                  </a:cxn>
                  <a:cxn ang="f350">
                    <a:pos x="f591" y="f592"/>
                  </a:cxn>
                  <a:cxn ang="f350">
                    <a:pos x="f593" y="f594"/>
                  </a:cxn>
                  <a:cxn ang="f350">
                    <a:pos x="f595" y="f596"/>
                  </a:cxn>
                  <a:cxn ang="f350">
                    <a:pos x="f597" y="f598"/>
                  </a:cxn>
                  <a:cxn ang="f350">
                    <a:pos x="f599" y="f600"/>
                  </a:cxn>
                  <a:cxn ang="f350">
                    <a:pos x="f601" y="f602"/>
                  </a:cxn>
                  <a:cxn ang="f350">
                    <a:pos x="f603" y="f604"/>
                  </a:cxn>
                  <a:cxn ang="f350">
                    <a:pos x="f605" y="f606"/>
                  </a:cxn>
                  <a:cxn ang="f350">
                    <a:pos x="f607" y="f608"/>
                  </a:cxn>
                  <a:cxn ang="f350">
                    <a:pos x="f609" y="f610"/>
                  </a:cxn>
                  <a:cxn ang="f350">
                    <a:pos x="f611" y="f612"/>
                  </a:cxn>
                  <a:cxn ang="f350">
                    <a:pos x="f613" y="f614"/>
                  </a:cxn>
                  <a:cxn ang="f350">
                    <a:pos x="f615" y="f616"/>
                  </a:cxn>
                  <a:cxn ang="f350">
                    <a:pos x="f617" y="f618"/>
                  </a:cxn>
                  <a:cxn ang="f350">
                    <a:pos x="f619" y="f620"/>
                  </a:cxn>
                  <a:cxn ang="f350">
                    <a:pos x="f621" y="f622"/>
                  </a:cxn>
                  <a:cxn ang="f350">
                    <a:pos x="f623" y="f624"/>
                  </a:cxn>
                  <a:cxn ang="f350">
                    <a:pos x="f625" y="f626"/>
                  </a:cxn>
                  <a:cxn ang="f350">
                    <a:pos x="f627" y="f628"/>
                  </a:cxn>
                  <a:cxn ang="f350">
                    <a:pos x="f629" y="f630"/>
                  </a:cxn>
                  <a:cxn ang="f350">
                    <a:pos x="f631" y="f632"/>
                  </a:cxn>
                  <a:cxn ang="f350">
                    <a:pos x="f633" y="f634"/>
                  </a:cxn>
                  <a:cxn ang="f350">
                    <a:pos x="f635" y="f566"/>
                  </a:cxn>
                  <a:cxn ang="f350">
                    <a:pos x="f636" y="f637"/>
                  </a:cxn>
                  <a:cxn ang="f350">
                    <a:pos x="f638" y="f639"/>
                  </a:cxn>
                  <a:cxn ang="f350">
                    <a:pos x="f640" y="f570"/>
                  </a:cxn>
                  <a:cxn ang="f350">
                    <a:pos x="f641" y="f642"/>
                  </a:cxn>
                  <a:cxn ang="f350">
                    <a:pos x="f643" y="f644"/>
                  </a:cxn>
                  <a:cxn ang="f350">
                    <a:pos x="f645" y="f646"/>
                  </a:cxn>
                  <a:cxn ang="f350">
                    <a:pos x="f647" y="f648"/>
                  </a:cxn>
                  <a:cxn ang="f350">
                    <a:pos x="f649" y="f602"/>
                  </a:cxn>
                  <a:cxn ang="f350">
                    <a:pos x="f605" y="f606"/>
                  </a:cxn>
                </a:cxnLst>
                <a:rect l="f549" t="f552" r="f550" b="f551"/>
                <a:pathLst>
                  <a:path w="600" h="615">
                    <a:moveTo>
                      <a:pt x="f9" y="f8"/>
                    </a:moveTo>
                    <a:lnTo>
                      <a:pt x="f9" y="f8"/>
                    </a:lnTo>
                    <a:lnTo>
                      <a:pt x="f10" y="f11"/>
                    </a:lnTo>
                    <a:lnTo>
                      <a:pt x="f10" y="f11"/>
                    </a:lnTo>
                    <a:lnTo>
                      <a:pt x="f12" y="f13"/>
                    </a:lnTo>
                    <a:lnTo>
                      <a:pt x="f14" y="f15"/>
                    </a:lnTo>
                    <a:lnTo>
                      <a:pt x="f14" y="f15"/>
                    </a:lnTo>
                    <a:lnTo>
                      <a:pt x="f16" y="f17"/>
                    </a:lnTo>
                    <a:lnTo>
                      <a:pt x="f18" y="f19"/>
                    </a:lnTo>
                    <a:lnTo>
                      <a:pt x="f20" y="f21"/>
                    </a:lnTo>
                    <a:lnTo>
                      <a:pt x="f2" y="f22"/>
                    </a:lnTo>
                    <a:lnTo>
                      <a:pt x="f23" y="f24"/>
                    </a:lnTo>
                    <a:lnTo>
                      <a:pt x="f23" y="f24"/>
                    </a:lnTo>
                    <a:lnTo>
                      <a:pt x="f25" y="f26"/>
                    </a:lnTo>
                    <a:lnTo>
                      <a:pt x="f25" y="f26"/>
                    </a:lnTo>
                    <a:lnTo>
                      <a:pt x="f25" y="f26"/>
                    </a:lnTo>
                    <a:lnTo>
                      <a:pt x="f27" y="f24"/>
                    </a:lnTo>
                    <a:lnTo>
                      <a:pt x="f28" y="f29"/>
                    </a:lnTo>
                    <a:lnTo>
                      <a:pt x="f30" y="f31"/>
                    </a:lnTo>
                    <a:lnTo>
                      <a:pt x="f32" y="f33"/>
                    </a:lnTo>
                    <a:lnTo>
                      <a:pt x="f34" y="f35"/>
                    </a:lnTo>
                    <a:lnTo>
                      <a:pt x="f36" y="f37"/>
                    </a:lnTo>
                    <a:lnTo>
                      <a:pt x="f38" y="f39"/>
                    </a:lnTo>
                    <a:lnTo>
                      <a:pt x="f40" y="f41"/>
                    </a:lnTo>
                    <a:lnTo>
                      <a:pt x="f42" y="f43"/>
                    </a:lnTo>
                    <a:lnTo>
                      <a:pt x="f44" y="f45"/>
                    </a:lnTo>
                    <a:lnTo>
                      <a:pt x="f46" y="f47"/>
                    </a:lnTo>
                    <a:lnTo>
                      <a:pt x="f46" y="f47"/>
                    </a:lnTo>
                    <a:lnTo>
                      <a:pt x="f48" y="f49"/>
                    </a:lnTo>
                    <a:lnTo>
                      <a:pt x="f50" y="f51"/>
                    </a:lnTo>
                    <a:lnTo>
                      <a:pt x="f52" y="f53"/>
                    </a:lnTo>
                    <a:lnTo>
                      <a:pt x="f54" y="f55"/>
                    </a:lnTo>
                    <a:lnTo>
                      <a:pt x="f54" y="f55"/>
                    </a:lnTo>
                    <a:lnTo>
                      <a:pt x="f56" y="f57"/>
                    </a:lnTo>
                    <a:lnTo>
                      <a:pt x="f56" y="f57"/>
                    </a:lnTo>
                    <a:lnTo>
                      <a:pt x="f58" y="f59"/>
                    </a:lnTo>
                    <a:lnTo>
                      <a:pt x="f60" y="f61"/>
                    </a:lnTo>
                    <a:lnTo>
                      <a:pt x="f60" y="f61"/>
                    </a:lnTo>
                    <a:lnTo>
                      <a:pt x="f62" y="f63"/>
                    </a:lnTo>
                    <a:lnTo>
                      <a:pt x="f62" y="f63"/>
                    </a:lnTo>
                    <a:lnTo>
                      <a:pt x="f6" y="f64"/>
                    </a:lnTo>
                    <a:lnTo>
                      <a:pt x="f6" y="f65"/>
                    </a:lnTo>
                    <a:lnTo>
                      <a:pt x="f6" y="f66"/>
                    </a:lnTo>
                    <a:lnTo>
                      <a:pt x="f67" y="f27"/>
                    </a:lnTo>
                    <a:lnTo>
                      <a:pt x="f68" y="f69"/>
                    </a:lnTo>
                    <a:lnTo>
                      <a:pt x="f70" y="f71"/>
                    </a:lnTo>
                    <a:lnTo>
                      <a:pt x="f70" y="f28"/>
                    </a:lnTo>
                    <a:lnTo>
                      <a:pt x="f70" y="f28"/>
                    </a:lnTo>
                    <a:lnTo>
                      <a:pt x="f72" y="f73"/>
                    </a:lnTo>
                    <a:lnTo>
                      <a:pt x="f74" y="f75"/>
                    </a:lnTo>
                    <a:lnTo>
                      <a:pt x="f76" y="f77"/>
                    </a:lnTo>
                    <a:lnTo>
                      <a:pt x="f78" y="f77"/>
                    </a:lnTo>
                    <a:lnTo>
                      <a:pt x="f78" y="f77"/>
                    </a:lnTo>
                    <a:lnTo>
                      <a:pt x="f79" y="f77"/>
                    </a:lnTo>
                    <a:lnTo>
                      <a:pt x="f80" y="f81"/>
                    </a:lnTo>
                    <a:lnTo>
                      <a:pt x="f82" y="f83"/>
                    </a:lnTo>
                    <a:lnTo>
                      <a:pt x="f84" y="f85"/>
                    </a:lnTo>
                    <a:lnTo>
                      <a:pt x="f86" y="f87"/>
                    </a:lnTo>
                    <a:lnTo>
                      <a:pt x="f40" y="f88"/>
                    </a:lnTo>
                    <a:lnTo>
                      <a:pt x="f89" y="f64"/>
                    </a:lnTo>
                    <a:lnTo>
                      <a:pt x="f89" y="f64"/>
                    </a:lnTo>
                    <a:lnTo>
                      <a:pt x="f90" y="f91"/>
                    </a:lnTo>
                    <a:lnTo>
                      <a:pt x="f92" y="f93"/>
                    </a:lnTo>
                    <a:lnTo>
                      <a:pt x="f92" y="f93"/>
                    </a:lnTo>
                    <a:lnTo>
                      <a:pt x="f94" y="f87"/>
                    </a:lnTo>
                    <a:lnTo>
                      <a:pt x="f3" y="f95"/>
                    </a:lnTo>
                    <a:lnTo>
                      <a:pt x="f3" y="f95"/>
                    </a:lnTo>
                    <a:lnTo>
                      <a:pt x="f96" y="f97"/>
                    </a:lnTo>
                    <a:lnTo>
                      <a:pt x="f44" y="f98"/>
                    </a:lnTo>
                    <a:lnTo>
                      <a:pt x="f76" y="f99"/>
                    </a:lnTo>
                    <a:lnTo>
                      <a:pt x="f76" y="f99"/>
                    </a:lnTo>
                    <a:lnTo>
                      <a:pt x="f100" y="f101"/>
                    </a:lnTo>
                    <a:lnTo>
                      <a:pt x="f102" y="f103"/>
                    </a:lnTo>
                    <a:lnTo>
                      <a:pt x="f102" y="f74"/>
                    </a:lnTo>
                    <a:lnTo>
                      <a:pt x="f104" y="f105"/>
                    </a:lnTo>
                    <a:lnTo>
                      <a:pt x="f104" y="f105"/>
                    </a:lnTo>
                    <a:lnTo>
                      <a:pt x="f103" y="f106"/>
                    </a:lnTo>
                    <a:lnTo>
                      <a:pt x="f76" y="f70"/>
                    </a:lnTo>
                    <a:lnTo>
                      <a:pt x="f107" y="f108"/>
                    </a:lnTo>
                    <a:lnTo>
                      <a:pt x="f52" y="f67"/>
                    </a:lnTo>
                    <a:lnTo>
                      <a:pt x="f109" y="f6"/>
                    </a:lnTo>
                    <a:lnTo>
                      <a:pt x="f109" y="f6"/>
                    </a:lnTo>
                    <a:lnTo>
                      <a:pt x="f110" y="f6"/>
                    </a:lnTo>
                    <a:lnTo>
                      <a:pt x="f111" y="f6"/>
                    </a:lnTo>
                    <a:lnTo>
                      <a:pt x="f111" y="f6"/>
                    </a:lnTo>
                    <a:lnTo>
                      <a:pt x="f112" y="f70"/>
                    </a:lnTo>
                    <a:lnTo>
                      <a:pt x="f113" y="f114"/>
                    </a:lnTo>
                    <a:lnTo>
                      <a:pt x="f115" y="f101"/>
                    </a:lnTo>
                    <a:lnTo>
                      <a:pt x="f116" y="f117"/>
                    </a:lnTo>
                    <a:lnTo>
                      <a:pt x="f118" y="f119"/>
                    </a:lnTo>
                    <a:lnTo>
                      <a:pt x="f120" y="f121"/>
                    </a:lnTo>
                    <a:lnTo>
                      <a:pt x="f120" y="f121"/>
                    </a:lnTo>
                    <a:lnTo>
                      <a:pt x="f122" y="f89"/>
                    </a:lnTo>
                    <a:lnTo>
                      <a:pt x="f30" y="f116"/>
                    </a:lnTo>
                    <a:lnTo>
                      <a:pt x="f123" y="f98"/>
                    </a:lnTo>
                    <a:lnTo>
                      <a:pt x="f123" y="f98"/>
                    </a:lnTo>
                    <a:lnTo>
                      <a:pt x="f124" y="f98"/>
                    </a:lnTo>
                    <a:lnTo>
                      <a:pt x="f125" y="f116"/>
                    </a:lnTo>
                    <a:lnTo>
                      <a:pt x="f47" y="f126"/>
                    </a:lnTo>
                    <a:lnTo>
                      <a:pt x="f127" y="f90"/>
                    </a:lnTo>
                    <a:lnTo>
                      <a:pt x="f128" y="f129"/>
                    </a:lnTo>
                    <a:lnTo>
                      <a:pt x="f128" y="f129"/>
                    </a:lnTo>
                    <a:lnTo>
                      <a:pt x="f130" y="f94"/>
                    </a:lnTo>
                    <a:lnTo>
                      <a:pt x="f131" y="f132"/>
                    </a:lnTo>
                    <a:lnTo>
                      <a:pt x="f131" y="f132"/>
                    </a:lnTo>
                    <a:lnTo>
                      <a:pt x="f133" y="f134"/>
                    </a:lnTo>
                    <a:lnTo>
                      <a:pt x="f135" y="f69"/>
                    </a:lnTo>
                    <a:lnTo>
                      <a:pt x="f136" y="f124"/>
                    </a:lnTo>
                    <a:lnTo>
                      <a:pt x="f137" y="f18"/>
                    </a:lnTo>
                    <a:lnTo>
                      <a:pt x="f138" y="f139"/>
                    </a:lnTo>
                    <a:lnTo>
                      <a:pt x="f140" y="f141"/>
                    </a:lnTo>
                    <a:lnTo>
                      <a:pt x="f140" y="f142"/>
                    </a:lnTo>
                    <a:lnTo>
                      <a:pt x="f140" y="f142"/>
                    </a:lnTo>
                    <a:lnTo>
                      <a:pt x="f140" y="f43"/>
                    </a:lnTo>
                    <a:lnTo>
                      <a:pt x="f143" y="f144"/>
                    </a:lnTo>
                    <a:lnTo>
                      <a:pt x="f145" y="f146"/>
                    </a:lnTo>
                    <a:lnTo>
                      <a:pt x="f147" y="f148"/>
                    </a:lnTo>
                    <a:lnTo>
                      <a:pt x="f147" y="f148"/>
                    </a:lnTo>
                    <a:lnTo>
                      <a:pt x="f149" y="f150"/>
                    </a:lnTo>
                    <a:lnTo>
                      <a:pt x="f7" y="f151"/>
                    </a:lnTo>
                    <a:lnTo>
                      <a:pt x="f7" y="f152"/>
                    </a:lnTo>
                    <a:lnTo>
                      <a:pt x="f149" y="f153"/>
                    </a:lnTo>
                    <a:lnTo>
                      <a:pt x="f149" y="f153"/>
                    </a:lnTo>
                    <a:lnTo>
                      <a:pt x="f143" y="f154"/>
                    </a:lnTo>
                    <a:lnTo>
                      <a:pt x="f155" y="f156"/>
                    </a:lnTo>
                    <a:lnTo>
                      <a:pt x="f157" y="f158"/>
                    </a:lnTo>
                    <a:lnTo>
                      <a:pt x="f159" y="f160"/>
                    </a:lnTo>
                    <a:lnTo>
                      <a:pt x="f161" y="f162"/>
                    </a:lnTo>
                    <a:lnTo>
                      <a:pt x="f163" y="f164"/>
                    </a:lnTo>
                    <a:lnTo>
                      <a:pt x="f165" y="f8"/>
                    </a:lnTo>
                    <a:lnTo>
                      <a:pt x="f165" y="f8"/>
                    </a:lnTo>
                    <a:lnTo>
                      <a:pt x="f9" y="f8"/>
                    </a:lnTo>
                    <a:lnTo>
                      <a:pt x="f9" y="f8"/>
                    </a:lnTo>
                    <a:close/>
                    <a:moveTo>
                      <a:pt x="f166" y="f167"/>
                    </a:moveTo>
                    <a:lnTo>
                      <a:pt x="f166" y="f167"/>
                    </a:lnTo>
                    <a:lnTo>
                      <a:pt x="f2" y="f168"/>
                    </a:lnTo>
                    <a:lnTo>
                      <a:pt x="f2" y="f168"/>
                    </a:lnTo>
                    <a:lnTo>
                      <a:pt x="f169" y="f33"/>
                    </a:lnTo>
                    <a:lnTo>
                      <a:pt x="f18" y="f170"/>
                    </a:lnTo>
                    <a:lnTo>
                      <a:pt x="f53" y="f171"/>
                    </a:lnTo>
                    <a:lnTo>
                      <a:pt x="f165" y="f162"/>
                    </a:lnTo>
                    <a:lnTo>
                      <a:pt x="f172" y="f173"/>
                    </a:lnTo>
                    <a:lnTo>
                      <a:pt x="f172" y="f173"/>
                    </a:lnTo>
                    <a:lnTo>
                      <a:pt x="f174" y="f171"/>
                    </a:lnTo>
                    <a:lnTo>
                      <a:pt x="f175" y="f158"/>
                    </a:lnTo>
                    <a:lnTo>
                      <a:pt x="f135" y="f37"/>
                    </a:lnTo>
                    <a:lnTo>
                      <a:pt x="f136" y="f153"/>
                    </a:lnTo>
                    <a:lnTo>
                      <a:pt x="f176" y="f151"/>
                    </a:lnTo>
                    <a:lnTo>
                      <a:pt x="f176" y="f151"/>
                    </a:lnTo>
                    <a:lnTo>
                      <a:pt x="f177" y="f178"/>
                    </a:lnTo>
                    <a:lnTo>
                      <a:pt x="f179" y="f180"/>
                    </a:lnTo>
                    <a:lnTo>
                      <a:pt x="f136" y="f181"/>
                    </a:lnTo>
                    <a:lnTo>
                      <a:pt x="f136" y="f182"/>
                    </a:lnTo>
                    <a:lnTo>
                      <a:pt x="f136" y="f183"/>
                    </a:lnTo>
                    <a:lnTo>
                      <a:pt x="f136" y="f183"/>
                    </a:lnTo>
                    <a:lnTo>
                      <a:pt x="f157" y="f184"/>
                    </a:lnTo>
                    <a:lnTo>
                      <a:pt x="f185" y="f53"/>
                    </a:lnTo>
                    <a:lnTo>
                      <a:pt x="f186" y="f187"/>
                    </a:lnTo>
                    <a:lnTo>
                      <a:pt x="f188" y="f189"/>
                    </a:lnTo>
                    <a:lnTo>
                      <a:pt x="f190" y="f191"/>
                    </a:lnTo>
                    <a:lnTo>
                      <a:pt x="f192" y="f36"/>
                    </a:lnTo>
                    <a:lnTo>
                      <a:pt x="f192" y="f36"/>
                    </a:lnTo>
                    <a:lnTo>
                      <a:pt x="f193" y="f194"/>
                    </a:lnTo>
                    <a:lnTo>
                      <a:pt x="f51" y="f92"/>
                    </a:lnTo>
                    <a:lnTo>
                      <a:pt x="f55" y="f195"/>
                    </a:lnTo>
                    <a:lnTo>
                      <a:pt x="f189" y="f94"/>
                    </a:lnTo>
                    <a:lnTo>
                      <a:pt x="f123" y="f129"/>
                    </a:lnTo>
                    <a:lnTo>
                      <a:pt x="f123" y="f129"/>
                    </a:lnTo>
                    <a:lnTo>
                      <a:pt x="f83" y="f94"/>
                    </a:lnTo>
                    <a:lnTo>
                      <a:pt x="f196" y="f94"/>
                    </a:lnTo>
                    <a:lnTo>
                      <a:pt x="f32" y="f132"/>
                    </a:lnTo>
                    <a:lnTo>
                      <a:pt x="f134" y="f92"/>
                    </a:lnTo>
                    <a:lnTo>
                      <a:pt x="f134" y="f92"/>
                    </a:lnTo>
                    <a:lnTo>
                      <a:pt x="f197" y="f92"/>
                    </a:lnTo>
                    <a:lnTo>
                      <a:pt x="f198" y="f92"/>
                    </a:lnTo>
                    <a:lnTo>
                      <a:pt x="f97" y="f199"/>
                    </a:lnTo>
                    <a:lnTo>
                      <a:pt x="f200" y="f132"/>
                    </a:lnTo>
                    <a:lnTo>
                      <a:pt x="f200" y="f132"/>
                    </a:lnTo>
                    <a:lnTo>
                      <a:pt x="f129" y="f201"/>
                    </a:lnTo>
                    <a:lnTo>
                      <a:pt x="f40" y="f202"/>
                    </a:lnTo>
                    <a:lnTo>
                      <a:pt x="f203" y="f109"/>
                    </a:lnTo>
                    <a:lnTo>
                      <a:pt x="f82" y="f204"/>
                    </a:lnTo>
                    <a:lnTo>
                      <a:pt x="f80" y="f74"/>
                    </a:lnTo>
                    <a:lnTo>
                      <a:pt x="f109" y="f205"/>
                    </a:lnTo>
                    <a:lnTo>
                      <a:pt x="f109" y="f205"/>
                    </a:lnTo>
                    <a:lnTo>
                      <a:pt x="f206" y="f105"/>
                    </a:lnTo>
                    <a:lnTo>
                      <a:pt x="f207" y="f56"/>
                    </a:lnTo>
                    <a:lnTo>
                      <a:pt x="f208" y="f209"/>
                    </a:lnTo>
                    <a:lnTo>
                      <a:pt x="f208" y="f209"/>
                    </a:lnTo>
                    <a:lnTo>
                      <a:pt x="f78" y="f102"/>
                    </a:lnTo>
                    <a:lnTo>
                      <a:pt x="f208" y="f100"/>
                    </a:lnTo>
                    <a:lnTo>
                      <a:pt x="f206" y="f210"/>
                    </a:lnTo>
                    <a:lnTo>
                      <a:pt x="f206" y="f210"/>
                    </a:lnTo>
                    <a:lnTo>
                      <a:pt x="f119" y="f201"/>
                    </a:lnTo>
                    <a:lnTo>
                      <a:pt x="f3" y="f211"/>
                    </a:lnTo>
                    <a:lnTo>
                      <a:pt x="f195" y="f32"/>
                    </a:lnTo>
                    <a:lnTo>
                      <a:pt x="f195" y="f32"/>
                    </a:lnTo>
                    <a:lnTo>
                      <a:pt x="f212" y="f28"/>
                    </a:lnTo>
                    <a:lnTo>
                      <a:pt x="f198" y="f88"/>
                    </a:lnTo>
                    <a:lnTo>
                      <a:pt x="f213" y="f91"/>
                    </a:lnTo>
                    <a:lnTo>
                      <a:pt x="f197" y="f64"/>
                    </a:lnTo>
                    <a:lnTo>
                      <a:pt x="f213" y="f124"/>
                    </a:lnTo>
                    <a:lnTo>
                      <a:pt x="f213" y="f124"/>
                    </a:lnTo>
                    <a:lnTo>
                      <a:pt x="f213" y="f214"/>
                    </a:lnTo>
                    <a:lnTo>
                      <a:pt x="f97" y="f166"/>
                    </a:lnTo>
                    <a:lnTo>
                      <a:pt x="f200" y="f59"/>
                    </a:lnTo>
                    <a:lnTo>
                      <a:pt x="f212" y="f215"/>
                    </a:lnTo>
                    <a:lnTo>
                      <a:pt x="f212" y="f215"/>
                    </a:lnTo>
                    <a:lnTo>
                      <a:pt x="f94" y="f215"/>
                    </a:lnTo>
                    <a:lnTo>
                      <a:pt x="f38" y="f57"/>
                    </a:lnTo>
                    <a:lnTo>
                      <a:pt x="f3" y="f216"/>
                    </a:lnTo>
                    <a:lnTo>
                      <a:pt x="f3" y="f216"/>
                    </a:lnTo>
                    <a:lnTo>
                      <a:pt x="f116" y="f216"/>
                    </a:lnTo>
                    <a:lnTo>
                      <a:pt x="f217" y="f216"/>
                    </a:lnTo>
                    <a:lnTo>
                      <a:pt x="f218" y="f216"/>
                    </a:lnTo>
                    <a:lnTo>
                      <a:pt x="f219" y="f57"/>
                    </a:lnTo>
                    <a:lnTo>
                      <a:pt x="f219" y="f57"/>
                    </a:lnTo>
                    <a:lnTo>
                      <a:pt x="f220" y="f23"/>
                    </a:lnTo>
                    <a:lnTo>
                      <a:pt x="f84" y="f91"/>
                    </a:lnTo>
                    <a:lnTo>
                      <a:pt x="f82" y="f66"/>
                    </a:lnTo>
                    <a:lnTo>
                      <a:pt x="f80" y="f221"/>
                    </a:lnTo>
                    <a:lnTo>
                      <a:pt x="f79" y="f69"/>
                    </a:lnTo>
                    <a:lnTo>
                      <a:pt x="f78" y="f222"/>
                    </a:lnTo>
                    <a:lnTo>
                      <a:pt x="f78" y="f222"/>
                    </a:lnTo>
                    <a:lnTo>
                      <a:pt x="f210" y="f69"/>
                    </a:lnTo>
                    <a:lnTo>
                      <a:pt x="f103" y="f223"/>
                    </a:lnTo>
                    <a:lnTo>
                      <a:pt x="f54" y="f87"/>
                    </a:lnTo>
                    <a:lnTo>
                      <a:pt x="f56" y="f27"/>
                    </a:lnTo>
                    <a:lnTo>
                      <a:pt x="f56" y="f27"/>
                    </a:lnTo>
                    <a:lnTo>
                      <a:pt x="f205" y="f224"/>
                    </a:lnTo>
                    <a:lnTo>
                      <a:pt x="f205" y="f224"/>
                    </a:lnTo>
                    <a:lnTo>
                      <a:pt x="f74" y="f91"/>
                    </a:lnTo>
                    <a:lnTo>
                      <a:pt x="f103" y="f189"/>
                    </a:lnTo>
                    <a:lnTo>
                      <a:pt x="f103" y="f189"/>
                    </a:lnTo>
                    <a:lnTo>
                      <a:pt x="f225" y="f124"/>
                    </a:lnTo>
                    <a:lnTo>
                      <a:pt x="f225" y="f124"/>
                    </a:lnTo>
                    <a:lnTo>
                      <a:pt x="f226" y="f216"/>
                    </a:lnTo>
                    <a:lnTo>
                      <a:pt x="f80" y="f18"/>
                    </a:lnTo>
                    <a:lnTo>
                      <a:pt x="f44" y="f227"/>
                    </a:lnTo>
                    <a:lnTo>
                      <a:pt x="f228" y="f184"/>
                    </a:lnTo>
                    <a:lnTo>
                      <a:pt x="f228" y="f184"/>
                    </a:lnTo>
                    <a:lnTo>
                      <a:pt x="f229" y="f230"/>
                    </a:lnTo>
                    <a:lnTo>
                      <a:pt x="f96" y="f231"/>
                    </a:lnTo>
                    <a:lnTo>
                      <a:pt x="f116" y="f232"/>
                    </a:lnTo>
                    <a:lnTo>
                      <a:pt x="f195" y="f180"/>
                    </a:lnTo>
                    <a:lnTo>
                      <a:pt x="f198" y="f39"/>
                    </a:lnTo>
                    <a:lnTo>
                      <a:pt x="f233" y="f234"/>
                    </a:lnTo>
                    <a:lnTo>
                      <a:pt x="f235" y="f236"/>
                    </a:lnTo>
                    <a:lnTo>
                      <a:pt x="f237" y="f238"/>
                    </a:lnTo>
                    <a:lnTo>
                      <a:pt x="f239" y="f156"/>
                    </a:lnTo>
                    <a:lnTo>
                      <a:pt x="f240" y="f35"/>
                    </a:lnTo>
                    <a:lnTo>
                      <a:pt x="f25" y="f167"/>
                    </a:lnTo>
                    <a:lnTo>
                      <a:pt x="f25" y="f167"/>
                    </a:lnTo>
                    <a:lnTo>
                      <a:pt x="f25" y="f167"/>
                    </a:lnTo>
                    <a:lnTo>
                      <a:pt x="f166" y="f167"/>
                    </a:lnTo>
                    <a:lnTo>
                      <a:pt x="f166" y="f167"/>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106">
                <a:extLst>
                  <a:ext uri="{FF2B5EF4-FFF2-40B4-BE49-F238E27FC236}">
                    <a16:creationId xmlns:a16="http://schemas.microsoft.com/office/drawing/2014/main" id="{AD1E171E-3E96-44C3-8F9D-37B044ADFFD3}"/>
                  </a:ext>
                </a:extLst>
              </p:cNvPr>
              <p:cNvSpPr/>
              <p:nvPr/>
            </p:nvSpPr>
            <p:spPr>
              <a:xfrm>
                <a:off x="533305" y="3281278"/>
                <a:ext cx="268851" cy="440219"/>
              </a:xfrm>
              <a:custGeom>
                <a:avLst/>
                <a:gdLst>
                  <a:gd name="f0" fmla="val 10800000"/>
                  <a:gd name="f1" fmla="val 5400000"/>
                  <a:gd name="f2" fmla="val 180"/>
                  <a:gd name="f3" fmla="val w"/>
                  <a:gd name="f4" fmla="val h"/>
                  <a:gd name="f5" fmla="val 0"/>
                  <a:gd name="f6" fmla="val 444"/>
                  <a:gd name="f7" fmla="val 727"/>
                  <a:gd name="f8" fmla="val 34"/>
                  <a:gd name="f9" fmla="val 703"/>
                  <a:gd name="f10" fmla="val 28"/>
                  <a:gd name="f11" fmla="val 701"/>
                  <a:gd name="f12" fmla="val 26"/>
                  <a:gd name="f13" fmla="val 696"/>
                  <a:gd name="f14" fmla="val 32"/>
                  <a:gd name="f15" fmla="val 24"/>
                  <a:gd name="f16" fmla="val 412"/>
                  <a:gd name="f17" fmla="val 418"/>
                  <a:gd name="f18" fmla="val 420"/>
                  <a:gd name="f19" fmla="val 348"/>
                  <a:gd name="f20" fmla="val 382"/>
                  <a:gd name="f21" fmla="val 442"/>
                  <a:gd name="f22" fmla="val 20"/>
                  <a:gd name="f23" fmla="val 440"/>
                  <a:gd name="f24" fmla="val 14"/>
                  <a:gd name="f25" fmla="val 436"/>
                  <a:gd name="f26" fmla="val 8"/>
                  <a:gd name="f27" fmla="val 430"/>
                  <a:gd name="f28" fmla="val 4"/>
                  <a:gd name="f29" fmla="val 426"/>
                  <a:gd name="f30" fmla="val 2"/>
                  <a:gd name="f31" fmla="val 16"/>
                  <a:gd name="f32" fmla="val 10"/>
                  <a:gd name="f33" fmla="val 6"/>
                  <a:gd name="f34" fmla="val 707"/>
                  <a:gd name="f35" fmla="val 713"/>
                  <a:gd name="f36" fmla="val 719"/>
                  <a:gd name="f37" fmla="val 723"/>
                  <a:gd name="f38" fmla="val 725"/>
                  <a:gd name="f39" fmla="val 404"/>
                  <a:gd name="f40" fmla="+- 0 0 -90"/>
                  <a:gd name="f41" fmla="*/ f3 1 444"/>
                  <a:gd name="f42" fmla="*/ f4 1 727"/>
                  <a:gd name="f43" fmla="val f5"/>
                  <a:gd name="f44" fmla="val f6"/>
                  <a:gd name="f45" fmla="val f7"/>
                  <a:gd name="f46" fmla="*/ f40 f0 1"/>
                  <a:gd name="f47" fmla="+- f45 0 f43"/>
                  <a:gd name="f48" fmla="+- f44 0 f43"/>
                  <a:gd name="f49" fmla="*/ f46 1 f2"/>
                  <a:gd name="f50" fmla="*/ f48 1 444"/>
                  <a:gd name="f51" fmla="*/ f47 1 727"/>
                  <a:gd name="f52" fmla="*/ 34 f48 1"/>
                  <a:gd name="f53" fmla="*/ 703 f47 1"/>
                  <a:gd name="f54" fmla="*/ 28 f48 1"/>
                  <a:gd name="f55" fmla="*/ 701 f47 1"/>
                  <a:gd name="f56" fmla="*/ 26 f48 1"/>
                  <a:gd name="f57" fmla="*/ 696 f47 1"/>
                  <a:gd name="f58" fmla="*/ 32 f47 1"/>
                  <a:gd name="f59" fmla="*/ 26 f47 1"/>
                  <a:gd name="f60" fmla="*/ 24 f47 1"/>
                  <a:gd name="f61" fmla="*/ 412 f48 1"/>
                  <a:gd name="f62" fmla="*/ 418 f48 1"/>
                  <a:gd name="f63" fmla="*/ 420 f48 1"/>
                  <a:gd name="f64" fmla="*/ 348 f47 1"/>
                  <a:gd name="f65" fmla="*/ 444 f48 1"/>
                  <a:gd name="f66" fmla="*/ 382 f47 1"/>
                  <a:gd name="f67" fmla="*/ 442 f48 1"/>
                  <a:gd name="f68" fmla="*/ 20 f47 1"/>
                  <a:gd name="f69" fmla="*/ 440 f48 1"/>
                  <a:gd name="f70" fmla="*/ 14 f47 1"/>
                  <a:gd name="f71" fmla="*/ 436 f48 1"/>
                  <a:gd name="f72" fmla="*/ 8 f47 1"/>
                  <a:gd name="f73" fmla="*/ 430 f48 1"/>
                  <a:gd name="f74" fmla="*/ 4 f47 1"/>
                  <a:gd name="f75" fmla="*/ 426 f48 1"/>
                  <a:gd name="f76" fmla="*/ 2 f47 1"/>
                  <a:gd name="f77" fmla="*/ 0 f47 1"/>
                  <a:gd name="f78" fmla="*/ 20 f48 1"/>
                  <a:gd name="f79" fmla="*/ 16 f48 1"/>
                  <a:gd name="f80" fmla="*/ 10 f48 1"/>
                  <a:gd name="f81" fmla="*/ 6 f48 1"/>
                  <a:gd name="f82" fmla="*/ 4 f48 1"/>
                  <a:gd name="f83" fmla="*/ 2 f48 1"/>
                  <a:gd name="f84" fmla="*/ 0 f48 1"/>
                  <a:gd name="f85" fmla="*/ 707 f47 1"/>
                  <a:gd name="f86" fmla="*/ 713 f47 1"/>
                  <a:gd name="f87" fmla="*/ 719 f47 1"/>
                  <a:gd name="f88" fmla="*/ 723 f47 1"/>
                  <a:gd name="f89" fmla="*/ 725 f47 1"/>
                  <a:gd name="f90" fmla="*/ 727 f47 1"/>
                  <a:gd name="f91" fmla="*/ 404 f48 1"/>
                  <a:gd name="f92" fmla="*/ 382 f48 1"/>
                  <a:gd name="f93" fmla="+- f49 0 f1"/>
                  <a:gd name="f94" fmla="*/ f52 1 444"/>
                  <a:gd name="f95" fmla="*/ f53 1 727"/>
                  <a:gd name="f96" fmla="*/ f54 1 444"/>
                  <a:gd name="f97" fmla="*/ f55 1 727"/>
                  <a:gd name="f98" fmla="*/ f56 1 444"/>
                  <a:gd name="f99" fmla="*/ f57 1 727"/>
                  <a:gd name="f100" fmla="*/ f58 1 727"/>
                  <a:gd name="f101" fmla="*/ f59 1 727"/>
                  <a:gd name="f102" fmla="*/ f60 1 727"/>
                  <a:gd name="f103" fmla="*/ f61 1 444"/>
                  <a:gd name="f104" fmla="*/ f62 1 444"/>
                  <a:gd name="f105" fmla="*/ f63 1 444"/>
                  <a:gd name="f106" fmla="*/ f64 1 727"/>
                  <a:gd name="f107" fmla="*/ f65 1 444"/>
                  <a:gd name="f108" fmla="*/ f66 1 727"/>
                  <a:gd name="f109" fmla="*/ f67 1 444"/>
                  <a:gd name="f110" fmla="*/ f68 1 727"/>
                  <a:gd name="f111" fmla="*/ f69 1 444"/>
                  <a:gd name="f112" fmla="*/ f70 1 727"/>
                  <a:gd name="f113" fmla="*/ f71 1 444"/>
                  <a:gd name="f114" fmla="*/ f72 1 727"/>
                  <a:gd name="f115" fmla="*/ f73 1 444"/>
                  <a:gd name="f116" fmla="*/ f74 1 727"/>
                  <a:gd name="f117" fmla="*/ f75 1 444"/>
                  <a:gd name="f118" fmla="*/ f76 1 727"/>
                  <a:gd name="f119" fmla="*/ f77 1 727"/>
                  <a:gd name="f120" fmla="*/ f78 1 444"/>
                  <a:gd name="f121" fmla="*/ f79 1 444"/>
                  <a:gd name="f122" fmla="*/ f80 1 444"/>
                  <a:gd name="f123" fmla="*/ f81 1 444"/>
                  <a:gd name="f124" fmla="*/ f82 1 444"/>
                  <a:gd name="f125" fmla="*/ f83 1 444"/>
                  <a:gd name="f126" fmla="*/ f84 1 444"/>
                  <a:gd name="f127" fmla="*/ f85 1 727"/>
                  <a:gd name="f128" fmla="*/ f86 1 727"/>
                  <a:gd name="f129" fmla="*/ f87 1 727"/>
                  <a:gd name="f130" fmla="*/ f88 1 727"/>
                  <a:gd name="f131" fmla="*/ f89 1 727"/>
                  <a:gd name="f132" fmla="*/ f90 1 727"/>
                  <a:gd name="f133" fmla="*/ f91 1 444"/>
                  <a:gd name="f134" fmla="*/ f92 1 444"/>
                  <a:gd name="f135" fmla="*/ 0 1 f50"/>
                  <a:gd name="f136" fmla="*/ f44 1 f50"/>
                  <a:gd name="f137" fmla="*/ 0 1 f51"/>
                  <a:gd name="f138" fmla="*/ f45 1 f51"/>
                  <a:gd name="f139" fmla="*/ f94 1 f50"/>
                  <a:gd name="f140" fmla="*/ f95 1 f51"/>
                  <a:gd name="f141" fmla="*/ f96 1 f50"/>
                  <a:gd name="f142" fmla="*/ f97 1 f51"/>
                  <a:gd name="f143" fmla="*/ f98 1 f50"/>
                  <a:gd name="f144" fmla="*/ f99 1 f51"/>
                  <a:gd name="f145" fmla="*/ f100 1 f51"/>
                  <a:gd name="f146" fmla="*/ f101 1 f51"/>
                  <a:gd name="f147" fmla="*/ f102 1 f51"/>
                  <a:gd name="f148" fmla="*/ f103 1 f50"/>
                  <a:gd name="f149" fmla="*/ f104 1 f50"/>
                  <a:gd name="f150" fmla="*/ f105 1 f50"/>
                  <a:gd name="f151" fmla="*/ f106 1 f51"/>
                  <a:gd name="f152" fmla="*/ f107 1 f50"/>
                  <a:gd name="f153" fmla="*/ f108 1 f51"/>
                  <a:gd name="f154" fmla="*/ f109 1 f50"/>
                  <a:gd name="f155" fmla="*/ f110 1 f51"/>
                  <a:gd name="f156" fmla="*/ f111 1 f50"/>
                  <a:gd name="f157" fmla="*/ f112 1 f51"/>
                  <a:gd name="f158" fmla="*/ f113 1 f50"/>
                  <a:gd name="f159" fmla="*/ f114 1 f51"/>
                  <a:gd name="f160" fmla="*/ f115 1 f50"/>
                  <a:gd name="f161" fmla="*/ f116 1 f51"/>
                  <a:gd name="f162" fmla="*/ f117 1 f50"/>
                  <a:gd name="f163" fmla="*/ f118 1 f51"/>
                  <a:gd name="f164" fmla="*/ f119 1 f51"/>
                  <a:gd name="f165" fmla="*/ f120 1 f50"/>
                  <a:gd name="f166" fmla="*/ f121 1 f50"/>
                  <a:gd name="f167" fmla="*/ f122 1 f50"/>
                  <a:gd name="f168" fmla="*/ f123 1 f50"/>
                  <a:gd name="f169" fmla="*/ f124 1 f50"/>
                  <a:gd name="f170" fmla="*/ f125 1 f50"/>
                  <a:gd name="f171" fmla="*/ f126 1 f50"/>
                  <a:gd name="f172" fmla="*/ f127 1 f51"/>
                  <a:gd name="f173" fmla="*/ f128 1 f51"/>
                  <a:gd name="f174" fmla="*/ f129 1 f51"/>
                  <a:gd name="f175" fmla="*/ f130 1 f51"/>
                  <a:gd name="f176" fmla="*/ f131 1 f51"/>
                  <a:gd name="f177" fmla="*/ f132 1 f51"/>
                  <a:gd name="f178" fmla="*/ f133 1 f50"/>
                  <a:gd name="f179" fmla="*/ f134 1 f50"/>
                  <a:gd name="f180" fmla="*/ f135 f41 1"/>
                  <a:gd name="f181" fmla="*/ f136 f41 1"/>
                  <a:gd name="f182" fmla="*/ f138 f42 1"/>
                  <a:gd name="f183" fmla="*/ f137 f42 1"/>
                  <a:gd name="f184" fmla="*/ f139 f41 1"/>
                  <a:gd name="f185" fmla="*/ f140 f42 1"/>
                  <a:gd name="f186" fmla="*/ f141 f41 1"/>
                  <a:gd name="f187" fmla="*/ f142 f42 1"/>
                  <a:gd name="f188" fmla="*/ f143 f41 1"/>
                  <a:gd name="f189" fmla="*/ f144 f42 1"/>
                  <a:gd name="f190" fmla="*/ f145 f42 1"/>
                  <a:gd name="f191" fmla="*/ f146 f42 1"/>
                  <a:gd name="f192" fmla="*/ f147 f42 1"/>
                  <a:gd name="f193" fmla="*/ f148 f41 1"/>
                  <a:gd name="f194" fmla="*/ f149 f41 1"/>
                  <a:gd name="f195" fmla="*/ f150 f41 1"/>
                  <a:gd name="f196" fmla="*/ f151 f42 1"/>
                  <a:gd name="f197" fmla="*/ f152 f41 1"/>
                  <a:gd name="f198" fmla="*/ f153 f42 1"/>
                  <a:gd name="f199" fmla="*/ f154 f41 1"/>
                  <a:gd name="f200" fmla="*/ f155 f42 1"/>
                  <a:gd name="f201" fmla="*/ f156 f41 1"/>
                  <a:gd name="f202" fmla="*/ f157 f42 1"/>
                  <a:gd name="f203" fmla="*/ f158 f41 1"/>
                  <a:gd name="f204" fmla="*/ f159 f42 1"/>
                  <a:gd name="f205" fmla="*/ f160 f41 1"/>
                  <a:gd name="f206" fmla="*/ f161 f42 1"/>
                  <a:gd name="f207" fmla="*/ f162 f41 1"/>
                  <a:gd name="f208" fmla="*/ f163 f42 1"/>
                  <a:gd name="f209" fmla="*/ f164 f42 1"/>
                  <a:gd name="f210" fmla="*/ f165 f41 1"/>
                  <a:gd name="f211" fmla="*/ f166 f41 1"/>
                  <a:gd name="f212" fmla="*/ f167 f41 1"/>
                  <a:gd name="f213" fmla="*/ f168 f41 1"/>
                  <a:gd name="f214" fmla="*/ f169 f41 1"/>
                  <a:gd name="f215" fmla="*/ f170 f41 1"/>
                  <a:gd name="f216" fmla="*/ f171 f41 1"/>
                  <a:gd name="f217" fmla="*/ f172 f42 1"/>
                  <a:gd name="f218" fmla="*/ f173 f42 1"/>
                  <a:gd name="f219" fmla="*/ f174 f42 1"/>
                  <a:gd name="f220" fmla="*/ f175 f42 1"/>
                  <a:gd name="f221" fmla="*/ f176 f42 1"/>
                  <a:gd name="f222" fmla="*/ f177 f42 1"/>
                  <a:gd name="f223" fmla="*/ f178 f41 1"/>
                  <a:gd name="f224" fmla="*/ f179 f41 1"/>
                </a:gdLst>
                <a:ahLst/>
                <a:cxnLst>
                  <a:cxn ang="3cd4">
                    <a:pos x="hc" y="t"/>
                  </a:cxn>
                  <a:cxn ang="0">
                    <a:pos x="r" y="vc"/>
                  </a:cxn>
                  <a:cxn ang="cd4">
                    <a:pos x="hc" y="b"/>
                  </a:cxn>
                  <a:cxn ang="cd2">
                    <a:pos x="l" y="vc"/>
                  </a:cxn>
                  <a:cxn ang="f93">
                    <a:pos x="f184" y="f185"/>
                  </a:cxn>
                  <a:cxn ang="f93">
                    <a:pos x="f184" y="f185"/>
                  </a:cxn>
                  <a:cxn ang="f93">
                    <a:pos x="f186" y="f187"/>
                  </a:cxn>
                  <a:cxn ang="f93">
                    <a:pos x="f188" y="f189"/>
                  </a:cxn>
                  <a:cxn ang="f93">
                    <a:pos x="f188" y="f190"/>
                  </a:cxn>
                  <a:cxn ang="f93">
                    <a:pos x="f188" y="f190"/>
                  </a:cxn>
                  <a:cxn ang="f93">
                    <a:pos x="f186" y="f191"/>
                  </a:cxn>
                  <a:cxn ang="f93">
                    <a:pos x="f184" y="f192"/>
                  </a:cxn>
                  <a:cxn ang="f93">
                    <a:pos x="f193" y="f192"/>
                  </a:cxn>
                  <a:cxn ang="f93">
                    <a:pos x="f193" y="f192"/>
                  </a:cxn>
                  <a:cxn ang="f93">
                    <a:pos x="f194" y="f191"/>
                  </a:cxn>
                  <a:cxn ang="f93">
                    <a:pos x="f195" y="f190"/>
                  </a:cxn>
                  <a:cxn ang="f93">
                    <a:pos x="f195" y="f196"/>
                  </a:cxn>
                  <a:cxn ang="f93">
                    <a:pos x="f195" y="f196"/>
                  </a:cxn>
                  <a:cxn ang="f93">
                    <a:pos x="f197" y="f198"/>
                  </a:cxn>
                  <a:cxn ang="f93">
                    <a:pos x="f197" y="f190"/>
                  </a:cxn>
                  <a:cxn ang="f93">
                    <a:pos x="f197" y="f190"/>
                  </a:cxn>
                  <a:cxn ang="f93">
                    <a:pos x="f197" y="f191"/>
                  </a:cxn>
                  <a:cxn ang="f93">
                    <a:pos x="f199" y="f200"/>
                  </a:cxn>
                  <a:cxn ang="f93">
                    <a:pos x="f201" y="f202"/>
                  </a:cxn>
                  <a:cxn ang="f93">
                    <a:pos x="f203" y="f204"/>
                  </a:cxn>
                  <a:cxn ang="f93">
                    <a:pos x="f205" y="f206"/>
                  </a:cxn>
                  <a:cxn ang="f93">
                    <a:pos x="f207" y="f208"/>
                  </a:cxn>
                  <a:cxn ang="f93">
                    <a:pos x="f195" y="f209"/>
                  </a:cxn>
                  <a:cxn ang="f93">
                    <a:pos x="f193" y="f209"/>
                  </a:cxn>
                  <a:cxn ang="f93">
                    <a:pos x="f184" y="f209"/>
                  </a:cxn>
                  <a:cxn ang="f93">
                    <a:pos x="f184" y="f209"/>
                  </a:cxn>
                  <a:cxn ang="f93">
                    <a:pos x="f188" y="f209"/>
                  </a:cxn>
                  <a:cxn ang="f93">
                    <a:pos x="f210" y="f208"/>
                  </a:cxn>
                  <a:cxn ang="f93">
                    <a:pos x="f211" y="f206"/>
                  </a:cxn>
                  <a:cxn ang="f93">
                    <a:pos x="f212" y="f204"/>
                  </a:cxn>
                  <a:cxn ang="f93">
                    <a:pos x="f213" y="f202"/>
                  </a:cxn>
                  <a:cxn ang="f93">
                    <a:pos x="f214" y="f200"/>
                  </a:cxn>
                  <a:cxn ang="f93">
                    <a:pos x="f215" y="f191"/>
                  </a:cxn>
                  <a:cxn ang="f93">
                    <a:pos x="f216" y="f190"/>
                  </a:cxn>
                  <a:cxn ang="f93">
                    <a:pos x="f216" y="f189"/>
                  </a:cxn>
                  <a:cxn ang="f93">
                    <a:pos x="f216" y="f189"/>
                  </a:cxn>
                  <a:cxn ang="f93">
                    <a:pos x="f215" y="f187"/>
                  </a:cxn>
                  <a:cxn ang="f93">
                    <a:pos x="f214" y="f217"/>
                  </a:cxn>
                  <a:cxn ang="f93">
                    <a:pos x="f213" y="f218"/>
                  </a:cxn>
                  <a:cxn ang="f93">
                    <a:pos x="f212" y="f219"/>
                  </a:cxn>
                  <a:cxn ang="f93">
                    <a:pos x="f211" y="f220"/>
                  </a:cxn>
                  <a:cxn ang="f93">
                    <a:pos x="f210" y="f221"/>
                  </a:cxn>
                  <a:cxn ang="f93">
                    <a:pos x="f188" y="f222"/>
                  </a:cxn>
                  <a:cxn ang="f93">
                    <a:pos x="f184" y="f222"/>
                  </a:cxn>
                  <a:cxn ang="f93">
                    <a:pos x="f223" y="f222"/>
                  </a:cxn>
                  <a:cxn ang="f93">
                    <a:pos x="f223" y="f222"/>
                  </a:cxn>
                  <a:cxn ang="f93">
                    <a:pos x="f224" y="f185"/>
                  </a:cxn>
                  <a:cxn ang="f93">
                    <a:pos x="f184" y="f185"/>
                  </a:cxn>
                </a:cxnLst>
                <a:rect l="f180" t="f183" r="f181" b="f182"/>
                <a:pathLst>
                  <a:path w="444" h="727">
                    <a:moveTo>
                      <a:pt x="f8" y="f9"/>
                    </a:moveTo>
                    <a:lnTo>
                      <a:pt x="f8" y="f9"/>
                    </a:lnTo>
                    <a:lnTo>
                      <a:pt x="f10" y="f11"/>
                    </a:lnTo>
                    <a:lnTo>
                      <a:pt x="f12" y="f13"/>
                    </a:lnTo>
                    <a:lnTo>
                      <a:pt x="f12" y="f14"/>
                    </a:lnTo>
                    <a:lnTo>
                      <a:pt x="f12" y="f14"/>
                    </a:lnTo>
                    <a:lnTo>
                      <a:pt x="f10" y="f12"/>
                    </a:lnTo>
                    <a:lnTo>
                      <a:pt x="f8" y="f15"/>
                    </a:lnTo>
                    <a:lnTo>
                      <a:pt x="f16" y="f15"/>
                    </a:lnTo>
                    <a:lnTo>
                      <a:pt x="f16" y="f15"/>
                    </a:lnTo>
                    <a:lnTo>
                      <a:pt x="f17" y="f12"/>
                    </a:lnTo>
                    <a:lnTo>
                      <a:pt x="f18" y="f14"/>
                    </a:lnTo>
                    <a:lnTo>
                      <a:pt x="f18" y="f19"/>
                    </a:lnTo>
                    <a:lnTo>
                      <a:pt x="f18" y="f19"/>
                    </a:lnTo>
                    <a:lnTo>
                      <a:pt x="f6" y="f20"/>
                    </a:lnTo>
                    <a:lnTo>
                      <a:pt x="f6" y="f14"/>
                    </a:lnTo>
                    <a:lnTo>
                      <a:pt x="f6" y="f14"/>
                    </a:lnTo>
                    <a:lnTo>
                      <a:pt x="f6" y="f12"/>
                    </a:lnTo>
                    <a:lnTo>
                      <a:pt x="f21" y="f22"/>
                    </a:lnTo>
                    <a:lnTo>
                      <a:pt x="f23" y="f24"/>
                    </a:lnTo>
                    <a:lnTo>
                      <a:pt x="f25" y="f26"/>
                    </a:lnTo>
                    <a:lnTo>
                      <a:pt x="f27" y="f28"/>
                    </a:lnTo>
                    <a:lnTo>
                      <a:pt x="f29" y="f30"/>
                    </a:lnTo>
                    <a:lnTo>
                      <a:pt x="f18" y="f5"/>
                    </a:lnTo>
                    <a:lnTo>
                      <a:pt x="f16" y="f5"/>
                    </a:lnTo>
                    <a:lnTo>
                      <a:pt x="f8" y="f5"/>
                    </a:lnTo>
                    <a:lnTo>
                      <a:pt x="f8" y="f5"/>
                    </a:lnTo>
                    <a:lnTo>
                      <a:pt x="f12" y="f5"/>
                    </a:lnTo>
                    <a:lnTo>
                      <a:pt x="f22" y="f30"/>
                    </a:lnTo>
                    <a:lnTo>
                      <a:pt x="f31" y="f28"/>
                    </a:lnTo>
                    <a:lnTo>
                      <a:pt x="f32" y="f26"/>
                    </a:lnTo>
                    <a:lnTo>
                      <a:pt x="f33" y="f24"/>
                    </a:lnTo>
                    <a:lnTo>
                      <a:pt x="f28" y="f22"/>
                    </a:lnTo>
                    <a:lnTo>
                      <a:pt x="f30" y="f12"/>
                    </a:lnTo>
                    <a:lnTo>
                      <a:pt x="f5" y="f14"/>
                    </a:lnTo>
                    <a:lnTo>
                      <a:pt x="f5" y="f13"/>
                    </a:lnTo>
                    <a:lnTo>
                      <a:pt x="f5" y="f13"/>
                    </a:lnTo>
                    <a:lnTo>
                      <a:pt x="f30" y="f11"/>
                    </a:lnTo>
                    <a:lnTo>
                      <a:pt x="f28" y="f34"/>
                    </a:lnTo>
                    <a:lnTo>
                      <a:pt x="f33" y="f35"/>
                    </a:lnTo>
                    <a:lnTo>
                      <a:pt x="f32" y="f36"/>
                    </a:lnTo>
                    <a:lnTo>
                      <a:pt x="f31" y="f37"/>
                    </a:lnTo>
                    <a:lnTo>
                      <a:pt x="f22" y="f38"/>
                    </a:lnTo>
                    <a:lnTo>
                      <a:pt x="f12" y="f7"/>
                    </a:lnTo>
                    <a:lnTo>
                      <a:pt x="f8" y="f7"/>
                    </a:lnTo>
                    <a:lnTo>
                      <a:pt x="f39" y="f7"/>
                    </a:lnTo>
                    <a:lnTo>
                      <a:pt x="f39" y="f7"/>
                    </a:lnTo>
                    <a:lnTo>
                      <a:pt x="f20" y="f9"/>
                    </a:lnTo>
                    <a:lnTo>
                      <a:pt x="f8" y="f9"/>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107">
                <a:extLst>
                  <a:ext uri="{FF2B5EF4-FFF2-40B4-BE49-F238E27FC236}">
                    <a16:creationId xmlns:a16="http://schemas.microsoft.com/office/drawing/2014/main" id="{4316527C-6E5C-4A1E-B770-9E42EDA27351}"/>
                  </a:ext>
                </a:extLst>
              </p:cNvPr>
              <p:cNvSpPr/>
              <p:nvPr/>
            </p:nvSpPr>
            <p:spPr>
              <a:xfrm>
                <a:off x="787627" y="3561030"/>
                <a:ext cx="14529" cy="100519"/>
              </a:xfrm>
              <a:custGeom>
                <a:avLst/>
                <a:gdLst>
                  <a:gd name="f0" fmla="val 10800000"/>
                  <a:gd name="f1" fmla="val 5400000"/>
                  <a:gd name="f2" fmla="val 180"/>
                  <a:gd name="f3" fmla="val w"/>
                  <a:gd name="f4" fmla="val h"/>
                  <a:gd name="f5" fmla="val 0"/>
                  <a:gd name="f6" fmla="val 24"/>
                  <a:gd name="f7" fmla="val 166"/>
                  <a:gd name="f8" fmla="val 134"/>
                  <a:gd name="f9" fmla="val 50"/>
                  <a:gd name="f10" fmla="val 12"/>
                  <a:gd name="f11" fmla="val 22"/>
                  <a:gd name="f12" fmla="+- 0 0 -90"/>
                  <a:gd name="f13" fmla="*/ f3 1 24"/>
                  <a:gd name="f14" fmla="*/ f4 1 166"/>
                  <a:gd name="f15" fmla="val f5"/>
                  <a:gd name="f16" fmla="val f6"/>
                  <a:gd name="f17" fmla="val f7"/>
                  <a:gd name="f18" fmla="*/ f12 f0 1"/>
                  <a:gd name="f19" fmla="+- f17 0 f15"/>
                  <a:gd name="f20" fmla="+- f16 0 f15"/>
                  <a:gd name="f21" fmla="*/ f18 1 f2"/>
                  <a:gd name="f22" fmla="*/ f20 1 24"/>
                  <a:gd name="f23" fmla="*/ f19 1 166"/>
                  <a:gd name="f24" fmla="*/ 0 f20 1"/>
                  <a:gd name="f25" fmla="*/ 0 f19 1"/>
                  <a:gd name="f26" fmla="*/ 134 f19 1"/>
                  <a:gd name="f27" fmla="*/ 24 f20 1"/>
                  <a:gd name="f28" fmla="*/ 166 f19 1"/>
                  <a:gd name="f29" fmla="*/ 50 f19 1"/>
                  <a:gd name="f30" fmla="*/ 12 f20 1"/>
                  <a:gd name="f31" fmla="*/ 22 f19 1"/>
                  <a:gd name="f32" fmla="+- f21 0 f1"/>
                  <a:gd name="f33" fmla="*/ f24 1 24"/>
                  <a:gd name="f34" fmla="*/ f25 1 166"/>
                  <a:gd name="f35" fmla="*/ f26 1 166"/>
                  <a:gd name="f36" fmla="*/ f27 1 24"/>
                  <a:gd name="f37" fmla="*/ f28 1 166"/>
                  <a:gd name="f38" fmla="*/ f29 1 166"/>
                  <a:gd name="f39" fmla="*/ f30 1 24"/>
                  <a:gd name="f40" fmla="*/ f31 1 166"/>
                  <a:gd name="f41" fmla="*/ 0 1 f22"/>
                  <a:gd name="f42" fmla="*/ f16 1 f22"/>
                  <a:gd name="f43" fmla="*/ 0 1 f23"/>
                  <a:gd name="f44" fmla="*/ f17 1 f23"/>
                  <a:gd name="f45" fmla="*/ f33 1 f22"/>
                  <a:gd name="f46" fmla="*/ f34 1 f23"/>
                  <a:gd name="f47" fmla="*/ f35 1 f23"/>
                  <a:gd name="f48" fmla="*/ f36 1 f22"/>
                  <a:gd name="f49" fmla="*/ f37 1 f23"/>
                  <a:gd name="f50" fmla="*/ f38 1 f23"/>
                  <a:gd name="f51" fmla="*/ f39 1 f22"/>
                  <a:gd name="f52" fmla="*/ f40 1 f23"/>
                  <a:gd name="f53" fmla="*/ f41 f13 1"/>
                  <a:gd name="f54" fmla="*/ f42 f13 1"/>
                  <a:gd name="f55" fmla="*/ f44 f14 1"/>
                  <a:gd name="f56" fmla="*/ f43 f14 1"/>
                  <a:gd name="f57" fmla="*/ f45 f13 1"/>
                  <a:gd name="f58" fmla="*/ f46 f14 1"/>
                  <a:gd name="f59" fmla="*/ f47 f14 1"/>
                  <a:gd name="f60" fmla="*/ f48 f13 1"/>
                  <a:gd name="f61" fmla="*/ f49 f14 1"/>
                  <a:gd name="f62" fmla="*/ f50 f14 1"/>
                  <a:gd name="f63" fmla="*/ f51 f13 1"/>
                  <a:gd name="f64" fmla="*/ f52 f14 1"/>
                </a:gdLst>
                <a:ahLst/>
                <a:cxnLst>
                  <a:cxn ang="3cd4">
                    <a:pos x="hc" y="t"/>
                  </a:cxn>
                  <a:cxn ang="0">
                    <a:pos x="r" y="vc"/>
                  </a:cxn>
                  <a:cxn ang="cd4">
                    <a:pos x="hc" y="b"/>
                  </a:cxn>
                  <a:cxn ang="cd2">
                    <a:pos x="l" y="vc"/>
                  </a:cxn>
                  <a:cxn ang="f32">
                    <a:pos x="f57" y="f58"/>
                  </a:cxn>
                  <a:cxn ang="f32">
                    <a:pos x="f57" y="f59"/>
                  </a:cxn>
                  <a:cxn ang="f32">
                    <a:pos x="f57" y="f59"/>
                  </a:cxn>
                  <a:cxn ang="f32">
                    <a:pos x="f60" y="f61"/>
                  </a:cxn>
                  <a:cxn ang="f32">
                    <a:pos x="f60" y="f62"/>
                  </a:cxn>
                  <a:cxn ang="f32">
                    <a:pos x="f60" y="f62"/>
                  </a:cxn>
                  <a:cxn ang="f32">
                    <a:pos x="f63" y="f64"/>
                  </a:cxn>
                  <a:cxn ang="f32">
                    <a:pos x="f57" y="f58"/>
                  </a:cxn>
                  <a:cxn ang="f32">
                    <a:pos x="f57" y="f58"/>
                  </a:cxn>
                </a:cxnLst>
                <a:rect l="f53" t="f56" r="f54" b="f55"/>
                <a:pathLst>
                  <a:path w="24" h="166">
                    <a:moveTo>
                      <a:pt x="f5" y="f5"/>
                    </a:moveTo>
                    <a:lnTo>
                      <a:pt x="f5" y="f8"/>
                    </a:lnTo>
                    <a:lnTo>
                      <a:pt x="f5" y="f8"/>
                    </a:lnTo>
                    <a:lnTo>
                      <a:pt x="f6" y="f7"/>
                    </a:lnTo>
                    <a:lnTo>
                      <a:pt x="f6" y="f9"/>
                    </a:lnTo>
                    <a:lnTo>
                      <a:pt x="f6" y="f9"/>
                    </a:lnTo>
                    <a:lnTo>
                      <a:pt x="f10" y="f11"/>
                    </a:lnTo>
                    <a:lnTo>
                      <a:pt x="f5" y="f5"/>
                    </a:lnTo>
                    <a:lnTo>
                      <a:pt x="f5" y="f5"/>
                    </a:ln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69" name="Freeform 256">
              <a:extLst>
                <a:ext uri="{FF2B5EF4-FFF2-40B4-BE49-F238E27FC236}">
                  <a16:creationId xmlns:a16="http://schemas.microsoft.com/office/drawing/2014/main" id="{6C06AD63-6481-4B73-8B21-6A8F79D7C868}"/>
                </a:ext>
              </a:extLst>
            </p:cNvPr>
            <p:cNvSpPr/>
            <p:nvPr/>
          </p:nvSpPr>
          <p:spPr>
            <a:xfrm>
              <a:off x="594853" y="4819765"/>
              <a:ext cx="269601" cy="457135"/>
            </a:xfrm>
            <a:custGeom>
              <a:avLst/>
              <a:gdLst>
                <a:gd name="f0" fmla="val 10800000"/>
                <a:gd name="f1" fmla="val 5400000"/>
                <a:gd name="f2" fmla="val 180"/>
                <a:gd name="f3" fmla="val w"/>
                <a:gd name="f4" fmla="val h"/>
                <a:gd name="f5" fmla="val 0"/>
                <a:gd name="f6" fmla="val 1962365"/>
                <a:gd name="f7" fmla="val 3327402"/>
                <a:gd name="f8" fmla="val 652199"/>
                <a:gd name="f9" fmla="val 661855"/>
                <a:gd name="f10" fmla="val 603467"/>
                <a:gd name="f11" fmla="val 554735"/>
                <a:gd name="f12" fmla="val 683138"/>
                <a:gd name="f13" fmla="val 518186"/>
                <a:gd name="f14" fmla="val 722665"/>
                <a:gd name="f15" fmla="val 484683"/>
                <a:gd name="f16" fmla="val 759151"/>
                <a:gd name="f17" fmla="val 463362"/>
                <a:gd name="f18" fmla="val 807799"/>
                <a:gd name="f19" fmla="val 466408"/>
                <a:gd name="f20" fmla="val 853406"/>
                <a:gd name="f21" fmla="val 469454"/>
                <a:gd name="f22" fmla="val 953743"/>
                <a:gd name="f23" fmla="val 1054079"/>
                <a:gd name="f24" fmla="val 1151375"/>
                <a:gd name="f25" fmla="val 1193942"/>
                <a:gd name="f26" fmla="val 1236509"/>
                <a:gd name="f27" fmla="val 1282116"/>
                <a:gd name="f28" fmla="val 1285157"/>
                <a:gd name="f29" fmla="val 1726029"/>
                <a:gd name="f30" fmla="val 1729070"/>
                <a:gd name="f31" fmla="val 1732110"/>
                <a:gd name="f32" fmla="val 466280"/>
                <a:gd name="f33" fmla="val 1733367"/>
                <a:gd name="f34" fmla="val 466726"/>
                <a:gd name="f35" fmla="val 1735547"/>
                <a:gd name="f36" fmla="val 2345918"/>
                <a:gd name="f37" fmla="val 2379321"/>
                <a:gd name="f38" fmla="val 439223"/>
                <a:gd name="f39" fmla="val 2406651"/>
                <a:gd name="f40" fmla="val 405607"/>
                <a:gd name="f41" fmla="val 371992"/>
                <a:gd name="f42" fmla="val 344488"/>
                <a:gd name="f43" fmla="val 2117029"/>
                <a:gd name="f44" fmla="val 1973973"/>
                <a:gd name="f45" fmla="val 1884564"/>
                <a:gd name="f46" fmla="val 1816216"/>
                <a:gd name="f47" fmla="val 314121"/>
                <a:gd name="f48" fmla="val 1811163"/>
                <a:gd name="f49" fmla="val 308029"/>
                <a:gd name="f50" fmla="val 298892"/>
                <a:gd name="f51" fmla="val 292800"/>
                <a:gd name="f52" fmla="val 1814204"/>
                <a:gd name="f53" fmla="val 189245"/>
                <a:gd name="f54" fmla="val 1832447"/>
                <a:gd name="f55" fmla="val 122238"/>
                <a:gd name="f56" fmla="val 1911500"/>
                <a:gd name="f57" fmla="val 2014877"/>
                <a:gd name="f58" fmla="val 2233793"/>
                <a:gd name="f59" fmla="val 2455749"/>
                <a:gd name="f60" fmla="val 2671624"/>
                <a:gd name="f61" fmla="val 2969593"/>
                <a:gd name="f62" fmla="val 356761"/>
                <a:gd name="f63" fmla="val 3203712"/>
                <a:gd name="f64" fmla="val 655245"/>
                <a:gd name="f65" fmla="val 3206752"/>
                <a:gd name="f66" fmla="val 874539"/>
                <a:gd name="f67" fmla="val 1096879"/>
                <a:gd name="f68" fmla="val 1316173"/>
                <a:gd name="f69" fmla="val 1447140"/>
                <a:gd name="f70" fmla="val 1562879"/>
                <a:gd name="f71" fmla="val 3158104"/>
                <a:gd name="f72" fmla="val 1660343"/>
                <a:gd name="f73" fmla="val 3069930"/>
                <a:gd name="f74" fmla="val 1782173"/>
                <a:gd name="f75" fmla="val 2960472"/>
                <a:gd name="f76" fmla="val 1843088"/>
                <a:gd name="f77" fmla="val 2817568"/>
                <a:gd name="f78" fmla="val 1840042"/>
                <a:gd name="f79" fmla="val 2635138"/>
                <a:gd name="f80" fmla="val 1836997"/>
                <a:gd name="f81" fmla="val 2489194"/>
                <a:gd name="f82" fmla="val 2343251"/>
                <a:gd name="f83" fmla="val 2200347"/>
                <a:gd name="f84" fmla="val 2090889"/>
                <a:gd name="f85" fmla="val 1978391"/>
                <a:gd name="f86" fmla="val 1865892"/>
                <a:gd name="f87" fmla="val 1802042"/>
                <a:gd name="f88" fmla="val 1812631"/>
                <a:gd name="f89" fmla="val 1747313"/>
                <a:gd name="f90" fmla="val 1766944"/>
                <a:gd name="f91" fmla="val 1710827"/>
                <a:gd name="f92" fmla="val 1744101"/>
                <a:gd name="f93" fmla="val 1692584"/>
                <a:gd name="f94" fmla="val 1718974"/>
                <a:gd name="f95" fmla="val 1679662"/>
                <a:gd name="f96" fmla="val 1691943"/>
                <a:gd name="f97" fmla="val 1673201"/>
                <a:gd name="f98" fmla="val 1627188"/>
                <a:gd name="f99" fmla="val 1674055"/>
                <a:gd name="f100" fmla="val 1739862"/>
                <a:gd name="f101" fmla="val 2002880"/>
                <a:gd name="f102" fmla="val 2036359"/>
                <a:gd name="f103" fmla="val 1599685"/>
                <a:gd name="f104" fmla="val 2063750"/>
                <a:gd name="f105" fmla="val 1566069"/>
                <a:gd name="f106" fmla="val 1532454"/>
                <a:gd name="f107" fmla="val 1504950"/>
                <a:gd name="f108" fmla="val 1806575"/>
                <a:gd name="f109" fmla="val 1708423"/>
                <a:gd name="f110" fmla="val 1659347"/>
                <a:gd name="f111" fmla="val 1634494"/>
                <a:gd name="f112" fmla="val 1492827"/>
                <a:gd name="f113" fmla="val 1616571"/>
                <a:gd name="f114" fmla="val 1456278"/>
                <a:gd name="f115" fmla="val 1550441"/>
                <a:gd name="f116" fmla="val 1402597"/>
                <a:gd name="f117" fmla="val 1509964"/>
                <a:gd name="f118" fmla="val 1343347"/>
                <a:gd name="f119" fmla="val 1504121"/>
                <a:gd name="f120" fmla="val 1295401"/>
                <a:gd name="f121" fmla="val 1508888"/>
                <a:gd name="f122" fmla="val 1587395"/>
                <a:gd name="f123" fmla="val 1853811"/>
                <a:gd name="f124" fmla="val 1887204"/>
                <a:gd name="f125" fmla="val 1270954"/>
                <a:gd name="f126" fmla="val 1914526"/>
                <a:gd name="f127" fmla="val 1234282"/>
                <a:gd name="f128" fmla="val 1200667"/>
                <a:gd name="f129" fmla="val 1173163"/>
                <a:gd name="f130" fmla="val 1654970"/>
                <a:gd name="f131" fmla="val 1555549"/>
                <a:gd name="f132" fmla="val 1505839"/>
                <a:gd name="f133" fmla="val 1481814"/>
                <a:gd name="f134" fmla="val 1154748"/>
                <a:gd name="f135" fmla="val 1452384"/>
                <a:gd name="f136" fmla="val 1127336"/>
                <a:gd name="f137" fmla="val 1388534"/>
                <a:gd name="f138" fmla="val 1074226"/>
                <a:gd name="f139" fmla="val 1346917"/>
                <a:gd name="f140" fmla="val 1014692"/>
                <a:gd name="f141" fmla="val 1336513"/>
                <a:gd name="f142" fmla="val 960438"/>
                <a:gd name="f143" fmla="val 1336809"/>
                <a:gd name="f144" fmla="val 1351429"/>
                <a:gd name="f145" fmla="val 1856956"/>
                <a:gd name="f146" fmla="val 1890366"/>
                <a:gd name="f147" fmla="val 932935"/>
                <a:gd name="f148" fmla="val 1917701"/>
                <a:gd name="f149" fmla="val 899319"/>
                <a:gd name="f150" fmla="val 865704"/>
                <a:gd name="f151" fmla="val 838200"/>
                <a:gd name="f152" fmla="val 1320124"/>
                <a:gd name="f153" fmla="val 1253020"/>
                <a:gd name="f154" fmla="val 1244632"/>
                <a:gd name="f155" fmla="val 1244582"/>
                <a:gd name="f156" fmla="val 837990"/>
                <a:gd name="f157" fmla="val 1242590"/>
                <a:gd name="f158" fmla="val 841036"/>
                <a:gd name="f159" fmla="val 1127051"/>
                <a:gd name="f160" fmla="val 993269"/>
                <a:gd name="f161" fmla="val 801718"/>
                <a:gd name="f162" fmla="val 816670"/>
                <a:gd name="f163" fmla="val 750029"/>
                <a:gd name="f164" fmla="val 777075"/>
                <a:gd name="f165" fmla="val 713543"/>
                <a:gd name="f166" fmla="val 740526"/>
                <a:gd name="f167" fmla="val 677057"/>
                <a:gd name="f168" fmla="val 694840"/>
                <a:gd name="f169" fmla="val 658814"/>
                <a:gd name="f170" fmla="val 639828"/>
                <a:gd name="f171" fmla="val 121613"/>
                <a:gd name="f172" fmla="val 362854"/>
                <a:gd name="f173" fmla="val 137622"/>
                <a:gd name="f174" fmla="val 346598"/>
                <a:gd name="f175" fmla="val 626308"/>
                <a:gd name="f176" fmla="val 758562"/>
                <a:gd name="f177" fmla="val 190696"/>
                <a:gd name="f178" fmla="val 885686"/>
                <a:gd name="f179" fmla="val 282720"/>
                <a:gd name="f180" fmla="val 979461"/>
                <a:gd name="f181" fmla="val 345272"/>
                <a:gd name="f182" fmla="val 1028322"/>
                <a:gd name="f183" fmla="val 345456"/>
                <a:gd name="f184" fmla="val 1004557"/>
                <a:gd name="f185" fmla="val 345837"/>
                <a:gd name="f186" fmla="val 955183"/>
                <a:gd name="f187" fmla="val 905809"/>
                <a:gd name="f188" fmla="val 344313"/>
                <a:gd name="f189" fmla="val 857195"/>
                <a:gd name="f190" fmla="val 341266"/>
                <a:gd name="f191" fmla="val 781235"/>
                <a:gd name="f192" fmla="val 371736"/>
                <a:gd name="f193" fmla="val 699199"/>
                <a:gd name="f194" fmla="val 429629"/>
                <a:gd name="f195" fmla="val 638431"/>
                <a:gd name="f196" fmla="val 490570"/>
                <a:gd name="f197" fmla="val 577663"/>
                <a:gd name="f198" fmla="val 566745"/>
                <a:gd name="f199" fmla="val 541203"/>
                <a:gd name="f200" fmla="val 649015"/>
                <a:gd name="f201" fmla="val 725190"/>
                <a:gd name="f202" fmla="val 538164"/>
                <a:gd name="f203" fmla="val 801365"/>
                <a:gd name="f204" fmla="val 568548"/>
                <a:gd name="f205" fmla="val 859259"/>
                <a:gd name="f206" fmla="val 626277"/>
                <a:gd name="f207" fmla="val 923246"/>
                <a:gd name="f208" fmla="val 687045"/>
                <a:gd name="f209" fmla="val 959810"/>
                <a:gd name="f210" fmla="val 769081"/>
                <a:gd name="f211" fmla="val 854156"/>
                <a:gd name="f212" fmla="val 961689"/>
                <a:gd name="f213" fmla="val 1008367"/>
                <a:gd name="f214" fmla="val 997413"/>
                <a:gd name="f215" fmla="val 981171"/>
                <a:gd name="f216" fmla="val 1090292"/>
                <a:gd name="f217" fmla="val 888536"/>
                <a:gd name="f218" fmla="val 1145078"/>
                <a:gd name="f219" fmla="val 760842"/>
                <a:gd name="f220" fmla="val 919846"/>
                <a:gd name="f221" fmla="val 986807"/>
                <a:gd name="f222" fmla="val 1266825"/>
                <a:gd name="f223" fmla="val 279710"/>
                <a:gd name="f224" fmla="val 820509"/>
                <a:gd name="f225" fmla="val 1175943"/>
                <a:gd name="f226" fmla="val 1003071"/>
                <a:gd name="f227" fmla="val 1024764"/>
                <a:gd name="f228" fmla="val 1121039"/>
                <a:gd name="f229" fmla="val 960481"/>
                <a:gd name="f230" fmla="val 1164696"/>
                <a:gd name="f231" fmla="val 1215724"/>
                <a:gd name="f232" fmla="val 1084738"/>
                <a:gd name="f233" fmla="val 1203571"/>
                <a:gd name="f234" fmla="val 1200524"/>
                <a:gd name="f235" fmla="val 1273454"/>
                <a:gd name="f236" fmla="val 1261465"/>
                <a:gd name="f237" fmla="val 1388912"/>
                <a:gd name="f238" fmla="val 1392486"/>
                <a:gd name="f239" fmla="val 1358528"/>
                <a:gd name="f240" fmla="val 1523508"/>
                <a:gd name="f241" fmla="val 1422334"/>
                <a:gd name="f242" fmla="val 1596636"/>
                <a:gd name="f243" fmla="val 1549947"/>
                <a:gd name="f244" fmla="val 1688047"/>
                <a:gd name="f245" fmla="val 1537793"/>
                <a:gd name="f246" fmla="val 1776410"/>
                <a:gd name="f247" fmla="val 1559062"/>
                <a:gd name="f248" fmla="val 1843445"/>
                <a:gd name="f249" fmla="val 1613753"/>
                <a:gd name="f250" fmla="val 1916573"/>
                <a:gd name="f251" fmla="val 1674520"/>
                <a:gd name="f252" fmla="val 1959231"/>
                <a:gd name="f253" fmla="val 1765672"/>
                <a:gd name="f254" fmla="val 1865939"/>
                <a:gd name="f255" fmla="val 1962278"/>
                <a:gd name="f256" fmla="val 1975321"/>
                <a:gd name="f257" fmla="val 2090779"/>
                <a:gd name="f258" fmla="val 2200161"/>
                <a:gd name="f259" fmla="val 2339927"/>
                <a:gd name="f260" fmla="val 2488808"/>
                <a:gd name="f261" fmla="val 2631612"/>
                <a:gd name="f262" fmla="val 1965325"/>
                <a:gd name="f263" fmla="val 2847337"/>
                <a:gd name="f264" fmla="val 1889150"/>
                <a:gd name="f265" fmla="val 3026602"/>
                <a:gd name="f266" fmla="val 1742893"/>
                <a:gd name="f267" fmla="val 3160291"/>
                <a:gd name="f268" fmla="val 1621012"/>
                <a:gd name="f269" fmla="val 3269673"/>
                <a:gd name="f270" fmla="val 1477803"/>
                <a:gd name="f271" fmla="val 3324364"/>
                <a:gd name="f272" fmla="val 1316311"/>
                <a:gd name="f273" fmla="val 1206618"/>
                <a:gd name="f274" fmla="val 1093879"/>
                <a:gd name="f275" fmla="val 981139"/>
                <a:gd name="f276" fmla="val 871447"/>
                <a:gd name="f277" fmla="val 761754"/>
                <a:gd name="f278" fmla="val 652062"/>
                <a:gd name="f279" fmla="val 289467"/>
                <a:gd name="f280" fmla="val 3047"/>
                <a:gd name="f281" fmla="val 3035717"/>
                <a:gd name="f282" fmla="val 2674149"/>
                <a:gd name="f283" fmla="val 2455386"/>
                <a:gd name="f284" fmla="val 2233583"/>
                <a:gd name="f285" fmla="val 2014820"/>
                <a:gd name="f286" fmla="val 1853785"/>
                <a:gd name="f287" fmla="val 109693"/>
                <a:gd name="f288" fmla="val 1723135"/>
                <a:gd name="f289" fmla="val 271185"/>
                <a:gd name="f290" fmla="val 1695789"/>
                <a:gd name="f291" fmla="val 295561"/>
                <a:gd name="f292" fmla="val 1689712"/>
                <a:gd name="f293" fmla="val 319937"/>
                <a:gd name="f294" fmla="val 1692751"/>
                <a:gd name="f295" fmla="val 1282569"/>
                <a:gd name="f296" fmla="val 1279530"/>
                <a:gd name="f297" fmla="val 1276492"/>
                <a:gd name="f298" fmla="val 1169483"/>
                <a:gd name="f299" fmla="val 326330"/>
                <a:gd name="f300" fmla="val 1167487"/>
                <a:gd name="f301" fmla="val 134579"/>
                <a:gd name="f302" fmla="val 1054994"/>
                <a:gd name="f303" fmla="val 15875"/>
                <a:gd name="f304" fmla="val 848252"/>
                <a:gd name="f305" fmla="val 295893"/>
                <a:gd name="f306" fmla="+- 0 0 -90"/>
                <a:gd name="f307" fmla="*/ f3 1 1962365"/>
                <a:gd name="f308" fmla="*/ f4 1 3327402"/>
                <a:gd name="f309" fmla="val f5"/>
                <a:gd name="f310" fmla="val f6"/>
                <a:gd name="f311" fmla="val f7"/>
                <a:gd name="f312" fmla="*/ f306 f0 1"/>
                <a:gd name="f313" fmla="+- f311 0 f309"/>
                <a:gd name="f314" fmla="+- f310 0 f309"/>
                <a:gd name="f315" fmla="*/ f312 1 f2"/>
                <a:gd name="f316" fmla="*/ f314 1 1962365"/>
                <a:gd name="f317" fmla="*/ f313 1 3327402"/>
                <a:gd name="f318" fmla="*/ 652199 f314 1"/>
                <a:gd name="f319" fmla="*/ 661855 f313 1"/>
                <a:gd name="f320" fmla="*/ 518186 f314 1"/>
                <a:gd name="f321" fmla="*/ 722665 f313 1"/>
                <a:gd name="f322" fmla="*/ 466408 f314 1"/>
                <a:gd name="f323" fmla="*/ 853406 f313 1"/>
                <a:gd name="f324" fmla="*/ 1151375 f313 1"/>
                <a:gd name="f325" fmla="*/ 1282116 f313 1"/>
                <a:gd name="f326" fmla="*/ 1285157 f313 1"/>
                <a:gd name="f327" fmla="*/ 1726029 f313 1"/>
                <a:gd name="f328" fmla="*/ 1732110 f313 1"/>
                <a:gd name="f329" fmla="*/ 466280 f314 1"/>
                <a:gd name="f330" fmla="*/ 1733367 f313 1"/>
                <a:gd name="f331" fmla="*/ 466726 f314 1"/>
                <a:gd name="f332" fmla="*/ 1735547 f313 1"/>
                <a:gd name="f333" fmla="*/ 2345918 f313 1"/>
                <a:gd name="f334" fmla="*/ 405607 f314 1"/>
                <a:gd name="f335" fmla="*/ 2406651 f313 1"/>
                <a:gd name="f336" fmla="*/ 344488 f314 1"/>
                <a:gd name="f337" fmla="*/ 1884564 f313 1"/>
                <a:gd name="f338" fmla="*/ 1816216 f313 1"/>
                <a:gd name="f339" fmla="*/ 314121 f314 1"/>
                <a:gd name="f340" fmla="*/ 1811163 f313 1"/>
                <a:gd name="f341" fmla="*/ 292800 f314 1"/>
                <a:gd name="f342" fmla="*/ 1814204 f313 1"/>
                <a:gd name="f343" fmla="*/ 122238 f314 1"/>
                <a:gd name="f344" fmla="*/ 2014877 f313 1"/>
                <a:gd name="f345" fmla="*/ 2671624 f313 1"/>
                <a:gd name="f346" fmla="*/ 655245 f314 1"/>
                <a:gd name="f347" fmla="*/ 3206752 f313 1"/>
                <a:gd name="f348" fmla="*/ 1316173 f314 1"/>
                <a:gd name="f349" fmla="*/ 1660343 f314 1"/>
                <a:gd name="f350" fmla="*/ 3069930 f313 1"/>
                <a:gd name="f351" fmla="*/ 1840042 f314 1"/>
                <a:gd name="f352" fmla="*/ 2635138 f313 1"/>
                <a:gd name="f353" fmla="*/ 1836997 f314 1"/>
                <a:gd name="f354" fmla="*/ 2200347 f313 1"/>
                <a:gd name="f355" fmla="*/ 1865892 f313 1"/>
                <a:gd name="f356" fmla="*/ 1766944 f314 1"/>
                <a:gd name="f357" fmla="*/ 1710827 f313 1"/>
                <a:gd name="f358" fmla="*/ 1691943 f314 1"/>
                <a:gd name="f359" fmla="*/ 1673201 f313 1"/>
                <a:gd name="f360" fmla="*/ 1627188 f314 1"/>
                <a:gd name="f361" fmla="*/ 1674055 f313 1"/>
                <a:gd name="f362" fmla="*/ 1739862 f313 1"/>
                <a:gd name="f363" fmla="*/ 2002880 f313 1"/>
                <a:gd name="f364" fmla="*/ 1566069 f314 1"/>
                <a:gd name="f365" fmla="*/ 2063750 f313 1"/>
                <a:gd name="f366" fmla="*/ 1504950 f314 1"/>
                <a:gd name="f367" fmla="*/ 1659347 f313 1"/>
                <a:gd name="f368" fmla="*/ 1634494 f313 1"/>
                <a:gd name="f369" fmla="*/ 1492827 f314 1"/>
                <a:gd name="f370" fmla="*/ 1616571 f313 1"/>
                <a:gd name="f371" fmla="*/ 1343347 f314 1"/>
                <a:gd name="f372" fmla="*/ 1504121 f313 1"/>
                <a:gd name="f373" fmla="*/ 1295401 f314 1"/>
                <a:gd name="f374" fmla="*/ 1508888 f313 1"/>
                <a:gd name="f375" fmla="*/ 1587395 f313 1"/>
                <a:gd name="f376" fmla="*/ 1853811 f313 1"/>
                <a:gd name="f377" fmla="*/ 1234282 f314 1"/>
                <a:gd name="f378" fmla="*/ 1914526 f313 1"/>
                <a:gd name="f379" fmla="*/ 1173163 f314 1"/>
                <a:gd name="f380" fmla="*/ 1505839 f313 1"/>
                <a:gd name="f381" fmla="*/ 1481814 f313 1"/>
                <a:gd name="f382" fmla="*/ 1154748 f314 1"/>
                <a:gd name="f383" fmla="*/ 1452384 f313 1"/>
                <a:gd name="f384" fmla="*/ 1014692 f314 1"/>
                <a:gd name="f385" fmla="*/ 1336513 f313 1"/>
                <a:gd name="f386" fmla="*/ 960438 f314 1"/>
                <a:gd name="f387" fmla="*/ 1336809 f313 1"/>
                <a:gd name="f388" fmla="*/ 1351429 f313 1"/>
                <a:gd name="f389" fmla="*/ 1856956 f313 1"/>
                <a:gd name="f390" fmla="*/ 899319 f314 1"/>
                <a:gd name="f391" fmla="*/ 1917701 f313 1"/>
                <a:gd name="f392" fmla="*/ 838200 f314 1"/>
                <a:gd name="f393" fmla="*/ 1244632 f313 1"/>
                <a:gd name="f394" fmla="*/ 1244582 f313 1"/>
                <a:gd name="f395" fmla="*/ 837990 f314 1"/>
                <a:gd name="f396" fmla="*/ 1242590 f313 1"/>
                <a:gd name="f397" fmla="*/ 777075 f314 1"/>
                <a:gd name="f398" fmla="*/ 713543 f313 1"/>
                <a:gd name="f399" fmla="*/ 639828 f314 1"/>
                <a:gd name="f400" fmla="*/ 121613 f313 1"/>
                <a:gd name="f401" fmla="*/ 137622 f314 1"/>
                <a:gd name="f402" fmla="*/ 626308 f313 1"/>
                <a:gd name="f403" fmla="*/ 282720 f314 1"/>
                <a:gd name="f404" fmla="*/ 979461 f313 1"/>
                <a:gd name="f405" fmla="*/ 345272 f314 1"/>
                <a:gd name="f406" fmla="*/ 1028322 f313 1"/>
                <a:gd name="f407" fmla="*/ 345456 f314 1"/>
                <a:gd name="f408" fmla="*/ 1004557 f313 1"/>
                <a:gd name="f409" fmla="*/ 344313 f314 1"/>
                <a:gd name="f410" fmla="*/ 857195 f313 1"/>
                <a:gd name="f411" fmla="*/ 429629 f314 1"/>
                <a:gd name="f412" fmla="*/ 638431 f313 1"/>
                <a:gd name="f413" fmla="*/ 649015 f314 1"/>
                <a:gd name="f414" fmla="*/ 541203 f313 1"/>
                <a:gd name="f415" fmla="*/ 859259 f314 1"/>
                <a:gd name="f416" fmla="*/ 626277 f313 1"/>
                <a:gd name="f417" fmla="*/ 959810 f314 1"/>
                <a:gd name="f418" fmla="*/ 854156 f313 1"/>
                <a:gd name="f419" fmla="*/ 961689 f314 1"/>
                <a:gd name="f420" fmla="*/ 1008367 f313 1"/>
                <a:gd name="f421" fmla="*/ 997413 f314 1"/>
                <a:gd name="f422" fmla="*/ 981171 f313 1"/>
                <a:gd name="f423" fmla="*/ 1145078 f314 1"/>
                <a:gd name="f424" fmla="*/ 0 f313 1"/>
                <a:gd name="f425" fmla="*/ 1266825 f314 1"/>
                <a:gd name="f426" fmla="*/ 1024764 f314 1"/>
                <a:gd name="f427" fmla="*/ 1121039 f313 1"/>
                <a:gd name="f428" fmla="*/ 960481 f314 1"/>
                <a:gd name="f429" fmla="*/ 1164696 f313 1"/>
                <a:gd name="f430" fmla="*/ 1215724 f313 1"/>
                <a:gd name="f431" fmla="*/ 1261465 f314 1"/>
                <a:gd name="f432" fmla="*/ 1388912 f313 1"/>
                <a:gd name="f433" fmla="*/ 1596636 f314 1"/>
                <a:gd name="f434" fmla="*/ 1549947 f313 1"/>
                <a:gd name="f435" fmla="*/ 1843445 f314 1"/>
                <a:gd name="f436" fmla="*/ 1613753 f313 1"/>
                <a:gd name="f437" fmla="*/ 1959231 f314 1"/>
                <a:gd name="f438" fmla="*/ 1865939 f313 1"/>
                <a:gd name="f439" fmla="*/ 2200161 f313 1"/>
                <a:gd name="f440" fmla="*/ 1962278 f314 1"/>
                <a:gd name="f441" fmla="*/ 2631612 f313 1"/>
                <a:gd name="f442" fmla="*/ 1742893 f314 1"/>
                <a:gd name="f443" fmla="*/ 3160291 f313 1"/>
                <a:gd name="f444" fmla="*/ 1316311 f314 1"/>
                <a:gd name="f445" fmla="*/ 3327402 f313 1"/>
                <a:gd name="f446" fmla="*/ 981139 f314 1"/>
                <a:gd name="f447" fmla="*/ 652062 f314 1"/>
                <a:gd name="f448" fmla="*/ 0 f314 1"/>
                <a:gd name="f449" fmla="*/ 2674149 f313 1"/>
                <a:gd name="f450" fmla="*/ 2014820 f313 1"/>
                <a:gd name="f451" fmla="*/ 271185 f314 1"/>
                <a:gd name="f452" fmla="*/ 1695789 f313 1"/>
                <a:gd name="f453" fmla="*/ 1692751 f313 1"/>
                <a:gd name="f454" fmla="*/ 1282569 f313 1"/>
                <a:gd name="f455" fmla="*/ 1276492 f313 1"/>
                <a:gd name="f456" fmla="*/ 1169483 f313 1"/>
                <a:gd name="f457" fmla="*/ 326330 f314 1"/>
                <a:gd name="f458" fmla="*/ 1167487 f313 1"/>
                <a:gd name="f459" fmla="*/ 15875 f314 1"/>
                <a:gd name="f460" fmla="+- f315 0 f1"/>
                <a:gd name="f461" fmla="*/ f318 1 1962365"/>
                <a:gd name="f462" fmla="*/ f319 1 3327402"/>
                <a:gd name="f463" fmla="*/ f320 1 1962365"/>
                <a:gd name="f464" fmla="*/ f321 1 3327402"/>
                <a:gd name="f465" fmla="*/ f322 1 1962365"/>
                <a:gd name="f466" fmla="*/ f323 1 3327402"/>
                <a:gd name="f467" fmla="*/ f324 1 3327402"/>
                <a:gd name="f468" fmla="*/ f325 1 3327402"/>
                <a:gd name="f469" fmla="*/ f326 1 3327402"/>
                <a:gd name="f470" fmla="*/ f327 1 3327402"/>
                <a:gd name="f471" fmla="*/ f328 1 3327402"/>
                <a:gd name="f472" fmla="*/ f329 1 1962365"/>
                <a:gd name="f473" fmla="*/ f330 1 3327402"/>
                <a:gd name="f474" fmla="*/ f331 1 1962365"/>
                <a:gd name="f475" fmla="*/ f332 1 3327402"/>
                <a:gd name="f476" fmla="*/ f333 1 3327402"/>
                <a:gd name="f477" fmla="*/ f334 1 1962365"/>
                <a:gd name="f478" fmla="*/ f335 1 3327402"/>
                <a:gd name="f479" fmla="*/ f336 1 1962365"/>
                <a:gd name="f480" fmla="*/ f337 1 3327402"/>
                <a:gd name="f481" fmla="*/ f338 1 3327402"/>
                <a:gd name="f482" fmla="*/ f339 1 1962365"/>
                <a:gd name="f483" fmla="*/ f340 1 3327402"/>
                <a:gd name="f484" fmla="*/ f341 1 1962365"/>
                <a:gd name="f485" fmla="*/ f342 1 3327402"/>
                <a:gd name="f486" fmla="*/ f343 1 1962365"/>
                <a:gd name="f487" fmla="*/ f344 1 3327402"/>
                <a:gd name="f488" fmla="*/ f345 1 3327402"/>
                <a:gd name="f489" fmla="*/ f346 1 1962365"/>
                <a:gd name="f490" fmla="*/ f347 1 3327402"/>
                <a:gd name="f491" fmla="*/ f348 1 1962365"/>
                <a:gd name="f492" fmla="*/ f349 1 1962365"/>
                <a:gd name="f493" fmla="*/ f350 1 3327402"/>
                <a:gd name="f494" fmla="*/ f351 1 1962365"/>
                <a:gd name="f495" fmla="*/ f352 1 3327402"/>
                <a:gd name="f496" fmla="*/ f353 1 1962365"/>
                <a:gd name="f497" fmla="*/ f354 1 3327402"/>
                <a:gd name="f498" fmla="*/ f355 1 3327402"/>
                <a:gd name="f499" fmla="*/ f356 1 1962365"/>
                <a:gd name="f500" fmla="*/ f357 1 3327402"/>
                <a:gd name="f501" fmla="*/ f358 1 1962365"/>
                <a:gd name="f502" fmla="*/ f359 1 3327402"/>
                <a:gd name="f503" fmla="*/ f360 1 1962365"/>
                <a:gd name="f504" fmla="*/ f361 1 3327402"/>
                <a:gd name="f505" fmla="*/ f362 1 3327402"/>
                <a:gd name="f506" fmla="*/ f363 1 3327402"/>
                <a:gd name="f507" fmla="*/ f364 1 1962365"/>
                <a:gd name="f508" fmla="*/ f365 1 3327402"/>
                <a:gd name="f509" fmla="*/ f366 1 1962365"/>
                <a:gd name="f510" fmla="*/ f367 1 3327402"/>
                <a:gd name="f511" fmla="*/ f368 1 3327402"/>
                <a:gd name="f512" fmla="*/ f369 1 1962365"/>
                <a:gd name="f513" fmla="*/ f370 1 3327402"/>
                <a:gd name="f514" fmla="*/ f371 1 1962365"/>
                <a:gd name="f515" fmla="*/ f372 1 3327402"/>
                <a:gd name="f516" fmla="*/ f373 1 1962365"/>
                <a:gd name="f517" fmla="*/ f374 1 3327402"/>
                <a:gd name="f518" fmla="*/ f375 1 3327402"/>
                <a:gd name="f519" fmla="*/ f376 1 3327402"/>
                <a:gd name="f520" fmla="*/ f377 1 1962365"/>
                <a:gd name="f521" fmla="*/ f378 1 3327402"/>
                <a:gd name="f522" fmla="*/ f379 1 1962365"/>
                <a:gd name="f523" fmla="*/ f380 1 3327402"/>
                <a:gd name="f524" fmla="*/ f381 1 3327402"/>
                <a:gd name="f525" fmla="*/ f382 1 1962365"/>
                <a:gd name="f526" fmla="*/ f383 1 3327402"/>
                <a:gd name="f527" fmla="*/ f384 1 1962365"/>
                <a:gd name="f528" fmla="*/ f385 1 3327402"/>
                <a:gd name="f529" fmla="*/ f386 1 1962365"/>
                <a:gd name="f530" fmla="*/ f387 1 3327402"/>
                <a:gd name="f531" fmla="*/ f388 1 3327402"/>
                <a:gd name="f532" fmla="*/ f389 1 3327402"/>
                <a:gd name="f533" fmla="*/ f390 1 1962365"/>
                <a:gd name="f534" fmla="*/ f391 1 3327402"/>
                <a:gd name="f535" fmla="*/ f392 1 1962365"/>
                <a:gd name="f536" fmla="*/ f393 1 3327402"/>
                <a:gd name="f537" fmla="*/ f394 1 3327402"/>
                <a:gd name="f538" fmla="*/ f395 1 1962365"/>
                <a:gd name="f539" fmla="*/ f396 1 3327402"/>
                <a:gd name="f540" fmla="*/ f397 1 1962365"/>
                <a:gd name="f541" fmla="*/ f398 1 3327402"/>
                <a:gd name="f542" fmla="*/ f399 1 1962365"/>
                <a:gd name="f543" fmla="*/ f400 1 3327402"/>
                <a:gd name="f544" fmla="*/ f401 1 1962365"/>
                <a:gd name="f545" fmla="*/ f402 1 3327402"/>
                <a:gd name="f546" fmla="*/ f403 1 1962365"/>
                <a:gd name="f547" fmla="*/ f404 1 3327402"/>
                <a:gd name="f548" fmla="*/ f405 1 1962365"/>
                <a:gd name="f549" fmla="*/ f406 1 3327402"/>
                <a:gd name="f550" fmla="*/ f407 1 1962365"/>
                <a:gd name="f551" fmla="*/ f408 1 3327402"/>
                <a:gd name="f552" fmla="*/ f409 1 1962365"/>
                <a:gd name="f553" fmla="*/ f410 1 3327402"/>
                <a:gd name="f554" fmla="*/ f411 1 1962365"/>
                <a:gd name="f555" fmla="*/ f412 1 3327402"/>
                <a:gd name="f556" fmla="*/ f413 1 1962365"/>
                <a:gd name="f557" fmla="*/ f414 1 3327402"/>
                <a:gd name="f558" fmla="*/ f415 1 1962365"/>
                <a:gd name="f559" fmla="*/ f416 1 3327402"/>
                <a:gd name="f560" fmla="*/ f417 1 1962365"/>
                <a:gd name="f561" fmla="*/ f418 1 3327402"/>
                <a:gd name="f562" fmla="*/ f419 1 1962365"/>
                <a:gd name="f563" fmla="*/ f420 1 3327402"/>
                <a:gd name="f564" fmla="*/ f421 1 1962365"/>
                <a:gd name="f565" fmla="*/ f422 1 3327402"/>
                <a:gd name="f566" fmla="*/ f423 1 1962365"/>
                <a:gd name="f567" fmla="*/ f424 1 3327402"/>
                <a:gd name="f568" fmla="*/ f425 1 1962365"/>
                <a:gd name="f569" fmla="*/ f426 1 1962365"/>
                <a:gd name="f570" fmla="*/ f427 1 3327402"/>
                <a:gd name="f571" fmla="*/ f428 1 1962365"/>
                <a:gd name="f572" fmla="*/ f429 1 3327402"/>
                <a:gd name="f573" fmla="*/ f430 1 3327402"/>
                <a:gd name="f574" fmla="*/ f431 1 1962365"/>
                <a:gd name="f575" fmla="*/ f432 1 3327402"/>
                <a:gd name="f576" fmla="*/ f433 1 1962365"/>
                <a:gd name="f577" fmla="*/ f434 1 3327402"/>
                <a:gd name="f578" fmla="*/ f435 1 1962365"/>
                <a:gd name="f579" fmla="*/ f436 1 3327402"/>
                <a:gd name="f580" fmla="*/ f437 1 1962365"/>
                <a:gd name="f581" fmla="*/ f438 1 3327402"/>
                <a:gd name="f582" fmla="*/ f439 1 3327402"/>
                <a:gd name="f583" fmla="*/ f440 1 1962365"/>
                <a:gd name="f584" fmla="*/ f441 1 3327402"/>
                <a:gd name="f585" fmla="*/ f442 1 1962365"/>
                <a:gd name="f586" fmla="*/ f443 1 3327402"/>
                <a:gd name="f587" fmla="*/ f444 1 1962365"/>
                <a:gd name="f588" fmla="*/ f445 1 3327402"/>
                <a:gd name="f589" fmla="*/ f446 1 1962365"/>
                <a:gd name="f590" fmla="*/ f447 1 1962365"/>
                <a:gd name="f591" fmla="*/ f448 1 1962365"/>
                <a:gd name="f592" fmla="*/ f449 1 3327402"/>
                <a:gd name="f593" fmla="*/ f450 1 3327402"/>
                <a:gd name="f594" fmla="*/ f451 1 1962365"/>
                <a:gd name="f595" fmla="*/ f452 1 3327402"/>
                <a:gd name="f596" fmla="*/ f453 1 3327402"/>
                <a:gd name="f597" fmla="*/ f454 1 3327402"/>
                <a:gd name="f598" fmla="*/ f455 1 3327402"/>
                <a:gd name="f599" fmla="*/ f456 1 3327402"/>
                <a:gd name="f600" fmla="*/ f457 1 1962365"/>
                <a:gd name="f601" fmla="*/ f458 1 3327402"/>
                <a:gd name="f602" fmla="*/ f459 1 1962365"/>
                <a:gd name="f603" fmla="*/ f309 1 f316"/>
                <a:gd name="f604" fmla="*/ f310 1 f316"/>
                <a:gd name="f605" fmla="*/ f309 1 f317"/>
                <a:gd name="f606" fmla="*/ f311 1 f317"/>
                <a:gd name="f607" fmla="*/ f461 1 f316"/>
                <a:gd name="f608" fmla="*/ f462 1 f317"/>
                <a:gd name="f609" fmla="*/ f463 1 f316"/>
                <a:gd name="f610" fmla="*/ f464 1 f317"/>
                <a:gd name="f611" fmla="*/ f465 1 f316"/>
                <a:gd name="f612" fmla="*/ f466 1 f317"/>
                <a:gd name="f613" fmla="*/ f467 1 f317"/>
                <a:gd name="f614" fmla="*/ f468 1 f317"/>
                <a:gd name="f615" fmla="*/ f469 1 f317"/>
                <a:gd name="f616" fmla="*/ f470 1 f317"/>
                <a:gd name="f617" fmla="*/ f471 1 f317"/>
                <a:gd name="f618" fmla="*/ f472 1 f316"/>
                <a:gd name="f619" fmla="*/ f473 1 f317"/>
                <a:gd name="f620" fmla="*/ f474 1 f316"/>
                <a:gd name="f621" fmla="*/ f475 1 f317"/>
                <a:gd name="f622" fmla="*/ f476 1 f317"/>
                <a:gd name="f623" fmla="*/ f477 1 f316"/>
                <a:gd name="f624" fmla="*/ f478 1 f317"/>
                <a:gd name="f625" fmla="*/ f479 1 f316"/>
                <a:gd name="f626" fmla="*/ f480 1 f317"/>
                <a:gd name="f627" fmla="*/ f481 1 f317"/>
                <a:gd name="f628" fmla="*/ f482 1 f316"/>
                <a:gd name="f629" fmla="*/ f483 1 f317"/>
                <a:gd name="f630" fmla="*/ f484 1 f316"/>
                <a:gd name="f631" fmla="*/ f485 1 f317"/>
                <a:gd name="f632" fmla="*/ f486 1 f316"/>
                <a:gd name="f633" fmla="*/ f487 1 f317"/>
                <a:gd name="f634" fmla="*/ f488 1 f317"/>
                <a:gd name="f635" fmla="*/ f489 1 f316"/>
                <a:gd name="f636" fmla="*/ f490 1 f317"/>
                <a:gd name="f637" fmla="*/ f491 1 f316"/>
                <a:gd name="f638" fmla="*/ f492 1 f316"/>
                <a:gd name="f639" fmla="*/ f493 1 f317"/>
                <a:gd name="f640" fmla="*/ f494 1 f316"/>
                <a:gd name="f641" fmla="*/ f495 1 f317"/>
                <a:gd name="f642" fmla="*/ f496 1 f316"/>
                <a:gd name="f643" fmla="*/ f497 1 f317"/>
                <a:gd name="f644" fmla="*/ f498 1 f317"/>
                <a:gd name="f645" fmla="*/ f499 1 f316"/>
                <a:gd name="f646" fmla="*/ f500 1 f317"/>
                <a:gd name="f647" fmla="*/ f501 1 f316"/>
                <a:gd name="f648" fmla="*/ f502 1 f317"/>
                <a:gd name="f649" fmla="*/ f503 1 f316"/>
                <a:gd name="f650" fmla="*/ f504 1 f317"/>
                <a:gd name="f651" fmla="*/ f505 1 f317"/>
                <a:gd name="f652" fmla="*/ f506 1 f317"/>
                <a:gd name="f653" fmla="*/ f507 1 f316"/>
                <a:gd name="f654" fmla="*/ f508 1 f317"/>
                <a:gd name="f655" fmla="*/ f509 1 f316"/>
                <a:gd name="f656" fmla="*/ f510 1 f317"/>
                <a:gd name="f657" fmla="*/ f511 1 f317"/>
                <a:gd name="f658" fmla="*/ f512 1 f316"/>
                <a:gd name="f659" fmla="*/ f513 1 f317"/>
                <a:gd name="f660" fmla="*/ f514 1 f316"/>
                <a:gd name="f661" fmla="*/ f515 1 f317"/>
                <a:gd name="f662" fmla="*/ f516 1 f316"/>
                <a:gd name="f663" fmla="*/ f517 1 f317"/>
                <a:gd name="f664" fmla="*/ f518 1 f317"/>
                <a:gd name="f665" fmla="*/ f519 1 f317"/>
                <a:gd name="f666" fmla="*/ f520 1 f316"/>
                <a:gd name="f667" fmla="*/ f521 1 f317"/>
                <a:gd name="f668" fmla="*/ f522 1 f316"/>
                <a:gd name="f669" fmla="*/ f523 1 f317"/>
                <a:gd name="f670" fmla="*/ f524 1 f317"/>
                <a:gd name="f671" fmla="*/ f525 1 f316"/>
                <a:gd name="f672" fmla="*/ f526 1 f317"/>
                <a:gd name="f673" fmla="*/ f527 1 f316"/>
                <a:gd name="f674" fmla="*/ f528 1 f317"/>
                <a:gd name="f675" fmla="*/ f529 1 f316"/>
                <a:gd name="f676" fmla="*/ f530 1 f317"/>
                <a:gd name="f677" fmla="*/ f531 1 f317"/>
                <a:gd name="f678" fmla="*/ f532 1 f317"/>
                <a:gd name="f679" fmla="*/ f533 1 f316"/>
                <a:gd name="f680" fmla="*/ f534 1 f317"/>
                <a:gd name="f681" fmla="*/ f535 1 f316"/>
                <a:gd name="f682" fmla="*/ f536 1 f317"/>
                <a:gd name="f683" fmla="*/ f537 1 f317"/>
                <a:gd name="f684" fmla="*/ f538 1 f316"/>
                <a:gd name="f685" fmla="*/ f539 1 f317"/>
                <a:gd name="f686" fmla="*/ f540 1 f316"/>
                <a:gd name="f687" fmla="*/ f541 1 f317"/>
                <a:gd name="f688" fmla="*/ f542 1 f316"/>
                <a:gd name="f689" fmla="*/ f543 1 f317"/>
                <a:gd name="f690" fmla="*/ f544 1 f316"/>
                <a:gd name="f691" fmla="*/ f545 1 f317"/>
                <a:gd name="f692" fmla="*/ f546 1 f316"/>
                <a:gd name="f693" fmla="*/ f547 1 f317"/>
                <a:gd name="f694" fmla="*/ f548 1 f316"/>
                <a:gd name="f695" fmla="*/ f549 1 f317"/>
                <a:gd name="f696" fmla="*/ f550 1 f316"/>
                <a:gd name="f697" fmla="*/ f551 1 f317"/>
                <a:gd name="f698" fmla="*/ f552 1 f316"/>
                <a:gd name="f699" fmla="*/ f553 1 f317"/>
                <a:gd name="f700" fmla="*/ f554 1 f316"/>
                <a:gd name="f701" fmla="*/ f555 1 f317"/>
                <a:gd name="f702" fmla="*/ f556 1 f316"/>
                <a:gd name="f703" fmla="*/ f557 1 f317"/>
                <a:gd name="f704" fmla="*/ f558 1 f316"/>
                <a:gd name="f705" fmla="*/ f559 1 f317"/>
                <a:gd name="f706" fmla="*/ f560 1 f316"/>
                <a:gd name="f707" fmla="*/ f561 1 f317"/>
                <a:gd name="f708" fmla="*/ f562 1 f316"/>
                <a:gd name="f709" fmla="*/ f563 1 f317"/>
                <a:gd name="f710" fmla="*/ f564 1 f316"/>
                <a:gd name="f711" fmla="*/ f565 1 f317"/>
                <a:gd name="f712" fmla="*/ f566 1 f316"/>
                <a:gd name="f713" fmla="*/ f567 1 f317"/>
                <a:gd name="f714" fmla="*/ f568 1 f316"/>
                <a:gd name="f715" fmla="*/ f569 1 f316"/>
                <a:gd name="f716" fmla="*/ f570 1 f317"/>
                <a:gd name="f717" fmla="*/ f571 1 f316"/>
                <a:gd name="f718" fmla="*/ f572 1 f317"/>
                <a:gd name="f719" fmla="*/ f573 1 f317"/>
                <a:gd name="f720" fmla="*/ f574 1 f316"/>
                <a:gd name="f721" fmla="*/ f575 1 f317"/>
                <a:gd name="f722" fmla="*/ f576 1 f316"/>
                <a:gd name="f723" fmla="*/ f577 1 f317"/>
                <a:gd name="f724" fmla="*/ f578 1 f316"/>
                <a:gd name="f725" fmla="*/ f579 1 f317"/>
                <a:gd name="f726" fmla="*/ f580 1 f316"/>
                <a:gd name="f727" fmla="*/ f581 1 f317"/>
                <a:gd name="f728" fmla="*/ f582 1 f317"/>
                <a:gd name="f729" fmla="*/ f583 1 f316"/>
                <a:gd name="f730" fmla="*/ f584 1 f317"/>
                <a:gd name="f731" fmla="*/ f585 1 f316"/>
                <a:gd name="f732" fmla="*/ f586 1 f317"/>
                <a:gd name="f733" fmla="*/ f587 1 f316"/>
                <a:gd name="f734" fmla="*/ f588 1 f317"/>
                <a:gd name="f735" fmla="*/ f589 1 f316"/>
                <a:gd name="f736" fmla="*/ f590 1 f316"/>
                <a:gd name="f737" fmla="*/ f591 1 f316"/>
                <a:gd name="f738" fmla="*/ f592 1 f317"/>
                <a:gd name="f739" fmla="*/ f593 1 f317"/>
                <a:gd name="f740" fmla="*/ f594 1 f316"/>
                <a:gd name="f741" fmla="*/ f595 1 f317"/>
                <a:gd name="f742" fmla="*/ f596 1 f317"/>
                <a:gd name="f743" fmla="*/ f597 1 f317"/>
                <a:gd name="f744" fmla="*/ f598 1 f317"/>
                <a:gd name="f745" fmla="*/ f599 1 f317"/>
                <a:gd name="f746" fmla="*/ f600 1 f316"/>
                <a:gd name="f747" fmla="*/ f601 1 f317"/>
                <a:gd name="f748" fmla="*/ f602 1 f316"/>
                <a:gd name="f749" fmla="*/ f603 f307 1"/>
                <a:gd name="f750" fmla="*/ f604 f307 1"/>
                <a:gd name="f751" fmla="*/ f606 f308 1"/>
                <a:gd name="f752" fmla="*/ f605 f308 1"/>
                <a:gd name="f753" fmla="*/ f607 f307 1"/>
                <a:gd name="f754" fmla="*/ f608 f308 1"/>
                <a:gd name="f755" fmla="*/ f609 f307 1"/>
                <a:gd name="f756" fmla="*/ f610 f308 1"/>
                <a:gd name="f757" fmla="*/ f611 f307 1"/>
                <a:gd name="f758" fmla="*/ f612 f308 1"/>
                <a:gd name="f759" fmla="*/ f613 f308 1"/>
                <a:gd name="f760" fmla="*/ f614 f308 1"/>
                <a:gd name="f761" fmla="*/ f615 f308 1"/>
                <a:gd name="f762" fmla="*/ f616 f308 1"/>
                <a:gd name="f763" fmla="*/ f617 f308 1"/>
                <a:gd name="f764" fmla="*/ f618 f307 1"/>
                <a:gd name="f765" fmla="*/ f619 f308 1"/>
                <a:gd name="f766" fmla="*/ f620 f307 1"/>
                <a:gd name="f767" fmla="*/ f621 f308 1"/>
                <a:gd name="f768" fmla="*/ f622 f308 1"/>
                <a:gd name="f769" fmla="*/ f623 f307 1"/>
                <a:gd name="f770" fmla="*/ f624 f308 1"/>
                <a:gd name="f771" fmla="*/ f625 f307 1"/>
                <a:gd name="f772" fmla="*/ f626 f308 1"/>
                <a:gd name="f773" fmla="*/ f627 f308 1"/>
                <a:gd name="f774" fmla="*/ f628 f307 1"/>
                <a:gd name="f775" fmla="*/ f629 f308 1"/>
                <a:gd name="f776" fmla="*/ f630 f307 1"/>
                <a:gd name="f777" fmla="*/ f631 f308 1"/>
                <a:gd name="f778" fmla="*/ f632 f307 1"/>
                <a:gd name="f779" fmla="*/ f633 f308 1"/>
                <a:gd name="f780" fmla="*/ f634 f308 1"/>
                <a:gd name="f781" fmla="*/ f635 f307 1"/>
                <a:gd name="f782" fmla="*/ f636 f308 1"/>
                <a:gd name="f783" fmla="*/ f637 f307 1"/>
                <a:gd name="f784" fmla="*/ f638 f307 1"/>
                <a:gd name="f785" fmla="*/ f639 f308 1"/>
                <a:gd name="f786" fmla="*/ f640 f307 1"/>
                <a:gd name="f787" fmla="*/ f641 f308 1"/>
                <a:gd name="f788" fmla="*/ f642 f307 1"/>
                <a:gd name="f789" fmla="*/ f643 f308 1"/>
                <a:gd name="f790" fmla="*/ f644 f308 1"/>
                <a:gd name="f791" fmla="*/ f645 f307 1"/>
                <a:gd name="f792" fmla="*/ f646 f308 1"/>
                <a:gd name="f793" fmla="*/ f647 f307 1"/>
                <a:gd name="f794" fmla="*/ f648 f308 1"/>
                <a:gd name="f795" fmla="*/ f649 f307 1"/>
                <a:gd name="f796" fmla="*/ f650 f308 1"/>
                <a:gd name="f797" fmla="*/ f651 f308 1"/>
                <a:gd name="f798" fmla="*/ f652 f308 1"/>
                <a:gd name="f799" fmla="*/ f653 f307 1"/>
                <a:gd name="f800" fmla="*/ f654 f308 1"/>
                <a:gd name="f801" fmla="*/ f655 f307 1"/>
                <a:gd name="f802" fmla="*/ f656 f308 1"/>
                <a:gd name="f803" fmla="*/ f657 f308 1"/>
                <a:gd name="f804" fmla="*/ f658 f307 1"/>
                <a:gd name="f805" fmla="*/ f659 f308 1"/>
                <a:gd name="f806" fmla="*/ f660 f307 1"/>
                <a:gd name="f807" fmla="*/ f661 f308 1"/>
                <a:gd name="f808" fmla="*/ f662 f307 1"/>
                <a:gd name="f809" fmla="*/ f663 f308 1"/>
                <a:gd name="f810" fmla="*/ f664 f308 1"/>
                <a:gd name="f811" fmla="*/ f665 f308 1"/>
                <a:gd name="f812" fmla="*/ f666 f307 1"/>
                <a:gd name="f813" fmla="*/ f667 f308 1"/>
                <a:gd name="f814" fmla="*/ f668 f307 1"/>
                <a:gd name="f815" fmla="*/ f669 f308 1"/>
                <a:gd name="f816" fmla="*/ f670 f308 1"/>
                <a:gd name="f817" fmla="*/ f671 f307 1"/>
                <a:gd name="f818" fmla="*/ f672 f308 1"/>
                <a:gd name="f819" fmla="*/ f673 f307 1"/>
                <a:gd name="f820" fmla="*/ f674 f308 1"/>
                <a:gd name="f821" fmla="*/ f675 f307 1"/>
                <a:gd name="f822" fmla="*/ f676 f308 1"/>
                <a:gd name="f823" fmla="*/ f677 f308 1"/>
                <a:gd name="f824" fmla="*/ f678 f308 1"/>
                <a:gd name="f825" fmla="*/ f679 f307 1"/>
                <a:gd name="f826" fmla="*/ f680 f308 1"/>
                <a:gd name="f827" fmla="*/ f681 f307 1"/>
                <a:gd name="f828" fmla="*/ f682 f308 1"/>
                <a:gd name="f829" fmla="*/ f683 f308 1"/>
                <a:gd name="f830" fmla="*/ f684 f307 1"/>
                <a:gd name="f831" fmla="*/ f685 f308 1"/>
                <a:gd name="f832" fmla="*/ f686 f307 1"/>
                <a:gd name="f833" fmla="*/ f687 f308 1"/>
                <a:gd name="f834" fmla="*/ f688 f307 1"/>
                <a:gd name="f835" fmla="*/ f689 f308 1"/>
                <a:gd name="f836" fmla="*/ f690 f307 1"/>
                <a:gd name="f837" fmla="*/ f691 f308 1"/>
                <a:gd name="f838" fmla="*/ f692 f307 1"/>
                <a:gd name="f839" fmla="*/ f693 f308 1"/>
                <a:gd name="f840" fmla="*/ f694 f307 1"/>
                <a:gd name="f841" fmla="*/ f695 f308 1"/>
                <a:gd name="f842" fmla="*/ f696 f307 1"/>
                <a:gd name="f843" fmla="*/ f697 f308 1"/>
                <a:gd name="f844" fmla="*/ f698 f307 1"/>
                <a:gd name="f845" fmla="*/ f699 f308 1"/>
                <a:gd name="f846" fmla="*/ f700 f307 1"/>
                <a:gd name="f847" fmla="*/ f701 f308 1"/>
                <a:gd name="f848" fmla="*/ f702 f307 1"/>
                <a:gd name="f849" fmla="*/ f703 f308 1"/>
                <a:gd name="f850" fmla="*/ f704 f307 1"/>
                <a:gd name="f851" fmla="*/ f705 f308 1"/>
                <a:gd name="f852" fmla="*/ f706 f307 1"/>
                <a:gd name="f853" fmla="*/ f707 f308 1"/>
                <a:gd name="f854" fmla="*/ f708 f307 1"/>
                <a:gd name="f855" fmla="*/ f709 f308 1"/>
                <a:gd name="f856" fmla="*/ f710 f307 1"/>
                <a:gd name="f857" fmla="*/ f711 f308 1"/>
                <a:gd name="f858" fmla="*/ f712 f307 1"/>
                <a:gd name="f859" fmla="*/ f713 f308 1"/>
                <a:gd name="f860" fmla="*/ f714 f307 1"/>
                <a:gd name="f861" fmla="*/ f715 f307 1"/>
                <a:gd name="f862" fmla="*/ f716 f308 1"/>
                <a:gd name="f863" fmla="*/ f717 f307 1"/>
                <a:gd name="f864" fmla="*/ f718 f308 1"/>
                <a:gd name="f865" fmla="*/ f719 f308 1"/>
                <a:gd name="f866" fmla="*/ f720 f307 1"/>
                <a:gd name="f867" fmla="*/ f721 f308 1"/>
                <a:gd name="f868" fmla="*/ f722 f307 1"/>
                <a:gd name="f869" fmla="*/ f723 f308 1"/>
                <a:gd name="f870" fmla="*/ f724 f307 1"/>
                <a:gd name="f871" fmla="*/ f725 f308 1"/>
                <a:gd name="f872" fmla="*/ f726 f307 1"/>
                <a:gd name="f873" fmla="*/ f727 f308 1"/>
                <a:gd name="f874" fmla="*/ f728 f308 1"/>
                <a:gd name="f875" fmla="*/ f729 f307 1"/>
                <a:gd name="f876" fmla="*/ f730 f308 1"/>
                <a:gd name="f877" fmla="*/ f731 f307 1"/>
                <a:gd name="f878" fmla="*/ f732 f308 1"/>
                <a:gd name="f879" fmla="*/ f733 f307 1"/>
                <a:gd name="f880" fmla="*/ f734 f308 1"/>
                <a:gd name="f881" fmla="*/ f735 f307 1"/>
                <a:gd name="f882" fmla="*/ f736 f307 1"/>
                <a:gd name="f883" fmla="*/ f737 f307 1"/>
                <a:gd name="f884" fmla="*/ f738 f308 1"/>
                <a:gd name="f885" fmla="*/ f739 f308 1"/>
                <a:gd name="f886" fmla="*/ f740 f307 1"/>
                <a:gd name="f887" fmla="*/ f741 f308 1"/>
                <a:gd name="f888" fmla="*/ f742 f308 1"/>
                <a:gd name="f889" fmla="*/ f743 f308 1"/>
                <a:gd name="f890" fmla="*/ f744 f308 1"/>
                <a:gd name="f891" fmla="*/ f745 f308 1"/>
                <a:gd name="f892" fmla="*/ f746 f307 1"/>
                <a:gd name="f893" fmla="*/ f747 f308 1"/>
                <a:gd name="f894" fmla="*/ f748 f307 1"/>
              </a:gdLst>
              <a:ahLst/>
              <a:cxnLst>
                <a:cxn ang="3cd4">
                  <a:pos x="hc" y="t"/>
                </a:cxn>
                <a:cxn ang="0">
                  <a:pos x="r" y="vc"/>
                </a:cxn>
                <a:cxn ang="cd4">
                  <a:pos x="hc" y="b"/>
                </a:cxn>
                <a:cxn ang="cd2">
                  <a:pos x="l" y="vc"/>
                </a:cxn>
                <a:cxn ang="f460">
                  <a:pos x="f753" y="f754"/>
                </a:cxn>
                <a:cxn ang="f460">
                  <a:pos x="f755" y="f756"/>
                </a:cxn>
                <a:cxn ang="f460">
                  <a:pos x="f757" y="f758"/>
                </a:cxn>
                <a:cxn ang="f460">
                  <a:pos x="f757" y="f759"/>
                </a:cxn>
                <a:cxn ang="f460">
                  <a:pos x="f757" y="f760"/>
                </a:cxn>
                <a:cxn ang="f460">
                  <a:pos x="f757" y="f761"/>
                </a:cxn>
                <a:cxn ang="f460">
                  <a:pos x="f757" y="f762"/>
                </a:cxn>
                <a:cxn ang="f460">
                  <a:pos x="f757" y="f763"/>
                </a:cxn>
                <a:cxn ang="f460">
                  <a:pos x="f764" y="f765"/>
                </a:cxn>
                <a:cxn ang="f460">
                  <a:pos x="f766" y="f767"/>
                </a:cxn>
                <a:cxn ang="f460">
                  <a:pos x="f766" y="f768"/>
                </a:cxn>
                <a:cxn ang="f460">
                  <a:pos x="f769" y="f770"/>
                </a:cxn>
                <a:cxn ang="f460">
                  <a:pos x="f771" y="f768"/>
                </a:cxn>
                <a:cxn ang="f460">
                  <a:pos x="f771" y="f772"/>
                </a:cxn>
                <a:cxn ang="f460">
                  <a:pos x="f771" y="f773"/>
                </a:cxn>
                <a:cxn ang="f460">
                  <a:pos x="f774" y="f775"/>
                </a:cxn>
                <a:cxn ang="f460">
                  <a:pos x="f776" y="f777"/>
                </a:cxn>
                <a:cxn ang="f460">
                  <a:pos x="f778" y="f779"/>
                </a:cxn>
                <a:cxn ang="f460">
                  <a:pos x="f778" y="f780"/>
                </a:cxn>
                <a:cxn ang="f460">
                  <a:pos x="f781" y="f782"/>
                </a:cxn>
                <a:cxn ang="f460">
                  <a:pos x="f783" y="f782"/>
                </a:cxn>
                <a:cxn ang="f460">
                  <a:pos x="f784" y="f785"/>
                </a:cxn>
                <a:cxn ang="f460">
                  <a:pos x="f786" y="f787"/>
                </a:cxn>
                <a:cxn ang="f460">
                  <a:pos x="f788" y="f789"/>
                </a:cxn>
                <a:cxn ang="f460">
                  <a:pos x="f788" y="f790"/>
                </a:cxn>
                <a:cxn ang="f460">
                  <a:pos x="f791" y="f792"/>
                </a:cxn>
                <a:cxn ang="f460">
                  <a:pos x="f793" y="f794"/>
                </a:cxn>
                <a:cxn ang="f460">
                  <a:pos x="f795" y="f796"/>
                </a:cxn>
                <a:cxn ang="f460">
                  <a:pos x="f795" y="f797"/>
                </a:cxn>
                <a:cxn ang="f460">
                  <a:pos x="f795" y="f798"/>
                </a:cxn>
                <a:cxn ang="f460">
                  <a:pos x="f799" y="f800"/>
                </a:cxn>
                <a:cxn ang="f460">
                  <a:pos x="f801" y="f798"/>
                </a:cxn>
                <a:cxn ang="f460">
                  <a:pos x="f801" y="f802"/>
                </a:cxn>
                <a:cxn ang="f460">
                  <a:pos x="f801" y="f803"/>
                </a:cxn>
                <a:cxn ang="f460">
                  <a:pos x="f804" y="f805"/>
                </a:cxn>
                <a:cxn ang="f460">
                  <a:pos x="f806" y="f807"/>
                </a:cxn>
                <a:cxn ang="f460">
                  <a:pos x="f808" y="f809"/>
                </a:cxn>
                <a:cxn ang="f460">
                  <a:pos x="f808" y="f810"/>
                </a:cxn>
                <a:cxn ang="f460">
                  <a:pos x="f808" y="f811"/>
                </a:cxn>
                <a:cxn ang="f460">
                  <a:pos x="f812" y="f813"/>
                </a:cxn>
                <a:cxn ang="f460">
                  <a:pos x="f814" y="f811"/>
                </a:cxn>
                <a:cxn ang="f460">
                  <a:pos x="f814" y="f815"/>
                </a:cxn>
                <a:cxn ang="f460">
                  <a:pos x="f814" y="f816"/>
                </a:cxn>
                <a:cxn ang="f460">
                  <a:pos x="f817" y="f818"/>
                </a:cxn>
                <a:cxn ang="f460">
                  <a:pos x="f819" y="f820"/>
                </a:cxn>
                <a:cxn ang="f460">
                  <a:pos x="f821" y="f822"/>
                </a:cxn>
                <a:cxn ang="f460">
                  <a:pos x="f821" y="f823"/>
                </a:cxn>
                <a:cxn ang="f460">
                  <a:pos x="f821" y="f824"/>
                </a:cxn>
                <a:cxn ang="f460">
                  <a:pos x="f825" y="f826"/>
                </a:cxn>
                <a:cxn ang="f460">
                  <a:pos x="f827" y="f824"/>
                </a:cxn>
                <a:cxn ang="f460">
                  <a:pos x="f827" y="f828"/>
                </a:cxn>
                <a:cxn ang="f460">
                  <a:pos x="f827" y="f829"/>
                </a:cxn>
                <a:cxn ang="f460">
                  <a:pos x="f830" y="f831"/>
                </a:cxn>
                <a:cxn ang="f460">
                  <a:pos x="f830" y="f758"/>
                </a:cxn>
                <a:cxn ang="f460">
                  <a:pos x="f832" y="f833"/>
                </a:cxn>
                <a:cxn ang="f460">
                  <a:pos x="f753" y="f754"/>
                </a:cxn>
                <a:cxn ang="f460">
                  <a:pos x="f834" y="f835"/>
                </a:cxn>
                <a:cxn ang="f460">
                  <a:pos x="f836" y="f837"/>
                </a:cxn>
                <a:cxn ang="f460">
                  <a:pos x="f838" y="f839"/>
                </a:cxn>
                <a:cxn ang="f460">
                  <a:pos x="f840" y="f841"/>
                </a:cxn>
                <a:cxn ang="f460">
                  <a:pos x="f842" y="f843"/>
                </a:cxn>
                <a:cxn ang="f460">
                  <a:pos x="f844" y="f845"/>
                </a:cxn>
                <a:cxn ang="f460">
                  <a:pos x="f846" y="f847"/>
                </a:cxn>
                <a:cxn ang="f460">
                  <a:pos x="f848" y="f849"/>
                </a:cxn>
                <a:cxn ang="f460">
                  <a:pos x="f850" y="f851"/>
                </a:cxn>
                <a:cxn ang="f460">
                  <a:pos x="f852" y="f853"/>
                </a:cxn>
                <a:cxn ang="f460">
                  <a:pos x="f854" y="f855"/>
                </a:cxn>
                <a:cxn ang="f460">
                  <a:pos x="f856" y="f857"/>
                </a:cxn>
                <a:cxn ang="f460">
                  <a:pos x="f858" y="f837"/>
                </a:cxn>
                <a:cxn ang="f460">
                  <a:pos x="f834" y="f835"/>
                </a:cxn>
                <a:cxn ang="f460">
                  <a:pos x="f834" y="f859"/>
                </a:cxn>
                <a:cxn ang="f460">
                  <a:pos x="f860" y="f837"/>
                </a:cxn>
                <a:cxn ang="f460">
                  <a:pos x="f861" y="f862"/>
                </a:cxn>
                <a:cxn ang="f460">
                  <a:pos x="f863" y="f864"/>
                </a:cxn>
                <a:cxn ang="f460">
                  <a:pos x="f852" y="f865"/>
                </a:cxn>
                <a:cxn ang="f460">
                  <a:pos x="f866" y="f867"/>
                </a:cxn>
                <a:cxn ang="f460">
                  <a:pos x="f868" y="f869"/>
                </a:cxn>
                <a:cxn ang="f460">
                  <a:pos x="f870" y="f871"/>
                </a:cxn>
                <a:cxn ang="f460">
                  <a:pos x="f872" y="f873"/>
                </a:cxn>
                <a:cxn ang="f460">
                  <a:pos x="f872" y="f874"/>
                </a:cxn>
                <a:cxn ang="f460">
                  <a:pos x="f875" y="f876"/>
                </a:cxn>
                <a:cxn ang="f460">
                  <a:pos x="f877" y="f878"/>
                </a:cxn>
                <a:cxn ang="f460">
                  <a:pos x="f879" y="f880"/>
                </a:cxn>
                <a:cxn ang="f460">
                  <a:pos x="f881" y="f880"/>
                </a:cxn>
                <a:cxn ang="f460">
                  <a:pos x="f882" y="f880"/>
                </a:cxn>
                <a:cxn ang="f460">
                  <a:pos x="f883" y="f884"/>
                </a:cxn>
                <a:cxn ang="f460">
                  <a:pos x="f883" y="f885"/>
                </a:cxn>
                <a:cxn ang="f460">
                  <a:pos x="f886" y="f887"/>
                </a:cxn>
                <a:cxn ang="f460">
                  <a:pos x="f844" y="f888"/>
                </a:cxn>
                <a:cxn ang="f460">
                  <a:pos x="f844" y="f889"/>
                </a:cxn>
                <a:cxn ang="f460">
                  <a:pos x="f844" y="f890"/>
                </a:cxn>
                <a:cxn ang="f460">
                  <a:pos x="f844" y="f891"/>
                </a:cxn>
                <a:cxn ang="f460">
                  <a:pos x="f892" y="f893"/>
                </a:cxn>
                <a:cxn ang="f460">
                  <a:pos x="f894" y="f837"/>
                </a:cxn>
                <a:cxn ang="f460">
                  <a:pos x="f834" y="f859"/>
                </a:cxn>
              </a:cxnLst>
              <a:rect l="f749" t="f752" r="f750" b="f751"/>
              <a:pathLst>
                <a:path w="1962365" h="3327402">
                  <a:moveTo>
                    <a:pt x="f8" y="f9"/>
                  </a:moveTo>
                  <a:cubicBezTo>
                    <a:pt x="f10" y="f9"/>
                    <a:pt x="f11" y="f12"/>
                    <a:pt x="f13" y="f14"/>
                  </a:cubicBezTo>
                  <a:cubicBezTo>
                    <a:pt x="f15" y="f16"/>
                    <a:pt x="f17" y="f18"/>
                    <a:pt x="f19" y="f20"/>
                  </a:cubicBezTo>
                  <a:cubicBezTo>
                    <a:pt x="f21" y="f22"/>
                    <a:pt x="f19" y="f23"/>
                    <a:pt x="f19" y="f24"/>
                  </a:cubicBezTo>
                  <a:cubicBezTo>
                    <a:pt x="f19" y="f25"/>
                    <a:pt x="f19" y="f26"/>
                    <a:pt x="f19" y="f27"/>
                  </a:cubicBezTo>
                  <a:cubicBezTo>
                    <a:pt x="f19" y="f27"/>
                    <a:pt x="f19" y="f28"/>
                    <a:pt x="f19" y="f28"/>
                  </a:cubicBezTo>
                  <a:cubicBezTo>
                    <a:pt x="f19" y="f29"/>
                    <a:pt x="f19" y="f29"/>
                    <a:pt x="f19" y="f29"/>
                  </a:cubicBezTo>
                  <a:cubicBezTo>
                    <a:pt x="f19" y="f30"/>
                    <a:pt x="f19" y="f30"/>
                    <a:pt x="f19" y="f31"/>
                  </a:cubicBezTo>
                  <a:lnTo>
                    <a:pt x="f32" y="f33"/>
                  </a:lnTo>
                  <a:lnTo>
                    <a:pt x="f34" y="f35"/>
                  </a:lnTo>
                  <a:cubicBezTo>
                    <a:pt x="f34" y="f36"/>
                    <a:pt x="f34" y="f36"/>
                    <a:pt x="f34" y="f36"/>
                  </a:cubicBezTo>
                  <a:cubicBezTo>
                    <a:pt x="f34" y="f37"/>
                    <a:pt x="f38" y="f39"/>
                    <a:pt x="f40" y="f39"/>
                  </a:cubicBezTo>
                  <a:cubicBezTo>
                    <a:pt x="f41" y="f39"/>
                    <a:pt x="f42" y="f37"/>
                    <a:pt x="f42" y="f36"/>
                  </a:cubicBezTo>
                  <a:cubicBezTo>
                    <a:pt x="f42" y="f43"/>
                    <a:pt x="f42" y="f44"/>
                    <a:pt x="f42" y="f45"/>
                  </a:cubicBezTo>
                  <a:lnTo>
                    <a:pt x="f42" y="f46"/>
                  </a:lnTo>
                  <a:lnTo>
                    <a:pt x="f47" y="f48"/>
                  </a:lnTo>
                  <a:cubicBezTo>
                    <a:pt x="f49" y="f48"/>
                    <a:pt x="f50" y="f48"/>
                    <a:pt x="f51" y="f52"/>
                  </a:cubicBezTo>
                  <a:cubicBezTo>
                    <a:pt x="f53" y="f54"/>
                    <a:pt x="f55" y="f56"/>
                    <a:pt x="f55" y="f57"/>
                  </a:cubicBezTo>
                  <a:cubicBezTo>
                    <a:pt x="f55" y="f58"/>
                    <a:pt x="f55" y="f59"/>
                    <a:pt x="f55" y="f60"/>
                  </a:cubicBezTo>
                  <a:cubicBezTo>
                    <a:pt x="f55" y="f61"/>
                    <a:pt x="f62" y="f63"/>
                    <a:pt x="f64" y="f65"/>
                  </a:cubicBezTo>
                  <a:cubicBezTo>
                    <a:pt x="f66" y="f65"/>
                    <a:pt x="f67" y="f65"/>
                    <a:pt x="f68" y="f65"/>
                  </a:cubicBezTo>
                  <a:cubicBezTo>
                    <a:pt x="f69" y="f63"/>
                    <a:pt x="f70" y="f71"/>
                    <a:pt x="f72" y="f73"/>
                  </a:cubicBezTo>
                  <a:cubicBezTo>
                    <a:pt x="f74" y="f75"/>
                    <a:pt x="f76" y="f77"/>
                    <a:pt x="f78" y="f79"/>
                  </a:cubicBezTo>
                  <a:cubicBezTo>
                    <a:pt x="f80" y="f81"/>
                    <a:pt x="f80" y="f82"/>
                    <a:pt x="f80" y="f83"/>
                  </a:cubicBezTo>
                  <a:cubicBezTo>
                    <a:pt x="f80" y="f84"/>
                    <a:pt x="f78" y="f85"/>
                    <a:pt x="f80" y="f86"/>
                  </a:cubicBezTo>
                  <a:cubicBezTo>
                    <a:pt x="f80" y="f87"/>
                    <a:pt x="f88" y="f89"/>
                    <a:pt x="f90" y="f91"/>
                  </a:cubicBezTo>
                  <a:cubicBezTo>
                    <a:pt x="f92" y="f93"/>
                    <a:pt x="f94" y="f95"/>
                    <a:pt x="f96" y="f97"/>
                  </a:cubicBezTo>
                  <a:lnTo>
                    <a:pt x="f98" y="f99"/>
                  </a:lnTo>
                  <a:lnTo>
                    <a:pt x="f98" y="f100"/>
                  </a:lnTo>
                  <a:cubicBezTo>
                    <a:pt x="f98" y="f101"/>
                    <a:pt x="f98" y="f101"/>
                    <a:pt x="f98" y="f101"/>
                  </a:cubicBezTo>
                  <a:cubicBezTo>
                    <a:pt x="f98" y="f102"/>
                    <a:pt x="f103" y="f104"/>
                    <a:pt x="f105" y="f104"/>
                  </a:cubicBezTo>
                  <a:cubicBezTo>
                    <a:pt x="f106" y="f104"/>
                    <a:pt x="f107" y="f102"/>
                    <a:pt x="f107" y="f101"/>
                  </a:cubicBezTo>
                  <a:cubicBezTo>
                    <a:pt x="f107" y="f108"/>
                    <a:pt x="f107" y="f109"/>
                    <a:pt x="f107" y="f110"/>
                  </a:cubicBezTo>
                  <a:lnTo>
                    <a:pt x="f107" y="f111"/>
                  </a:lnTo>
                  <a:lnTo>
                    <a:pt x="f112" y="f113"/>
                  </a:lnTo>
                  <a:cubicBezTo>
                    <a:pt x="f114" y="f115"/>
                    <a:pt x="f116" y="f117"/>
                    <a:pt x="f118" y="f119"/>
                  </a:cubicBezTo>
                  <a:lnTo>
                    <a:pt x="f120" y="f121"/>
                  </a:lnTo>
                  <a:lnTo>
                    <a:pt x="f120" y="f122"/>
                  </a:lnTo>
                  <a:cubicBezTo>
                    <a:pt x="f120" y="f123"/>
                    <a:pt x="f120" y="f123"/>
                    <a:pt x="f120" y="f123"/>
                  </a:cubicBezTo>
                  <a:cubicBezTo>
                    <a:pt x="f120" y="f124"/>
                    <a:pt x="f125" y="f126"/>
                    <a:pt x="f127" y="f126"/>
                  </a:cubicBezTo>
                  <a:cubicBezTo>
                    <a:pt x="f128" y="f126"/>
                    <a:pt x="f129" y="f124"/>
                    <a:pt x="f129" y="f123"/>
                  </a:cubicBezTo>
                  <a:cubicBezTo>
                    <a:pt x="f129" y="f130"/>
                    <a:pt x="f129" y="f131"/>
                    <a:pt x="f129" y="f132"/>
                  </a:cubicBezTo>
                  <a:lnTo>
                    <a:pt x="f129" y="f133"/>
                  </a:lnTo>
                  <a:lnTo>
                    <a:pt x="f134" y="f135"/>
                  </a:lnTo>
                  <a:cubicBezTo>
                    <a:pt x="f136" y="f137"/>
                    <a:pt x="f138" y="f139"/>
                    <a:pt x="f140" y="f141"/>
                  </a:cubicBezTo>
                  <a:lnTo>
                    <a:pt x="f142" y="f143"/>
                  </a:lnTo>
                  <a:lnTo>
                    <a:pt x="f142" y="f144"/>
                  </a:lnTo>
                  <a:cubicBezTo>
                    <a:pt x="f142" y="f145"/>
                    <a:pt x="f142" y="f145"/>
                    <a:pt x="f142" y="f145"/>
                  </a:cubicBezTo>
                  <a:cubicBezTo>
                    <a:pt x="f142" y="f146"/>
                    <a:pt x="f147" y="f148"/>
                    <a:pt x="f149" y="f148"/>
                  </a:cubicBezTo>
                  <a:cubicBezTo>
                    <a:pt x="f150" y="f148"/>
                    <a:pt x="f151" y="f146"/>
                    <a:pt x="f151" y="f145"/>
                  </a:cubicBezTo>
                  <a:cubicBezTo>
                    <a:pt x="f151" y="f152"/>
                    <a:pt x="f151" y="f153"/>
                    <a:pt x="f151" y="f154"/>
                  </a:cubicBezTo>
                  <a:lnTo>
                    <a:pt x="f151" y="f155"/>
                  </a:lnTo>
                  <a:lnTo>
                    <a:pt x="f156" y="f157"/>
                  </a:lnTo>
                  <a:cubicBezTo>
                    <a:pt x="f158" y="f159"/>
                    <a:pt x="f158" y="f160"/>
                    <a:pt x="f156" y="f20"/>
                  </a:cubicBezTo>
                  <a:cubicBezTo>
                    <a:pt x="f156" y="f161"/>
                    <a:pt x="f162" y="f163"/>
                    <a:pt x="f164" y="f165"/>
                  </a:cubicBezTo>
                  <a:cubicBezTo>
                    <a:pt x="f166" y="f167"/>
                    <a:pt x="f168" y="f169"/>
                    <a:pt x="f8" y="f9"/>
                  </a:cubicBezTo>
                  <a:close/>
                  <a:moveTo>
                    <a:pt x="f170" y="f171"/>
                  </a:moveTo>
                  <a:cubicBezTo>
                    <a:pt x="f172" y="f171"/>
                    <a:pt x="f173" y="f174"/>
                    <a:pt x="f173" y="f175"/>
                  </a:cubicBezTo>
                  <a:cubicBezTo>
                    <a:pt x="f173" y="f176"/>
                    <a:pt x="f177" y="f178"/>
                    <a:pt x="f179" y="f180"/>
                  </a:cubicBezTo>
                  <a:lnTo>
                    <a:pt x="f181" y="f182"/>
                  </a:lnTo>
                  <a:lnTo>
                    <a:pt x="f183" y="f184"/>
                  </a:lnTo>
                  <a:cubicBezTo>
                    <a:pt x="f185" y="f186"/>
                    <a:pt x="f185" y="f187"/>
                    <a:pt x="f188" y="f189"/>
                  </a:cubicBezTo>
                  <a:cubicBezTo>
                    <a:pt x="f190" y="f191"/>
                    <a:pt x="f192" y="f193"/>
                    <a:pt x="f194" y="f195"/>
                  </a:cubicBezTo>
                  <a:cubicBezTo>
                    <a:pt x="f196" y="f197"/>
                    <a:pt x="f198" y="f199"/>
                    <a:pt x="f200" y="f199"/>
                  </a:cubicBezTo>
                  <a:cubicBezTo>
                    <a:pt x="f201" y="f202"/>
                    <a:pt x="f203" y="f204"/>
                    <a:pt x="f205" y="f206"/>
                  </a:cubicBezTo>
                  <a:cubicBezTo>
                    <a:pt x="f207" y="f208"/>
                    <a:pt x="f209" y="f210"/>
                    <a:pt x="f209" y="f211"/>
                  </a:cubicBezTo>
                  <a:lnTo>
                    <a:pt x="f212" y="f213"/>
                  </a:lnTo>
                  <a:lnTo>
                    <a:pt x="f214" y="f215"/>
                  </a:lnTo>
                  <a:cubicBezTo>
                    <a:pt x="f216" y="f217"/>
                    <a:pt x="f218" y="f219"/>
                    <a:pt x="f218" y="f175"/>
                  </a:cubicBezTo>
                  <a:cubicBezTo>
                    <a:pt x="f218" y="f174"/>
                    <a:pt x="f220" y="f171"/>
                    <a:pt x="f170" y="f171"/>
                  </a:cubicBezTo>
                  <a:close/>
                  <a:moveTo>
                    <a:pt x="f170" y="f5"/>
                  </a:moveTo>
                  <a:cubicBezTo>
                    <a:pt x="f221" y="f5"/>
                    <a:pt x="f222" y="f223"/>
                    <a:pt x="f222" y="f175"/>
                  </a:cubicBezTo>
                  <a:cubicBezTo>
                    <a:pt x="f222" y="f224"/>
                    <a:pt x="f225" y="f226"/>
                    <a:pt x="f227" y="f228"/>
                  </a:cubicBezTo>
                  <a:lnTo>
                    <a:pt x="f229" y="f230"/>
                  </a:lnTo>
                  <a:lnTo>
                    <a:pt x="f209" y="f231"/>
                  </a:lnTo>
                  <a:cubicBezTo>
                    <a:pt x="f232" y="f233"/>
                    <a:pt x="f234" y="f235"/>
                    <a:pt x="f236" y="f237"/>
                  </a:cubicBezTo>
                  <a:cubicBezTo>
                    <a:pt x="f238" y="f239"/>
                    <a:pt x="f240" y="f241"/>
                    <a:pt x="f242" y="f243"/>
                  </a:cubicBezTo>
                  <a:cubicBezTo>
                    <a:pt x="f244" y="f245"/>
                    <a:pt x="f246" y="f247"/>
                    <a:pt x="f248" y="f249"/>
                  </a:cubicBezTo>
                  <a:cubicBezTo>
                    <a:pt x="f250" y="f251"/>
                    <a:pt x="f252" y="f253"/>
                    <a:pt x="f252" y="f254"/>
                  </a:cubicBezTo>
                  <a:cubicBezTo>
                    <a:pt x="f255" y="f256"/>
                    <a:pt x="f252" y="f257"/>
                    <a:pt x="f252" y="f258"/>
                  </a:cubicBezTo>
                  <a:cubicBezTo>
                    <a:pt x="f252" y="f259"/>
                    <a:pt x="f252" y="f260"/>
                    <a:pt x="f255" y="f261"/>
                  </a:cubicBezTo>
                  <a:cubicBezTo>
                    <a:pt x="f262" y="f263"/>
                    <a:pt x="f264" y="f265"/>
                    <a:pt x="f266" y="f267"/>
                  </a:cubicBezTo>
                  <a:cubicBezTo>
                    <a:pt x="f268" y="f269"/>
                    <a:pt x="f270" y="f271"/>
                    <a:pt x="f272" y="f7"/>
                  </a:cubicBezTo>
                  <a:cubicBezTo>
                    <a:pt x="f273" y="f7"/>
                    <a:pt x="f274" y="f7"/>
                    <a:pt x="f275" y="f7"/>
                  </a:cubicBezTo>
                  <a:cubicBezTo>
                    <a:pt x="f276" y="f7"/>
                    <a:pt x="f277" y="f7"/>
                    <a:pt x="f278" y="f7"/>
                  </a:cubicBezTo>
                  <a:cubicBezTo>
                    <a:pt x="f279" y="f271"/>
                    <a:pt x="f280" y="f281"/>
                    <a:pt x="f5" y="f282"/>
                  </a:cubicBezTo>
                  <a:cubicBezTo>
                    <a:pt x="f5" y="f283"/>
                    <a:pt x="f5" y="f284"/>
                    <a:pt x="f5" y="f285"/>
                  </a:cubicBezTo>
                  <a:cubicBezTo>
                    <a:pt x="f5" y="f286"/>
                    <a:pt x="f287" y="f288"/>
                    <a:pt x="f289" y="f290"/>
                  </a:cubicBezTo>
                  <a:cubicBezTo>
                    <a:pt x="f291" y="f292"/>
                    <a:pt x="f293" y="f292"/>
                    <a:pt x="f188" y="f294"/>
                  </a:cubicBezTo>
                  <a:cubicBezTo>
                    <a:pt x="f188" y="f295"/>
                    <a:pt x="f188" y="f295"/>
                    <a:pt x="f188" y="f295"/>
                  </a:cubicBezTo>
                  <a:cubicBezTo>
                    <a:pt x="f188" y="f296"/>
                    <a:pt x="f188" y="f296"/>
                    <a:pt x="f188" y="f297"/>
                  </a:cubicBezTo>
                  <a:lnTo>
                    <a:pt x="f188" y="f298"/>
                  </a:lnTo>
                  <a:lnTo>
                    <a:pt x="f299" y="f300"/>
                  </a:lnTo>
                  <a:cubicBezTo>
                    <a:pt x="f301" y="f302"/>
                    <a:pt x="f303" y="f304"/>
                    <a:pt x="f303" y="f175"/>
                  </a:cubicBezTo>
                  <a:cubicBezTo>
                    <a:pt x="f303" y="f223"/>
                    <a:pt x="f305" y="f5"/>
                    <a:pt x="f170" y="f5"/>
                  </a:cubicBezTo>
                  <a:close/>
                </a:path>
              </a:pathLst>
            </a:custGeom>
            <a:solidFill>
              <a:srgbClr val="0078D7"/>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0" name="Group 18">
            <a:extLst>
              <a:ext uri="{FF2B5EF4-FFF2-40B4-BE49-F238E27FC236}">
                <a16:creationId xmlns:a16="http://schemas.microsoft.com/office/drawing/2014/main" id="{C19B4449-6513-4137-AE30-EECB1A25702F}"/>
              </a:ext>
            </a:extLst>
          </p:cNvPr>
          <p:cNvGrpSpPr/>
          <p:nvPr/>
        </p:nvGrpSpPr>
        <p:grpSpPr>
          <a:xfrm>
            <a:off x="814638" y="5563419"/>
            <a:ext cx="11014305" cy="373633"/>
            <a:chOff x="814638" y="5563419"/>
            <a:chExt cx="11014305" cy="373633"/>
          </a:xfrm>
        </p:grpSpPr>
        <p:sp>
          <p:nvSpPr>
            <p:cNvPr id="71" name="Rectangle 153">
              <a:extLst>
                <a:ext uri="{FF2B5EF4-FFF2-40B4-BE49-F238E27FC236}">
                  <a16:creationId xmlns:a16="http://schemas.microsoft.com/office/drawing/2014/main" id="{82D49D28-1BFC-421A-B879-F03EF3185CF7}"/>
                </a:ext>
              </a:extLst>
            </p:cNvPr>
            <p:cNvSpPr/>
            <p:nvPr/>
          </p:nvSpPr>
          <p:spPr>
            <a:xfrm>
              <a:off x="10328550" y="5607137"/>
              <a:ext cx="1500393" cy="327867"/>
            </a:xfrm>
            <a:prstGeom prst="rect">
              <a:avLst/>
            </a:prstGeom>
            <a:noFill/>
            <a:ln cap="flat">
              <a:noFill/>
              <a:prstDash val="solid"/>
            </a:ln>
          </p:spPr>
          <p:txBody>
            <a:bodyPr vert="horz" wrap="none" lIns="0" tIns="0" rIns="0" bIns="0" anchor="ctr" anchorCtr="0" compatLnSpc="1">
              <a:noAutofit/>
            </a:bodyPr>
            <a:lstStyle/>
            <a:p>
              <a:pPr marL="0" marR="0" lvl="0" indent="0" algn="l" defTabSz="914226"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002050"/>
                  </a:solidFill>
                  <a:effectLst/>
                  <a:uLnTx/>
                  <a:uFillTx/>
                  <a:latin typeface="Segoe UI Light"/>
                  <a:ea typeface="+mn-ea"/>
                  <a:cs typeface="+mn-cs"/>
                </a:rPr>
                <a:t>Action</a:t>
              </a:r>
            </a:p>
          </p:txBody>
        </p:sp>
        <p:cxnSp>
          <p:nvCxnSpPr>
            <p:cNvPr id="72" name="Straight Connector 149">
              <a:extLst>
                <a:ext uri="{FF2B5EF4-FFF2-40B4-BE49-F238E27FC236}">
                  <a16:creationId xmlns:a16="http://schemas.microsoft.com/office/drawing/2014/main" id="{7C796E59-86CB-430C-AA90-CCE68CEA058A}"/>
                </a:ext>
              </a:extLst>
            </p:cNvPr>
            <p:cNvCxnSpPr/>
            <p:nvPr/>
          </p:nvCxnSpPr>
          <p:spPr>
            <a:xfrm>
              <a:off x="8425555" y="5771683"/>
              <a:ext cx="1280828" cy="0"/>
            </a:xfrm>
            <a:prstGeom prst="straightConnector1">
              <a:avLst/>
            </a:prstGeom>
            <a:noFill/>
            <a:ln w="28575" cap="flat">
              <a:solidFill>
                <a:srgbClr val="002050"/>
              </a:solidFill>
              <a:prstDash val="solid"/>
              <a:miter/>
            </a:ln>
          </p:spPr>
        </p:cxnSp>
        <p:grpSp>
          <p:nvGrpSpPr>
            <p:cNvPr id="73" name="Group 150">
              <a:extLst>
                <a:ext uri="{FF2B5EF4-FFF2-40B4-BE49-F238E27FC236}">
                  <a16:creationId xmlns:a16="http://schemas.microsoft.com/office/drawing/2014/main" id="{AE5743B2-3784-4533-A24B-778B74301F41}"/>
                </a:ext>
              </a:extLst>
            </p:cNvPr>
            <p:cNvGrpSpPr/>
            <p:nvPr/>
          </p:nvGrpSpPr>
          <p:grpSpPr>
            <a:xfrm>
              <a:off x="9572635" y="5713207"/>
              <a:ext cx="181471" cy="206957"/>
              <a:chOff x="9572635" y="5713207"/>
              <a:chExt cx="181471" cy="206957"/>
            </a:xfrm>
          </p:grpSpPr>
          <p:cxnSp>
            <p:nvCxnSpPr>
              <p:cNvPr id="74" name="Straight Connector 151">
                <a:extLst>
                  <a:ext uri="{FF2B5EF4-FFF2-40B4-BE49-F238E27FC236}">
                    <a16:creationId xmlns:a16="http://schemas.microsoft.com/office/drawing/2014/main" id="{9ED660BB-F325-463A-AF40-00CA0852859F}"/>
                  </a:ext>
                </a:extLst>
              </p:cNvPr>
              <p:cNvCxnSpPr/>
              <p:nvPr/>
            </p:nvCxnSpPr>
            <p:spPr>
              <a:xfrm rot="13499997">
                <a:off x="9665216" y="5741399"/>
                <a:ext cx="0" cy="178765"/>
              </a:xfrm>
              <a:prstGeom prst="straightConnector1">
                <a:avLst/>
              </a:prstGeom>
              <a:noFill/>
              <a:ln w="28575" cap="flat">
                <a:solidFill>
                  <a:srgbClr val="002050"/>
                </a:solidFill>
                <a:prstDash val="solid"/>
                <a:miter/>
              </a:ln>
            </p:spPr>
          </p:cxnSp>
          <p:cxnSp>
            <p:nvCxnSpPr>
              <p:cNvPr id="75" name="Straight Connector 152">
                <a:extLst>
                  <a:ext uri="{FF2B5EF4-FFF2-40B4-BE49-F238E27FC236}">
                    <a16:creationId xmlns:a16="http://schemas.microsoft.com/office/drawing/2014/main" id="{945E715A-F044-452F-8DB0-460E62727F16}"/>
                  </a:ext>
                </a:extLst>
              </p:cNvPr>
              <p:cNvCxnSpPr/>
              <p:nvPr/>
            </p:nvCxnSpPr>
            <p:spPr>
              <a:xfrm rot="13499997">
                <a:off x="9572635" y="5713207"/>
                <a:ext cx="181471" cy="0"/>
              </a:xfrm>
              <a:prstGeom prst="straightConnector1">
                <a:avLst/>
              </a:prstGeom>
              <a:noFill/>
              <a:ln w="28575" cap="flat">
                <a:solidFill>
                  <a:srgbClr val="002050"/>
                </a:solidFill>
                <a:prstDash val="solid"/>
                <a:miter/>
              </a:ln>
            </p:spPr>
          </p:cxnSp>
        </p:grpSp>
        <p:cxnSp>
          <p:nvCxnSpPr>
            <p:cNvPr id="76" name="Straight Connector 145">
              <a:extLst>
                <a:ext uri="{FF2B5EF4-FFF2-40B4-BE49-F238E27FC236}">
                  <a16:creationId xmlns:a16="http://schemas.microsoft.com/office/drawing/2014/main" id="{8F9A1F6E-3AEB-4D79-BFEF-F00824B4D544}"/>
                </a:ext>
              </a:extLst>
            </p:cNvPr>
            <p:cNvCxnSpPr/>
            <p:nvPr/>
          </p:nvCxnSpPr>
          <p:spPr>
            <a:xfrm>
              <a:off x="1578080" y="5771692"/>
              <a:ext cx="1622740" cy="0"/>
            </a:xfrm>
            <a:prstGeom prst="straightConnector1">
              <a:avLst/>
            </a:prstGeom>
            <a:noFill/>
            <a:ln w="28575" cap="flat">
              <a:solidFill>
                <a:srgbClr val="002050"/>
              </a:solidFill>
              <a:prstDash val="solid"/>
              <a:miter/>
            </a:ln>
          </p:spPr>
        </p:cxnSp>
        <p:grpSp>
          <p:nvGrpSpPr>
            <p:cNvPr id="77" name="Group 146">
              <a:extLst>
                <a:ext uri="{FF2B5EF4-FFF2-40B4-BE49-F238E27FC236}">
                  <a16:creationId xmlns:a16="http://schemas.microsoft.com/office/drawing/2014/main" id="{51999A2D-74E4-4C42-B8CF-13CA5AFE6C14}"/>
                </a:ext>
              </a:extLst>
            </p:cNvPr>
            <p:cNvGrpSpPr/>
            <p:nvPr/>
          </p:nvGrpSpPr>
          <p:grpSpPr>
            <a:xfrm>
              <a:off x="3045921" y="5713235"/>
              <a:ext cx="181472" cy="206954"/>
              <a:chOff x="3045921" y="5713235"/>
              <a:chExt cx="181472" cy="206954"/>
            </a:xfrm>
          </p:grpSpPr>
          <p:cxnSp>
            <p:nvCxnSpPr>
              <p:cNvPr id="78" name="Straight Connector 147">
                <a:extLst>
                  <a:ext uri="{FF2B5EF4-FFF2-40B4-BE49-F238E27FC236}">
                    <a16:creationId xmlns:a16="http://schemas.microsoft.com/office/drawing/2014/main" id="{1C82CBF4-7D85-472E-B7B2-7D652DFF7BDD}"/>
                  </a:ext>
                </a:extLst>
              </p:cNvPr>
              <p:cNvCxnSpPr/>
              <p:nvPr/>
            </p:nvCxnSpPr>
            <p:spPr>
              <a:xfrm rot="13499997">
                <a:off x="3138501" y="5741433"/>
                <a:ext cx="0" cy="178756"/>
              </a:xfrm>
              <a:prstGeom prst="straightConnector1">
                <a:avLst/>
              </a:prstGeom>
              <a:noFill/>
              <a:ln w="28575" cap="flat">
                <a:solidFill>
                  <a:srgbClr val="002050"/>
                </a:solidFill>
                <a:prstDash val="solid"/>
                <a:miter/>
              </a:ln>
            </p:spPr>
          </p:cxnSp>
          <p:cxnSp>
            <p:nvCxnSpPr>
              <p:cNvPr id="79" name="Straight Connector 148">
                <a:extLst>
                  <a:ext uri="{FF2B5EF4-FFF2-40B4-BE49-F238E27FC236}">
                    <a16:creationId xmlns:a16="http://schemas.microsoft.com/office/drawing/2014/main" id="{D19FD209-1087-405F-853E-911721D631DB}"/>
                  </a:ext>
                </a:extLst>
              </p:cNvPr>
              <p:cNvCxnSpPr/>
              <p:nvPr/>
            </p:nvCxnSpPr>
            <p:spPr>
              <a:xfrm rot="13499997">
                <a:off x="3045921" y="5713235"/>
                <a:ext cx="181472" cy="0"/>
              </a:xfrm>
              <a:prstGeom prst="straightConnector1">
                <a:avLst/>
              </a:prstGeom>
              <a:noFill/>
              <a:ln w="28575" cap="flat">
                <a:solidFill>
                  <a:srgbClr val="002050"/>
                </a:solidFill>
                <a:prstDash val="solid"/>
                <a:miter/>
              </a:ln>
            </p:spPr>
          </p:cxnSp>
        </p:grpSp>
        <p:sp>
          <p:nvSpPr>
            <p:cNvPr id="80" name="Rectangle 144">
              <a:extLst>
                <a:ext uri="{FF2B5EF4-FFF2-40B4-BE49-F238E27FC236}">
                  <a16:creationId xmlns:a16="http://schemas.microsoft.com/office/drawing/2014/main" id="{B66239DA-E7DA-41EB-A4E1-45290B945E4E}"/>
                </a:ext>
              </a:extLst>
            </p:cNvPr>
            <p:cNvSpPr/>
            <p:nvPr/>
          </p:nvSpPr>
          <p:spPr>
            <a:xfrm>
              <a:off x="6811804" y="5563419"/>
              <a:ext cx="1455523" cy="369335"/>
            </a:xfrm>
            <a:prstGeom prst="rect">
              <a:avLst/>
            </a:prstGeom>
            <a:noFill/>
            <a:ln cap="flat">
              <a:noFill/>
              <a:prstDash val="solid"/>
            </a:ln>
          </p:spPr>
          <p:txBody>
            <a:bodyPr vert="horz" wrap="none" lIns="0" tIns="0" rIns="0" bIns="0" anchor="ctr" anchorCtr="1" compatLnSpc="1">
              <a:spAutoFit/>
            </a:bodyPr>
            <a:lstStyle/>
            <a:p>
              <a:pPr marL="0" marR="0" lvl="0" indent="0" algn="ctr" defTabSz="724872" rtl="0" eaLnBrk="1" fontAlgn="auto" latinLnBrk="0" hangingPunct="1">
                <a:lnSpc>
                  <a:spcPct val="100000"/>
                </a:lnSpc>
                <a:spcBef>
                  <a:spcPts val="0"/>
                </a:spcBef>
                <a:spcAft>
                  <a:spcPts val="10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002050"/>
                  </a:solidFill>
                  <a:effectLst/>
                  <a:uLnTx/>
                  <a:uFillTx/>
                  <a:latin typeface="Segoe UI Light"/>
                  <a:ea typeface="+mn-ea"/>
                  <a:cs typeface="+mn-cs"/>
                </a:rPr>
                <a:t>Intelligence</a:t>
              </a:r>
              <a:endParaRPr kumimoji="0" lang="en-US" sz="1800" b="1" i="0" u="none" strike="noStrike" kern="0" cap="none" spc="-30" normalizeH="0" baseline="0" noProof="0">
                <a:ln>
                  <a:noFill/>
                </a:ln>
                <a:solidFill>
                  <a:srgbClr val="002050"/>
                </a:solidFill>
                <a:effectLst/>
                <a:uLnTx/>
                <a:uFillTx/>
                <a:latin typeface="Segoe UI Semilight" pitchFamily="34"/>
                <a:ea typeface="+mn-ea"/>
                <a:cs typeface="Segoe UI Semilight" pitchFamily="34"/>
              </a:endParaRPr>
            </a:p>
          </p:txBody>
        </p:sp>
        <p:sp>
          <p:nvSpPr>
            <p:cNvPr id="81" name="Rectangle 143">
              <a:extLst>
                <a:ext uri="{FF2B5EF4-FFF2-40B4-BE49-F238E27FC236}">
                  <a16:creationId xmlns:a16="http://schemas.microsoft.com/office/drawing/2014/main" id="{1988C8D7-2EF5-4350-819C-6DB05F3D4519}"/>
                </a:ext>
              </a:extLst>
            </p:cNvPr>
            <p:cNvSpPr/>
            <p:nvPr/>
          </p:nvSpPr>
          <p:spPr>
            <a:xfrm>
              <a:off x="814638" y="5610520"/>
              <a:ext cx="933465" cy="321100"/>
            </a:xfrm>
            <a:prstGeom prst="rect">
              <a:avLst/>
            </a:prstGeom>
            <a:noFill/>
            <a:ln cap="flat">
              <a:noFill/>
              <a:prstDash val="solid"/>
            </a:ln>
          </p:spPr>
          <p:txBody>
            <a:bodyPr vert="horz" wrap="none" lIns="0" tIns="0" rIns="0" bIns="0" anchor="ctr" anchorCtr="0" compatLnSpc="1">
              <a:noAutofit/>
            </a:bodyPr>
            <a:lstStyle/>
            <a:p>
              <a:pPr marL="0" marR="0" lvl="0" indent="0" algn="l" defTabSz="914226"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002050"/>
                  </a:solidFill>
                  <a:effectLst/>
                  <a:uLnTx/>
                  <a:uFillTx/>
                  <a:latin typeface="Segoe UI Light"/>
                  <a:ea typeface="+mn-ea"/>
                  <a:cs typeface="+mn-cs"/>
                </a:rPr>
                <a:t>Data</a:t>
              </a:r>
            </a:p>
          </p:txBody>
        </p:sp>
        <p:sp>
          <p:nvSpPr>
            <p:cNvPr id="82" name="Rectangle 125">
              <a:extLst>
                <a:ext uri="{FF2B5EF4-FFF2-40B4-BE49-F238E27FC236}">
                  <a16:creationId xmlns:a16="http://schemas.microsoft.com/office/drawing/2014/main" id="{4C3485E8-5C61-4AF5-912B-20BCF9F0441F}"/>
                </a:ext>
              </a:extLst>
            </p:cNvPr>
            <p:cNvSpPr/>
            <p:nvPr/>
          </p:nvSpPr>
          <p:spPr>
            <a:xfrm>
              <a:off x="3554675" y="5567754"/>
              <a:ext cx="999466" cy="369298"/>
            </a:xfrm>
            <a:prstGeom prst="rect">
              <a:avLst/>
            </a:prstGeom>
            <a:noFill/>
            <a:ln cap="flat">
              <a:noFill/>
              <a:prstDash val="solid"/>
            </a:ln>
          </p:spPr>
          <p:txBody>
            <a:bodyPr vert="horz" wrap="none" lIns="0" tIns="0" rIns="0" bIns="0" anchor="ctr" anchorCtr="1" compatLnSpc="1">
              <a:spAutoFit/>
            </a:bodyPr>
            <a:lstStyle/>
            <a:p>
              <a:pPr marL="0" marR="0" lvl="0" indent="0" algn="ctr" defTabSz="724872" rtl="0" eaLnBrk="1" fontAlgn="auto" latinLnBrk="0" hangingPunct="1">
                <a:lnSpc>
                  <a:spcPct val="100000"/>
                </a:lnSpc>
                <a:spcBef>
                  <a:spcPts val="0"/>
                </a:spcBef>
                <a:spcAft>
                  <a:spcPts val="10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002050"/>
                  </a:solidFill>
                  <a:effectLst/>
                  <a:uLnTx/>
                  <a:uFillTx/>
                  <a:latin typeface="Segoe UI Light"/>
                  <a:ea typeface="+mn-ea"/>
                  <a:cs typeface="+mn-cs"/>
                </a:rPr>
                <a:t>Storage</a:t>
              </a:r>
              <a:endParaRPr kumimoji="0" lang="en-US" sz="1800" b="1" i="0" u="none" strike="noStrike" kern="0" cap="none" spc="-30" normalizeH="0" baseline="0" noProof="0">
                <a:ln>
                  <a:noFill/>
                </a:ln>
                <a:solidFill>
                  <a:srgbClr val="002050"/>
                </a:solidFill>
                <a:effectLst/>
                <a:uLnTx/>
                <a:uFillTx/>
                <a:latin typeface="Segoe UI Semilight" pitchFamily="34"/>
                <a:ea typeface="+mn-ea"/>
                <a:cs typeface="Segoe UI Semilight" pitchFamily="34"/>
              </a:endParaRPr>
            </a:p>
          </p:txBody>
        </p:sp>
        <p:cxnSp>
          <p:nvCxnSpPr>
            <p:cNvPr id="83" name="Straight Connector 192">
              <a:extLst>
                <a:ext uri="{FF2B5EF4-FFF2-40B4-BE49-F238E27FC236}">
                  <a16:creationId xmlns:a16="http://schemas.microsoft.com/office/drawing/2014/main" id="{FF59EA6C-92CC-4BBC-9A9B-4C8C50687B62}"/>
                </a:ext>
              </a:extLst>
            </p:cNvPr>
            <p:cNvCxnSpPr/>
            <p:nvPr/>
          </p:nvCxnSpPr>
          <p:spPr>
            <a:xfrm>
              <a:off x="4754742" y="5772698"/>
              <a:ext cx="1698690" cy="0"/>
            </a:xfrm>
            <a:prstGeom prst="straightConnector1">
              <a:avLst/>
            </a:prstGeom>
            <a:noFill/>
            <a:ln w="28575" cap="flat">
              <a:solidFill>
                <a:srgbClr val="002050"/>
              </a:solidFill>
              <a:prstDash val="solid"/>
              <a:miter/>
            </a:ln>
          </p:spPr>
        </p:cxnSp>
        <p:cxnSp>
          <p:nvCxnSpPr>
            <p:cNvPr id="84" name="Straight Connector 193">
              <a:extLst>
                <a:ext uri="{FF2B5EF4-FFF2-40B4-BE49-F238E27FC236}">
                  <a16:creationId xmlns:a16="http://schemas.microsoft.com/office/drawing/2014/main" id="{934554EA-00BB-4731-9E2A-B7FE09300ED8}"/>
                </a:ext>
              </a:extLst>
            </p:cNvPr>
            <p:cNvCxnSpPr/>
            <p:nvPr/>
          </p:nvCxnSpPr>
          <p:spPr>
            <a:xfrm rot="13499997">
              <a:off x="6390235" y="5742439"/>
              <a:ext cx="0" cy="178756"/>
            </a:xfrm>
            <a:prstGeom prst="straightConnector1">
              <a:avLst/>
            </a:prstGeom>
            <a:noFill/>
            <a:ln w="28575" cap="flat">
              <a:solidFill>
                <a:srgbClr val="002050"/>
              </a:solidFill>
              <a:prstDash val="solid"/>
              <a:miter/>
            </a:ln>
          </p:spPr>
        </p:cxnSp>
        <p:cxnSp>
          <p:nvCxnSpPr>
            <p:cNvPr id="85" name="Straight Connector 194">
              <a:extLst>
                <a:ext uri="{FF2B5EF4-FFF2-40B4-BE49-F238E27FC236}">
                  <a16:creationId xmlns:a16="http://schemas.microsoft.com/office/drawing/2014/main" id="{D98DA09D-41DE-4BC8-9E00-34D8A40D37B7}"/>
                </a:ext>
              </a:extLst>
            </p:cNvPr>
            <p:cNvCxnSpPr/>
            <p:nvPr/>
          </p:nvCxnSpPr>
          <p:spPr>
            <a:xfrm rot="13499997">
              <a:off x="6297655" y="5714241"/>
              <a:ext cx="181472" cy="0"/>
            </a:xfrm>
            <a:prstGeom prst="straightConnector1">
              <a:avLst/>
            </a:prstGeom>
            <a:noFill/>
            <a:ln w="28575" cap="flat">
              <a:solidFill>
                <a:srgbClr val="002050"/>
              </a:solidFill>
              <a:prstDash val="solid"/>
              <a:miter/>
            </a:ln>
          </p:spPr>
        </p:cxnSp>
      </p:grpSp>
      <p:grpSp>
        <p:nvGrpSpPr>
          <p:cNvPr id="86" name="Group 20">
            <a:extLst>
              <a:ext uri="{FF2B5EF4-FFF2-40B4-BE49-F238E27FC236}">
                <a16:creationId xmlns:a16="http://schemas.microsoft.com/office/drawing/2014/main" id="{5B6AC247-D778-4BD5-BE9C-4B65213339E1}"/>
              </a:ext>
            </a:extLst>
          </p:cNvPr>
          <p:cNvGrpSpPr/>
          <p:nvPr/>
        </p:nvGrpSpPr>
        <p:grpSpPr>
          <a:xfrm>
            <a:off x="4036911" y="1311231"/>
            <a:ext cx="1744282" cy="4181569"/>
            <a:chOff x="4036911" y="1311231"/>
            <a:chExt cx="1744282" cy="4181569"/>
          </a:xfrm>
        </p:grpSpPr>
        <p:sp>
          <p:nvSpPr>
            <p:cNvPr id="87" name="Rectangle 196">
              <a:extLst>
                <a:ext uri="{FF2B5EF4-FFF2-40B4-BE49-F238E27FC236}">
                  <a16:creationId xmlns:a16="http://schemas.microsoft.com/office/drawing/2014/main" id="{BA8D46F5-F35D-4A37-81A3-F17D6B78E731}"/>
                </a:ext>
              </a:extLst>
            </p:cNvPr>
            <p:cNvSpPr/>
            <p:nvPr/>
          </p:nvSpPr>
          <p:spPr>
            <a:xfrm>
              <a:off x="4036911" y="4411897"/>
              <a:ext cx="1737113" cy="1080903"/>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IaaS Stores</a:t>
              </a:r>
            </a:p>
          </p:txBody>
        </p:sp>
        <p:sp>
          <p:nvSpPr>
            <p:cNvPr id="88" name="Rectangle 131">
              <a:extLst>
                <a:ext uri="{FF2B5EF4-FFF2-40B4-BE49-F238E27FC236}">
                  <a16:creationId xmlns:a16="http://schemas.microsoft.com/office/drawing/2014/main" id="{DFAC2613-2B80-40A5-A04D-F2FF6E1B533F}"/>
                </a:ext>
              </a:extLst>
            </p:cNvPr>
            <p:cNvSpPr/>
            <p:nvPr/>
          </p:nvSpPr>
          <p:spPr>
            <a:xfrm>
              <a:off x="4044080" y="1311231"/>
              <a:ext cx="1737113" cy="1554598"/>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Big Data Stores</a:t>
              </a:r>
            </a:p>
          </p:txBody>
        </p:sp>
        <p:sp>
          <p:nvSpPr>
            <p:cNvPr id="89" name="Rectangle 184">
              <a:extLst>
                <a:ext uri="{FF2B5EF4-FFF2-40B4-BE49-F238E27FC236}">
                  <a16:creationId xmlns:a16="http://schemas.microsoft.com/office/drawing/2014/main" id="{32117B5C-F26F-4B71-AD33-30DC0F6C2D85}"/>
                </a:ext>
              </a:extLst>
            </p:cNvPr>
            <p:cNvSpPr/>
            <p:nvPr/>
          </p:nvSpPr>
          <p:spPr>
            <a:xfrm>
              <a:off x="4508915" y="2228932"/>
              <a:ext cx="1270833" cy="43762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SQL Data </a:t>
              </a:r>
            </a:p>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Warehouse</a:t>
              </a:r>
            </a:p>
          </p:txBody>
        </p:sp>
        <p:sp>
          <p:nvSpPr>
            <p:cNvPr id="90" name="Rectangle 199">
              <a:extLst>
                <a:ext uri="{FF2B5EF4-FFF2-40B4-BE49-F238E27FC236}">
                  <a16:creationId xmlns:a16="http://schemas.microsoft.com/office/drawing/2014/main" id="{DE89A1CB-B936-4D1A-82E7-E96760EB3D29}"/>
                </a:ext>
              </a:extLst>
            </p:cNvPr>
            <p:cNvSpPr/>
            <p:nvPr/>
          </p:nvSpPr>
          <p:spPr>
            <a:xfrm>
              <a:off x="4495098" y="1828406"/>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Data Lake Store</a:t>
              </a:r>
            </a:p>
          </p:txBody>
        </p:sp>
        <p:sp>
          <p:nvSpPr>
            <p:cNvPr id="91" name="Freeform 40">
              <a:extLst>
                <a:ext uri="{FF2B5EF4-FFF2-40B4-BE49-F238E27FC236}">
                  <a16:creationId xmlns:a16="http://schemas.microsoft.com/office/drawing/2014/main" id="{973929B3-2984-4C56-9EA3-E406FCB323E9}"/>
                </a:ext>
              </a:extLst>
            </p:cNvPr>
            <p:cNvSpPr/>
            <p:nvPr/>
          </p:nvSpPr>
          <p:spPr>
            <a:xfrm>
              <a:off x="4167862" y="4736628"/>
              <a:ext cx="248223" cy="304010"/>
            </a:xfrm>
            <a:custGeom>
              <a:avLst/>
              <a:gdLst>
                <a:gd name="f0" fmla="val 10800000"/>
                <a:gd name="f1" fmla="val 5400000"/>
                <a:gd name="f2" fmla="val 180"/>
                <a:gd name="f3" fmla="val w"/>
                <a:gd name="f4" fmla="val h"/>
                <a:gd name="f5" fmla="val 0"/>
                <a:gd name="f6" fmla="val 896"/>
                <a:gd name="f7" fmla="val 1107"/>
                <a:gd name="f8" fmla="val 215"/>
                <a:gd name="f9" fmla="val 214"/>
                <a:gd name="f10" fmla="val 213"/>
                <a:gd name="f11" fmla="val 212"/>
                <a:gd name="f12" fmla="val 148"/>
                <a:gd name="f13" fmla="val 844"/>
                <a:gd name="f14" fmla="val 91"/>
                <a:gd name="f15" fmla="val 751"/>
                <a:gd name="f16" fmla="val 53"/>
                <a:gd name="f17" fmla="val 669"/>
                <a:gd name="f18" fmla="val 18"/>
                <a:gd name="f19" fmla="val 561"/>
                <a:gd name="f20" fmla="val 448"/>
                <a:gd name="f21" fmla="val 335"/>
                <a:gd name="f22" fmla="val 227"/>
                <a:gd name="f23" fmla="val 146"/>
                <a:gd name="f24" fmla="val 52"/>
                <a:gd name="f25" fmla="val 1"/>
                <a:gd name="f26" fmla="val 219"/>
                <a:gd name="f27" fmla="val 220"/>
                <a:gd name="f28" fmla="val 222"/>
                <a:gd name="f29" fmla="val 224"/>
                <a:gd name="f30" fmla="val 894"/>
                <a:gd name="f31" fmla="val 959"/>
                <a:gd name="f32" fmla="val 1016"/>
                <a:gd name="f33" fmla="val 1054"/>
                <a:gd name="f34" fmla="val 1088"/>
                <a:gd name="f35" fmla="val 895"/>
                <a:gd name="f36" fmla="val 305"/>
                <a:gd name="f37" fmla="val 679"/>
                <a:gd name="f38" fmla="val 300"/>
                <a:gd name="f39" fmla="val 689"/>
                <a:gd name="f40" fmla="val 293"/>
                <a:gd name="f41" fmla="val 697"/>
                <a:gd name="f42" fmla="val 284"/>
                <a:gd name="f43" fmla="val 703"/>
                <a:gd name="f44" fmla="val 275"/>
                <a:gd name="f45" fmla="val 709"/>
                <a:gd name="f46" fmla="val 265"/>
                <a:gd name="f47" fmla="val 714"/>
                <a:gd name="f48" fmla="val 253"/>
                <a:gd name="f49" fmla="val 716"/>
                <a:gd name="f50" fmla="val 241"/>
                <a:gd name="f51" fmla="val 719"/>
                <a:gd name="f52" fmla="val 229"/>
                <a:gd name="f53" fmla="val 720"/>
                <a:gd name="f54" fmla="val 216"/>
                <a:gd name="f55" fmla="val 202"/>
                <a:gd name="f56" fmla="val 190"/>
                <a:gd name="f57" fmla="val 178"/>
                <a:gd name="f58" fmla="val 717"/>
                <a:gd name="f59" fmla="val 166"/>
                <a:gd name="f60" fmla="val 155"/>
                <a:gd name="f61" fmla="val 711"/>
                <a:gd name="f62" fmla="val 706"/>
                <a:gd name="f63" fmla="val 648"/>
                <a:gd name="f64" fmla="val 156"/>
                <a:gd name="f65" fmla="val 657"/>
                <a:gd name="f66" fmla="val 167"/>
                <a:gd name="f67" fmla="val 663"/>
                <a:gd name="f68" fmla="val 668"/>
                <a:gd name="f69" fmla="val 672"/>
                <a:gd name="f70" fmla="val 674"/>
                <a:gd name="f71" fmla="val 226"/>
                <a:gd name="f72" fmla="val 232"/>
                <a:gd name="f73" fmla="val 237"/>
                <a:gd name="f74" fmla="val 671"/>
                <a:gd name="f75" fmla="val 244"/>
                <a:gd name="f76" fmla="val 667"/>
                <a:gd name="f77" fmla="val 248"/>
                <a:gd name="f78" fmla="val 664"/>
                <a:gd name="f79" fmla="val 251"/>
                <a:gd name="f80" fmla="val 662"/>
                <a:gd name="f81" fmla="val 252"/>
                <a:gd name="f82" fmla="val 658"/>
                <a:gd name="f83" fmla="val 254"/>
                <a:gd name="f84" fmla="val 655"/>
                <a:gd name="f85" fmla="val 255"/>
                <a:gd name="f86" fmla="val 652"/>
                <a:gd name="f87" fmla="val 643"/>
                <a:gd name="f88" fmla="val 638"/>
                <a:gd name="f89" fmla="val 634"/>
                <a:gd name="f90" fmla="val 630"/>
                <a:gd name="f91" fmla="val 627"/>
                <a:gd name="f92" fmla="val 240"/>
                <a:gd name="f93" fmla="val 623"/>
                <a:gd name="f94" fmla="val 235"/>
                <a:gd name="f95" fmla="val 620"/>
                <a:gd name="f96" fmla="val 617"/>
                <a:gd name="f97" fmla="val 223"/>
                <a:gd name="f98" fmla="val 614"/>
                <a:gd name="f99" fmla="val 610"/>
                <a:gd name="f100" fmla="val 209"/>
                <a:gd name="f101" fmla="val 607"/>
                <a:gd name="f102" fmla="val 604"/>
                <a:gd name="f103" fmla="val 183"/>
                <a:gd name="f104" fmla="val 596"/>
                <a:gd name="f105" fmla="val 169"/>
                <a:gd name="f106" fmla="val 585"/>
                <a:gd name="f107" fmla="val 159"/>
                <a:gd name="f108" fmla="val 573"/>
                <a:gd name="f109" fmla="val 150"/>
                <a:gd name="f110" fmla="val 145"/>
                <a:gd name="f111" fmla="val 546"/>
                <a:gd name="f112" fmla="val 529"/>
                <a:gd name="f113" fmla="val 515"/>
                <a:gd name="f114" fmla="val 504"/>
                <a:gd name="f115" fmla="val 153"/>
                <a:gd name="f116" fmla="val 494"/>
                <a:gd name="f117" fmla="val 158"/>
                <a:gd name="f118" fmla="val 484"/>
                <a:gd name="f119" fmla="val 165"/>
                <a:gd name="f120" fmla="val 476"/>
                <a:gd name="f121" fmla="val 174"/>
                <a:gd name="f122" fmla="val 470"/>
                <a:gd name="f123" fmla="val 464"/>
                <a:gd name="f124" fmla="val 193"/>
                <a:gd name="f125" fmla="val 459"/>
                <a:gd name="f126" fmla="val 204"/>
                <a:gd name="f127" fmla="val 456"/>
                <a:gd name="f128" fmla="val 453"/>
                <a:gd name="f129" fmla="val 228"/>
                <a:gd name="f130" fmla="val 452"/>
                <a:gd name="f131" fmla="val 454"/>
                <a:gd name="f132" fmla="val 285"/>
                <a:gd name="f133" fmla="val 294"/>
                <a:gd name="f134" fmla="val 458"/>
                <a:gd name="f135" fmla="val 302"/>
                <a:gd name="f136" fmla="val 462"/>
                <a:gd name="f137" fmla="val 516"/>
                <a:gd name="f138" fmla="val 298"/>
                <a:gd name="f139" fmla="val 513"/>
                <a:gd name="f140" fmla="val 510"/>
                <a:gd name="f141" fmla="val 288"/>
                <a:gd name="f142" fmla="val 508"/>
                <a:gd name="f143" fmla="val 506"/>
                <a:gd name="f144" fmla="val 279"/>
                <a:gd name="f145" fmla="val 274"/>
                <a:gd name="f146" fmla="val 502"/>
                <a:gd name="f147" fmla="val 269"/>
                <a:gd name="f148" fmla="val 501"/>
                <a:gd name="f149" fmla="val 263"/>
                <a:gd name="f150" fmla="val 500"/>
                <a:gd name="f151" fmla="val 258"/>
                <a:gd name="f152" fmla="val 499"/>
                <a:gd name="f153" fmla="val 498"/>
                <a:gd name="f154" fmla="val 249"/>
                <a:gd name="f155" fmla="val 238"/>
                <a:gd name="f156" fmla="val 218"/>
                <a:gd name="f157" fmla="val 503"/>
                <a:gd name="f158" fmla="val 505"/>
                <a:gd name="f159" fmla="val 211"/>
                <a:gd name="f160" fmla="val 507"/>
                <a:gd name="f161" fmla="val 208"/>
                <a:gd name="f162" fmla="val 206"/>
                <a:gd name="f163" fmla="val 517"/>
                <a:gd name="f164" fmla="val 203"/>
                <a:gd name="f165" fmla="val 520"/>
                <a:gd name="f166" fmla="val 524"/>
                <a:gd name="f167" fmla="val 528"/>
                <a:gd name="f168" fmla="val 532"/>
                <a:gd name="f169" fmla="val 536"/>
                <a:gd name="f170" fmla="val 539"/>
                <a:gd name="f171" fmla="val 542"/>
                <a:gd name="f172" fmla="val 549"/>
                <a:gd name="f173" fmla="val 552"/>
                <a:gd name="f174" fmla="val 230"/>
                <a:gd name="f175" fmla="val 555"/>
                <a:gd name="f176" fmla="val 236"/>
                <a:gd name="f177" fmla="val 558"/>
                <a:gd name="f178" fmla="val 242"/>
                <a:gd name="f179" fmla="val 564"/>
                <a:gd name="f180" fmla="val 259"/>
                <a:gd name="f181" fmla="val 568"/>
                <a:gd name="f182" fmla="val 268"/>
                <a:gd name="f183" fmla="val 578"/>
                <a:gd name="f184" fmla="val 283"/>
                <a:gd name="f185" fmla="val 582"/>
                <a:gd name="f186" fmla="val 290"/>
                <a:gd name="f187" fmla="val 588"/>
                <a:gd name="f188" fmla="val 295"/>
                <a:gd name="f189" fmla="val 594"/>
                <a:gd name="f190" fmla="val 301"/>
                <a:gd name="f191" fmla="val 600"/>
                <a:gd name="f192" fmla="val 308"/>
                <a:gd name="f193" fmla="val 615"/>
                <a:gd name="f194" fmla="val 311"/>
                <a:gd name="f195" fmla="val 313"/>
                <a:gd name="f196" fmla="val 632"/>
                <a:gd name="f197" fmla="val 310"/>
                <a:gd name="f198" fmla="val 523"/>
                <a:gd name="f199" fmla="val 491"/>
                <a:gd name="f200" fmla="val 480"/>
                <a:gd name="f201" fmla="val 468"/>
                <a:gd name="f202" fmla="val 421"/>
                <a:gd name="f203" fmla="val 392"/>
                <a:gd name="f204" fmla="val 708"/>
                <a:gd name="f205" fmla="val 370"/>
                <a:gd name="f206" fmla="val 684"/>
                <a:gd name="f207" fmla="val 348"/>
                <a:gd name="f208" fmla="val 660"/>
                <a:gd name="f209" fmla="val 337"/>
                <a:gd name="f210" fmla="val 628"/>
                <a:gd name="f211" fmla="val 589"/>
                <a:gd name="f212" fmla="val 349"/>
                <a:gd name="f213" fmla="val 371"/>
                <a:gd name="f214" fmla="val 490"/>
                <a:gd name="f215" fmla="val 393"/>
                <a:gd name="f216" fmla="val 465"/>
                <a:gd name="f217" fmla="val 423"/>
                <a:gd name="f218" fmla="val 460"/>
                <a:gd name="f219" fmla="val 522"/>
                <a:gd name="f220" fmla="val 544"/>
                <a:gd name="f221" fmla="val 488"/>
                <a:gd name="f222" fmla="val 565"/>
                <a:gd name="f223" fmla="val 512"/>
                <a:gd name="f224" fmla="val 576"/>
                <a:gd name="f225" fmla="val 584"/>
                <a:gd name="f226" fmla="val 625"/>
                <a:gd name="f227" fmla="val 543"/>
                <a:gd name="f228" fmla="val 683"/>
                <a:gd name="f229" fmla="val 541"/>
                <a:gd name="f230" fmla="val 540"/>
                <a:gd name="f231" fmla="val 685"/>
                <a:gd name="f232" fmla="val 686"/>
                <a:gd name="f233" fmla="val 687"/>
                <a:gd name="f234" fmla="val 538"/>
                <a:gd name="f235" fmla="val 762"/>
                <a:gd name="f236" fmla="val 329"/>
                <a:gd name="f237" fmla="val 250"/>
                <a:gd name="f238" fmla="val 89"/>
                <a:gd name="f239" fmla="val 272"/>
                <a:gd name="f240" fmla="val 201"/>
                <a:gd name="f241" fmla="val 131"/>
                <a:gd name="f242" fmla="val 73"/>
                <a:gd name="f243" fmla="val 646"/>
                <a:gd name="f244" fmla="val 807"/>
                <a:gd name="f245" fmla="+- 0 0 -90"/>
                <a:gd name="f246" fmla="*/ f3 1 896"/>
                <a:gd name="f247" fmla="*/ f4 1 1107"/>
                <a:gd name="f248" fmla="val f5"/>
                <a:gd name="f249" fmla="val f6"/>
                <a:gd name="f250" fmla="val f7"/>
                <a:gd name="f251" fmla="*/ f245 f0 1"/>
                <a:gd name="f252" fmla="+- f250 0 f248"/>
                <a:gd name="f253" fmla="+- f249 0 f248"/>
                <a:gd name="f254" fmla="*/ f251 1 f2"/>
                <a:gd name="f255" fmla="*/ f253 1 896"/>
                <a:gd name="f256" fmla="*/ f252 1 1107"/>
                <a:gd name="f257" fmla="*/ 896 f253 1"/>
                <a:gd name="f258" fmla="*/ 212 f252 1"/>
                <a:gd name="f259" fmla="*/ 448 f253 1"/>
                <a:gd name="f260" fmla="*/ 0 f252 1"/>
                <a:gd name="f261" fmla="*/ 0 f253 1"/>
                <a:gd name="f262" fmla="*/ 1 f253 1"/>
                <a:gd name="f263" fmla="*/ 219 f252 1"/>
                <a:gd name="f264" fmla="*/ 894 f252 1"/>
                <a:gd name="f265" fmla="*/ 1107 f252 1"/>
                <a:gd name="f266" fmla="*/ 895 f253 1"/>
                <a:gd name="f267" fmla="*/ 305 f253 1"/>
                <a:gd name="f268" fmla="*/ 679 f252 1"/>
                <a:gd name="f269" fmla="*/ 253 f253 1"/>
                <a:gd name="f270" fmla="*/ 716 f252 1"/>
                <a:gd name="f271" fmla="*/ 178 f253 1"/>
                <a:gd name="f272" fmla="*/ 717 f252 1"/>
                <a:gd name="f273" fmla="*/ 146 f253 1"/>
                <a:gd name="f274" fmla="*/ 648 f252 1"/>
                <a:gd name="f275" fmla="*/ 213 f253 1"/>
                <a:gd name="f276" fmla="*/ 674 f252 1"/>
                <a:gd name="f277" fmla="*/ 244 f253 1"/>
                <a:gd name="f278" fmla="*/ 667 f252 1"/>
                <a:gd name="f279" fmla="*/ 255 f253 1"/>
                <a:gd name="f280" fmla="*/ 240 f253 1"/>
                <a:gd name="f281" fmla="*/ 623 f252 1"/>
                <a:gd name="f282" fmla="*/ 202 f253 1"/>
                <a:gd name="f283" fmla="*/ 604 f252 1"/>
                <a:gd name="f284" fmla="*/ 145 f253 1"/>
                <a:gd name="f285" fmla="*/ 529 f252 1"/>
                <a:gd name="f286" fmla="*/ 174 f253 1"/>
                <a:gd name="f287" fmla="*/ 470 f252 1"/>
                <a:gd name="f288" fmla="*/ 241 f253 1"/>
                <a:gd name="f289" fmla="*/ 452 f252 1"/>
                <a:gd name="f290" fmla="*/ 302 f253 1"/>
                <a:gd name="f291" fmla="*/ 462 f252 1"/>
                <a:gd name="f292" fmla="*/ 288 f253 1"/>
                <a:gd name="f293" fmla="*/ 508 f252 1"/>
                <a:gd name="f294" fmla="*/ 258 f253 1"/>
                <a:gd name="f295" fmla="*/ 499 f252 1"/>
                <a:gd name="f296" fmla="*/ 227 f253 1"/>
                <a:gd name="f297" fmla="*/ 500 f252 1"/>
                <a:gd name="f298" fmla="*/ 206 f253 1"/>
                <a:gd name="f299" fmla="*/ 513 f252 1"/>
                <a:gd name="f300" fmla="*/ 536 f252 1"/>
                <a:gd name="f301" fmla="*/ 230 f253 1"/>
                <a:gd name="f302" fmla="*/ 555 f252 1"/>
                <a:gd name="f303" fmla="*/ 275 f253 1"/>
                <a:gd name="f304" fmla="*/ 578 f252 1"/>
                <a:gd name="f305" fmla="*/ 308 f253 1"/>
                <a:gd name="f306" fmla="*/ 615 f252 1"/>
                <a:gd name="f307" fmla="*/ 491 f253 1"/>
                <a:gd name="f308" fmla="*/ 370 f253 1"/>
                <a:gd name="f309" fmla="*/ 684 f252 1"/>
                <a:gd name="f310" fmla="*/ 371 f253 1"/>
                <a:gd name="f311" fmla="*/ 490 f252 1"/>
                <a:gd name="f312" fmla="*/ 544 f253 1"/>
                <a:gd name="f313" fmla="*/ 488 f252 1"/>
                <a:gd name="f314" fmla="*/ 543 f253 1"/>
                <a:gd name="f315" fmla="*/ 683 f252 1"/>
                <a:gd name="f316" fmla="*/ 538 f253 1"/>
                <a:gd name="f317" fmla="*/ 687 f252 1"/>
                <a:gd name="f318" fmla="*/ 523 f253 1"/>
                <a:gd name="f319" fmla="*/ 751 f252 1"/>
                <a:gd name="f320" fmla="*/ 617 f253 1"/>
                <a:gd name="f321" fmla="*/ 671 f253 1"/>
                <a:gd name="f322" fmla="*/ 456 f252 1"/>
                <a:gd name="f323" fmla="*/ 762 f253 1"/>
                <a:gd name="f324" fmla="*/ 668 f252 1"/>
                <a:gd name="f325" fmla="*/ 329 f252 1"/>
                <a:gd name="f326" fmla="*/ 73 f252 1"/>
                <a:gd name="f327" fmla="+- f254 0 f1"/>
                <a:gd name="f328" fmla="*/ f257 1 896"/>
                <a:gd name="f329" fmla="*/ f258 1 1107"/>
                <a:gd name="f330" fmla="*/ f259 1 896"/>
                <a:gd name="f331" fmla="*/ f260 1 1107"/>
                <a:gd name="f332" fmla="*/ f261 1 896"/>
                <a:gd name="f333" fmla="*/ f262 1 896"/>
                <a:gd name="f334" fmla="*/ f263 1 1107"/>
                <a:gd name="f335" fmla="*/ f264 1 1107"/>
                <a:gd name="f336" fmla="*/ f265 1 1107"/>
                <a:gd name="f337" fmla="*/ f266 1 896"/>
                <a:gd name="f338" fmla="*/ f267 1 896"/>
                <a:gd name="f339" fmla="*/ f268 1 1107"/>
                <a:gd name="f340" fmla="*/ f269 1 896"/>
                <a:gd name="f341" fmla="*/ f270 1 1107"/>
                <a:gd name="f342" fmla="*/ f271 1 896"/>
                <a:gd name="f343" fmla="*/ f272 1 1107"/>
                <a:gd name="f344" fmla="*/ f273 1 896"/>
                <a:gd name="f345" fmla="*/ f274 1 1107"/>
                <a:gd name="f346" fmla="*/ f275 1 896"/>
                <a:gd name="f347" fmla="*/ f276 1 1107"/>
                <a:gd name="f348" fmla="*/ f277 1 896"/>
                <a:gd name="f349" fmla="*/ f278 1 1107"/>
                <a:gd name="f350" fmla="*/ f279 1 896"/>
                <a:gd name="f351" fmla="*/ f280 1 896"/>
                <a:gd name="f352" fmla="*/ f281 1 1107"/>
                <a:gd name="f353" fmla="*/ f282 1 896"/>
                <a:gd name="f354" fmla="*/ f283 1 1107"/>
                <a:gd name="f355" fmla="*/ f284 1 896"/>
                <a:gd name="f356" fmla="*/ f285 1 1107"/>
                <a:gd name="f357" fmla="*/ f286 1 896"/>
                <a:gd name="f358" fmla="*/ f287 1 1107"/>
                <a:gd name="f359" fmla="*/ f288 1 896"/>
                <a:gd name="f360" fmla="*/ f289 1 1107"/>
                <a:gd name="f361" fmla="*/ f290 1 896"/>
                <a:gd name="f362" fmla="*/ f291 1 1107"/>
                <a:gd name="f363" fmla="*/ f292 1 896"/>
                <a:gd name="f364" fmla="*/ f293 1 1107"/>
                <a:gd name="f365" fmla="*/ f294 1 896"/>
                <a:gd name="f366" fmla="*/ f295 1 1107"/>
                <a:gd name="f367" fmla="*/ f296 1 896"/>
                <a:gd name="f368" fmla="*/ f297 1 1107"/>
                <a:gd name="f369" fmla="*/ f298 1 896"/>
                <a:gd name="f370" fmla="*/ f299 1 1107"/>
                <a:gd name="f371" fmla="*/ f300 1 1107"/>
                <a:gd name="f372" fmla="*/ f301 1 896"/>
                <a:gd name="f373" fmla="*/ f302 1 1107"/>
                <a:gd name="f374" fmla="*/ f303 1 896"/>
                <a:gd name="f375" fmla="*/ f304 1 1107"/>
                <a:gd name="f376" fmla="*/ f305 1 896"/>
                <a:gd name="f377" fmla="*/ f306 1 1107"/>
                <a:gd name="f378" fmla="*/ f307 1 896"/>
                <a:gd name="f379" fmla="*/ f308 1 896"/>
                <a:gd name="f380" fmla="*/ f309 1 1107"/>
                <a:gd name="f381" fmla="*/ f310 1 896"/>
                <a:gd name="f382" fmla="*/ f311 1 1107"/>
                <a:gd name="f383" fmla="*/ f312 1 896"/>
                <a:gd name="f384" fmla="*/ f313 1 1107"/>
                <a:gd name="f385" fmla="*/ f314 1 896"/>
                <a:gd name="f386" fmla="*/ f315 1 1107"/>
                <a:gd name="f387" fmla="*/ f316 1 896"/>
                <a:gd name="f388" fmla="*/ f317 1 1107"/>
                <a:gd name="f389" fmla="*/ f318 1 896"/>
                <a:gd name="f390" fmla="*/ f319 1 1107"/>
                <a:gd name="f391" fmla="*/ f320 1 896"/>
                <a:gd name="f392" fmla="*/ f321 1 896"/>
                <a:gd name="f393" fmla="*/ f322 1 1107"/>
                <a:gd name="f394" fmla="*/ f323 1 896"/>
                <a:gd name="f395" fmla="*/ f324 1 1107"/>
                <a:gd name="f396" fmla="*/ f325 1 1107"/>
                <a:gd name="f397" fmla="*/ f326 1 1107"/>
                <a:gd name="f398" fmla="*/ 0 1 f255"/>
                <a:gd name="f399" fmla="*/ f249 1 f255"/>
                <a:gd name="f400" fmla="*/ 0 1 f256"/>
                <a:gd name="f401" fmla="*/ f250 1 f256"/>
                <a:gd name="f402" fmla="*/ f328 1 f255"/>
                <a:gd name="f403" fmla="*/ f329 1 f256"/>
                <a:gd name="f404" fmla="*/ f330 1 f255"/>
                <a:gd name="f405" fmla="*/ f331 1 f256"/>
                <a:gd name="f406" fmla="*/ f332 1 f255"/>
                <a:gd name="f407" fmla="*/ f333 1 f255"/>
                <a:gd name="f408" fmla="*/ f334 1 f256"/>
                <a:gd name="f409" fmla="*/ f335 1 f256"/>
                <a:gd name="f410" fmla="*/ f336 1 f256"/>
                <a:gd name="f411" fmla="*/ f337 1 f255"/>
                <a:gd name="f412" fmla="*/ f338 1 f255"/>
                <a:gd name="f413" fmla="*/ f339 1 f256"/>
                <a:gd name="f414" fmla="*/ f340 1 f255"/>
                <a:gd name="f415" fmla="*/ f341 1 f256"/>
                <a:gd name="f416" fmla="*/ f342 1 f255"/>
                <a:gd name="f417" fmla="*/ f343 1 f256"/>
                <a:gd name="f418" fmla="*/ f344 1 f255"/>
                <a:gd name="f419" fmla="*/ f345 1 f256"/>
                <a:gd name="f420" fmla="*/ f346 1 f255"/>
                <a:gd name="f421" fmla="*/ f347 1 f256"/>
                <a:gd name="f422" fmla="*/ f348 1 f255"/>
                <a:gd name="f423" fmla="*/ f349 1 f256"/>
                <a:gd name="f424" fmla="*/ f350 1 f255"/>
                <a:gd name="f425" fmla="*/ f351 1 f255"/>
                <a:gd name="f426" fmla="*/ f352 1 f256"/>
                <a:gd name="f427" fmla="*/ f353 1 f255"/>
                <a:gd name="f428" fmla="*/ f354 1 f256"/>
                <a:gd name="f429" fmla="*/ f355 1 f255"/>
                <a:gd name="f430" fmla="*/ f356 1 f256"/>
                <a:gd name="f431" fmla="*/ f357 1 f255"/>
                <a:gd name="f432" fmla="*/ f358 1 f256"/>
                <a:gd name="f433" fmla="*/ f359 1 f255"/>
                <a:gd name="f434" fmla="*/ f360 1 f256"/>
                <a:gd name="f435" fmla="*/ f361 1 f255"/>
                <a:gd name="f436" fmla="*/ f362 1 f256"/>
                <a:gd name="f437" fmla="*/ f363 1 f255"/>
                <a:gd name="f438" fmla="*/ f364 1 f256"/>
                <a:gd name="f439" fmla="*/ f365 1 f255"/>
                <a:gd name="f440" fmla="*/ f366 1 f256"/>
                <a:gd name="f441" fmla="*/ f367 1 f255"/>
                <a:gd name="f442" fmla="*/ f368 1 f256"/>
                <a:gd name="f443" fmla="*/ f369 1 f255"/>
                <a:gd name="f444" fmla="*/ f370 1 f256"/>
                <a:gd name="f445" fmla="*/ f371 1 f256"/>
                <a:gd name="f446" fmla="*/ f372 1 f255"/>
                <a:gd name="f447" fmla="*/ f373 1 f256"/>
                <a:gd name="f448" fmla="*/ f374 1 f255"/>
                <a:gd name="f449" fmla="*/ f375 1 f256"/>
                <a:gd name="f450" fmla="*/ f376 1 f255"/>
                <a:gd name="f451" fmla="*/ f377 1 f256"/>
                <a:gd name="f452" fmla="*/ f378 1 f255"/>
                <a:gd name="f453" fmla="*/ f379 1 f255"/>
                <a:gd name="f454" fmla="*/ f380 1 f256"/>
                <a:gd name="f455" fmla="*/ f381 1 f255"/>
                <a:gd name="f456" fmla="*/ f382 1 f256"/>
                <a:gd name="f457" fmla="*/ f383 1 f255"/>
                <a:gd name="f458" fmla="*/ f384 1 f256"/>
                <a:gd name="f459" fmla="*/ f385 1 f255"/>
                <a:gd name="f460" fmla="*/ f386 1 f256"/>
                <a:gd name="f461" fmla="*/ f387 1 f255"/>
                <a:gd name="f462" fmla="*/ f388 1 f256"/>
                <a:gd name="f463" fmla="*/ f389 1 f255"/>
                <a:gd name="f464" fmla="*/ f390 1 f256"/>
                <a:gd name="f465" fmla="*/ f391 1 f255"/>
                <a:gd name="f466" fmla="*/ f392 1 f255"/>
                <a:gd name="f467" fmla="*/ f393 1 f256"/>
                <a:gd name="f468" fmla="*/ f394 1 f255"/>
                <a:gd name="f469" fmla="*/ f395 1 f256"/>
                <a:gd name="f470" fmla="*/ f396 1 f256"/>
                <a:gd name="f471" fmla="*/ f397 1 f256"/>
                <a:gd name="f472" fmla="*/ f398 f246 1"/>
                <a:gd name="f473" fmla="*/ f399 f246 1"/>
                <a:gd name="f474" fmla="*/ f401 f247 1"/>
                <a:gd name="f475" fmla="*/ f400 f247 1"/>
                <a:gd name="f476" fmla="*/ f402 f246 1"/>
                <a:gd name="f477" fmla="*/ f403 f247 1"/>
                <a:gd name="f478" fmla="*/ f404 f246 1"/>
                <a:gd name="f479" fmla="*/ f405 f247 1"/>
                <a:gd name="f480" fmla="*/ f406 f246 1"/>
                <a:gd name="f481" fmla="*/ f407 f246 1"/>
                <a:gd name="f482" fmla="*/ f408 f247 1"/>
                <a:gd name="f483" fmla="*/ f409 f247 1"/>
                <a:gd name="f484" fmla="*/ f410 f247 1"/>
                <a:gd name="f485" fmla="*/ f411 f246 1"/>
                <a:gd name="f486" fmla="*/ f412 f246 1"/>
                <a:gd name="f487" fmla="*/ f413 f247 1"/>
                <a:gd name="f488" fmla="*/ f414 f246 1"/>
                <a:gd name="f489" fmla="*/ f415 f247 1"/>
                <a:gd name="f490" fmla="*/ f416 f246 1"/>
                <a:gd name="f491" fmla="*/ f417 f247 1"/>
                <a:gd name="f492" fmla="*/ f418 f246 1"/>
                <a:gd name="f493" fmla="*/ f419 f247 1"/>
                <a:gd name="f494" fmla="*/ f420 f246 1"/>
                <a:gd name="f495" fmla="*/ f421 f247 1"/>
                <a:gd name="f496" fmla="*/ f422 f246 1"/>
                <a:gd name="f497" fmla="*/ f423 f247 1"/>
                <a:gd name="f498" fmla="*/ f424 f246 1"/>
                <a:gd name="f499" fmla="*/ f425 f246 1"/>
                <a:gd name="f500" fmla="*/ f426 f247 1"/>
                <a:gd name="f501" fmla="*/ f427 f246 1"/>
                <a:gd name="f502" fmla="*/ f428 f247 1"/>
                <a:gd name="f503" fmla="*/ f429 f246 1"/>
                <a:gd name="f504" fmla="*/ f430 f247 1"/>
                <a:gd name="f505" fmla="*/ f431 f246 1"/>
                <a:gd name="f506" fmla="*/ f432 f247 1"/>
                <a:gd name="f507" fmla="*/ f433 f246 1"/>
                <a:gd name="f508" fmla="*/ f434 f247 1"/>
                <a:gd name="f509" fmla="*/ f435 f246 1"/>
                <a:gd name="f510" fmla="*/ f436 f247 1"/>
                <a:gd name="f511" fmla="*/ f437 f246 1"/>
                <a:gd name="f512" fmla="*/ f438 f247 1"/>
                <a:gd name="f513" fmla="*/ f439 f246 1"/>
                <a:gd name="f514" fmla="*/ f440 f247 1"/>
                <a:gd name="f515" fmla="*/ f441 f246 1"/>
                <a:gd name="f516" fmla="*/ f442 f247 1"/>
                <a:gd name="f517" fmla="*/ f443 f246 1"/>
                <a:gd name="f518" fmla="*/ f444 f247 1"/>
                <a:gd name="f519" fmla="*/ f445 f247 1"/>
                <a:gd name="f520" fmla="*/ f446 f246 1"/>
                <a:gd name="f521" fmla="*/ f447 f247 1"/>
                <a:gd name="f522" fmla="*/ f448 f246 1"/>
                <a:gd name="f523" fmla="*/ f449 f247 1"/>
                <a:gd name="f524" fmla="*/ f450 f246 1"/>
                <a:gd name="f525" fmla="*/ f451 f247 1"/>
                <a:gd name="f526" fmla="*/ f452 f246 1"/>
                <a:gd name="f527" fmla="*/ f453 f246 1"/>
                <a:gd name="f528" fmla="*/ f454 f247 1"/>
                <a:gd name="f529" fmla="*/ f455 f246 1"/>
                <a:gd name="f530" fmla="*/ f456 f247 1"/>
                <a:gd name="f531" fmla="*/ f457 f246 1"/>
                <a:gd name="f532" fmla="*/ f458 f247 1"/>
                <a:gd name="f533" fmla="*/ f459 f246 1"/>
                <a:gd name="f534" fmla="*/ f460 f247 1"/>
                <a:gd name="f535" fmla="*/ f461 f246 1"/>
                <a:gd name="f536" fmla="*/ f462 f247 1"/>
                <a:gd name="f537" fmla="*/ f463 f246 1"/>
                <a:gd name="f538" fmla="*/ f464 f247 1"/>
                <a:gd name="f539" fmla="*/ f465 f246 1"/>
                <a:gd name="f540" fmla="*/ f466 f246 1"/>
                <a:gd name="f541" fmla="*/ f467 f247 1"/>
                <a:gd name="f542" fmla="*/ f468 f246 1"/>
                <a:gd name="f543" fmla="*/ f469 f247 1"/>
                <a:gd name="f544" fmla="*/ f470 f247 1"/>
                <a:gd name="f545" fmla="*/ f471 f247 1"/>
              </a:gdLst>
              <a:ahLst/>
              <a:cxnLst>
                <a:cxn ang="3cd4">
                  <a:pos x="hc" y="t"/>
                </a:cxn>
                <a:cxn ang="0">
                  <a:pos x="r" y="vc"/>
                </a:cxn>
                <a:cxn ang="cd4">
                  <a:pos x="hc" y="b"/>
                </a:cxn>
                <a:cxn ang="cd2">
                  <a:pos x="l" y="vc"/>
                </a:cxn>
                <a:cxn ang="f327">
                  <a:pos x="f476" y="f477"/>
                </a:cxn>
                <a:cxn ang="f327">
                  <a:pos x="f478" y="f479"/>
                </a:cxn>
                <a:cxn ang="f327">
                  <a:pos x="f480" y="f477"/>
                </a:cxn>
                <a:cxn ang="f327">
                  <a:pos x="f481" y="f482"/>
                </a:cxn>
                <a:cxn ang="f327">
                  <a:pos x="f480" y="f483"/>
                </a:cxn>
                <a:cxn ang="f327">
                  <a:pos x="f478" y="f484"/>
                </a:cxn>
                <a:cxn ang="f327">
                  <a:pos x="f476" y="f483"/>
                </a:cxn>
                <a:cxn ang="f327">
                  <a:pos x="f485" y="f482"/>
                </a:cxn>
                <a:cxn ang="f327">
                  <a:pos x="f486" y="f487"/>
                </a:cxn>
                <a:cxn ang="f327">
                  <a:pos x="f488" y="f489"/>
                </a:cxn>
                <a:cxn ang="f327">
                  <a:pos x="f490" y="f491"/>
                </a:cxn>
                <a:cxn ang="f327">
                  <a:pos x="f492" y="f493"/>
                </a:cxn>
                <a:cxn ang="f327">
                  <a:pos x="f494" y="f495"/>
                </a:cxn>
                <a:cxn ang="f327">
                  <a:pos x="f496" y="f497"/>
                </a:cxn>
                <a:cxn ang="f327">
                  <a:pos x="f498" y="f493"/>
                </a:cxn>
                <a:cxn ang="f327">
                  <a:pos x="f499" y="f500"/>
                </a:cxn>
                <a:cxn ang="f327">
                  <a:pos x="f501" y="f502"/>
                </a:cxn>
                <a:cxn ang="f327">
                  <a:pos x="f503" y="f504"/>
                </a:cxn>
                <a:cxn ang="f327">
                  <a:pos x="f505" y="f506"/>
                </a:cxn>
                <a:cxn ang="f327">
                  <a:pos x="f507" y="f508"/>
                </a:cxn>
                <a:cxn ang="f327">
                  <a:pos x="f509" y="f510"/>
                </a:cxn>
                <a:cxn ang="f327">
                  <a:pos x="f511" y="f512"/>
                </a:cxn>
                <a:cxn ang="f327">
                  <a:pos x="f513" y="f514"/>
                </a:cxn>
                <a:cxn ang="f327">
                  <a:pos x="f515" y="f516"/>
                </a:cxn>
                <a:cxn ang="f327">
                  <a:pos x="f517" y="f518"/>
                </a:cxn>
                <a:cxn ang="f327">
                  <a:pos x="f517" y="f519"/>
                </a:cxn>
                <a:cxn ang="f327">
                  <a:pos x="f520" y="f521"/>
                </a:cxn>
                <a:cxn ang="f327">
                  <a:pos x="f522" y="f523"/>
                </a:cxn>
                <a:cxn ang="f327">
                  <a:pos x="f524" y="f525"/>
                </a:cxn>
                <a:cxn ang="f327">
                  <a:pos x="f486" y="f487"/>
                </a:cxn>
                <a:cxn ang="f327">
                  <a:pos x="f526" y="f489"/>
                </a:cxn>
                <a:cxn ang="f327">
                  <a:pos x="f527" y="f528"/>
                </a:cxn>
                <a:cxn ang="f327">
                  <a:pos x="f529" y="f530"/>
                </a:cxn>
                <a:cxn ang="f327">
                  <a:pos x="f531" y="f532"/>
                </a:cxn>
                <a:cxn ang="f327">
                  <a:pos x="f533" y="f534"/>
                </a:cxn>
                <a:cxn ang="f327">
                  <a:pos x="f535" y="f536"/>
                </a:cxn>
                <a:cxn ang="f327">
                  <a:pos x="f537" y="f538"/>
                </a:cxn>
                <a:cxn ang="f327">
                  <a:pos x="f539" y="f489"/>
                </a:cxn>
                <a:cxn ang="f327">
                  <a:pos x="f540" y="f541"/>
                </a:cxn>
                <a:cxn ang="f327">
                  <a:pos x="f542" y="f543"/>
                </a:cxn>
                <a:cxn ang="f327">
                  <a:pos x="f478" y="f544"/>
                </a:cxn>
                <a:cxn ang="f327">
                  <a:pos x="f478" y="f545"/>
                </a:cxn>
                <a:cxn ang="f327">
                  <a:pos x="f478" y="f544"/>
                </a:cxn>
              </a:cxnLst>
              <a:rect l="f472" t="f475" r="f473" b="f474"/>
              <a:pathLst>
                <a:path w="896" h="1107">
                  <a:moveTo>
                    <a:pt x="f6" y="f8"/>
                  </a:moveTo>
                  <a:cubicBezTo>
                    <a:pt x="f6" y="f9"/>
                    <a:pt x="f6" y="f10"/>
                    <a:pt x="f6" y="f11"/>
                  </a:cubicBezTo>
                  <a:cubicBezTo>
                    <a:pt x="f6" y="f12"/>
                    <a:pt x="f13" y="f14"/>
                    <a:pt x="f15" y="f16"/>
                  </a:cubicBezTo>
                  <a:cubicBezTo>
                    <a:pt x="f17" y="f18"/>
                    <a:pt x="f19" y="f5"/>
                    <a:pt x="f20" y="f5"/>
                  </a:cubicBezTo>
                  <a:cubicBezTo>
                    <a:pt x="f21" y="f5"/>
                    <a:pt x="f22" y="f18"/>
                    <a:pt x="f23" y="f24"/>
                  </a:cubicBezTo>
                  <a:cubicBezTo>
                    <a:pt x="f24" y="f14"/>
                    <a:pt x="f5" y="f12"/>
                    <a:pt x="f5" y="f11"/>
                  </a:cubicBezTo>
                  <a:cubicBezTo>
                    <a:pt x="f5" y="f10"/>
                    <a:pt x="f5" y="f9"/>
                    <a:pt x="f25" y="f8"/>
                  </a:cubicBezTo>
                  <a:cubicBezTo>
                    <a:pt x="f25" y="f26"/>
                    <a:pt x="f25" y="f26"/>
                    <a:pt x="f25" y="f26"/>
                  </a:cubicBezTo>
                  <a:cubicBezTo>
                    <a:pt x="f25" y="f27"/>
                    <a:pt x="f5" y="f28"/>
                    <a:pt x="f5" y="f29"/>
                  </a:cubicBezTo>
                  <a:cubicBezTo>
                    <a:pt x="f5" y="f30"/>
                    <a:pt x="f5" y="f30"/>
                    <a:pt x="f5" y="f30"/>
                  </a:cubicBezTo>
                  <a:cubicBezTo>
                    <a:pt x="f5" y="f31"/>
                    <a:pt x="f24" y="f32"/>
                    <a:pt x="f23" y="f33"/>
                  </a:cubicBezTo>
                  <a:cubicBezTo>
                    <a:pt x="f22" y="f34"/>
                    <a:pt x="f21" y="f7"/>
                    <a:pt x="f20" y="f7"/>
                  </a:cubicBezTo>
                  <a:cubicBezTo>
                    <a:pt x="f19" y="f7"/>
                    <a:pt x="f17" y="f34"/>
                    <a:pt x="f15" y="f33"/>
                  </a:cubicBezTo>
                  <a:cubicBezTo>
                    <a:pt x="f13" y="f32"/>
                    <a:pt x="f6" y="f31"/>
                    <a:pt x="f6" y="f30"/>
                  </a:cubicBezTo>
                  <a:cubicBezTo>
                    <a:pt x="f6" y="f29"/>
                    <a:pt x="f6" y="f29"/>
                    <a:pt x="f6" y="f29"/>
                  </a:cubicBezTo>
                  <a:cubicBezTo>
                    <a:pt x="f6" y="f28"/>
                    <a:pt x="f6" y="f27"/>
                    <a:pt x="f35" y="f26"/>
                  </a:cubicBezTo>
                  <a:lnTo>
                    <a:pt x="f6" y="f8"/>
                  </a:lnTo>
                  <a:close/>
                  <a:moveTo>
                    <a:pt x="f36" y="f37"/>
                  </a:moveTo>
                  <a:cubicBezTo>
                    <a:pt x="f38" y="f39"/>
                    <a:pt x="f40" y="f41"/>
                    <a:pt x="f42" y="f43"/>
                  </a:cubicBezTo>
                  <a:cubicBezTo>
                    <a:pt x="f44" y="f45"/>
                    <a:pt x="f46" y="f47"/>
                    <a:pt x="f48" y="f49"/>
                  </a:cubicBezTo>
                  <a:cubicBezTo>
                    <a:pt x="f50" y="f51"/>
                    <a:pt x="f52" y="f53"/>
                    <a:pt x="f54" y="f53"/>
                  </a:cubicBezTo>
                  <a:cubicBezTo>
                    <a:pt x="f55" y="f53"/>
                    <a:pt x="f56" y="f51"/>
                    <a:pt x="f57" y="f58"/>
                  </a:cubicBezTo>
                  <a:cubicBezTo>
                    <a:pt x="f59" y="f47"/>
                    <a:pt x="f60" y="f61"/>
                    <a:pt x="f23" y="f62"/>
                  </a:cubicBezTo>
                  <a:cubicBezTo>
                    <a:pt x="f23" y="f63"/>
                    <a:pt x="f23" y="f63"/>
                    <a:pt x="f23" y="f63"/>
                  </a:cubicBezTo>
                  <a:cubicBezTo>
                    <a:pt x="f64" y="f65"/>
                    <a:pt x="f66" y="f67"/>
                    <a:pt x="f57" y="f68"/>
                  </a:cubicBezTo>
                  <a:cubicBezTo>
                    <a:pt x="f56" y="f69"/>
                    <a:pt x="f55" y="f70"/>
                    <a:pt x="f10" y="f70"/>
                  </a:cubicBezTo>
                  <a:cubicBezTo>
                    <a:pt x="f27" y="f70"/>
                    <a:pt x="f71" y="f70"/>
                    <a:pt x="f72" y="f69"/>
                  </a:cubicBezTo>
                  <a:cubicBezTo>
                    <a:pt x="f73" y="f74"/>
                    <a:pt x="f50" y="f17"/>
                    <a:pt x="f75" y="f76"/>
                  </a:cubicBezTo>
                  <a:cubicBezTo>
                    <a:pt x="f77" y="f78"/>
                    <a:pt x="f79" y="f80"/>
                    <a:pt x="f81" y="f82"/>
                  </a:cubicBezTo>
                  <a:cubicBezTo>
                    <a:pt x="f83" y="f84"/>
                    <a:pt x="f85" y="f86"/>
                    <a:pt x="f85" y="f63"/>
                  </a:cubicBezTo>
                  <a:cubicBezTo>
                    <a:pt x="f85" y="f87"/>
                    <a:pt x="f48" y="f88"/>
                    <a:pt x="f79" y="f89"/>
                  </a:cubicBezTo>
                  <a:cubicBezTo>
                    <a:pt x="f77" y="f90"/>
                    <a:pt x="f75" y="f91"/>
                    <a:pt x="f92" y="f93"/>
                  </a:cubicBezTo>
                  <a:cubicBezTo>
                    <a:pt x="f94" y="f95"/>
                    <a:pt x="f52" y="f96"/>
                    <a:pt x="f97" y="f98"/>
                  </a:cubicBezTo>
                  <a:cubicBezTo>
                    <a:pt x="f54" y="f99"/>
                    <a:pt x="f100" y="f101"/>
                    <a:pt x="f55" y="f102"/>
                  </a:cubicBezTo>
                  <a:cubicBezTo>
                    <a:pt x="f103" y="f104"/>
                    <a:pt x="f105" y="f106"/>
                    <a:pt x="f107" y="f108"/>
                  </a:cubicBezTo>
                  <a:cubicBezTo>
                    <a:pt x="f109" y="f19"/>
                    <a:pt x="f110" y="f111"/>
                    <a:pt x="f110" y="f112"/>
                  </a:cubicBezTo>
                  <a:cubicBezTo>
                    <a:pt x="f110" y="f113"/>
                    <a:pt x="f12" y="f114"/>
                    <a:pt x="f115" y="f116"/>
                  </a:cubicBezTo>
                  <a:cubicBezTo>
                    <a:pt x="f117" y="f118"/>
                    <a:pt x="f119" y="f120"/>
                    <a:pt x="f121" y="f122"/>
                  </a:cubicBezTo>
                  <a:cubicBezTo>
                    <a:pt x="f103" y="f123"/>
                    <a:pt x="f124" y="f125"/>
                    <a:pt x="f126" y="f127"/>
                  </a:cubicBezTo>
                  <a:cubicBezTo>
                    <a:pt x="f54" y="f128"/>
                    <a:pt x="f129" y="f130"/>
                    <a:pt x="f50" y="f130"/>
                  </a:cubicBezTo>
                  <a:cubicBezTo>
                    <a:pt x="f83" y="f130"/>
                    <a:pt x="f46" y="f128"/>
                    <a:pt x="f44" y="f131"/>
                  </a:cubicBezTo>
                  <a:cubicBezTo>
                    <a:pt x="f132" y="f127"/>
                    <a:pt x="f133" y="f134"/>
                    <a:pt x="f135" y="f136"/>
                  </a:cubicBezTo>
                  <a:cubicBezTo>
                    <a:pt x="f135" y="f137"/>
                    <a:pt x="f135" y="f137"/>
                    <a:pt x="f135" y="f137"/>
                  </a:cubicBezTo>
                  <a:cubicBezTo>
                    <a:pt x="f138" y="f139"/>
                    <a:pt x="f40" y="f140"/>
                    <a:pt x="f141" y="f142"/>
                  </a:cubicBezTo>
                  <a:cubicBezTo>
                    <a:pt x="f42" y="f143"/>
                    <a:pt x="f144" y="f114"/>
                    <a:pt x="f145" y="f146"/>
                  </a:cubicBezTo>
                  <a:cubicBezTo>
                    <a:pt x="f147" y="f148"/>
                    <a:pt x="f149" y="f150"/>
                    <a:pt x="f151" y="f152"/>
                  </a:cubicBezTo>
                  <a:cubicBezTo>
                    <a:pt x="f48" y="f153"/>
                    <a:pt x="f154" y="f153"/>
                    <a:pt x="f75" y="f153"/>
                  </a:cubicBezTo>
                  <a:cubicBezTo>
                    <a:pt x="f155" y="f153"/>
                    <a:pt x="f72" y="f153"/>
                    <a:pt x="f22" y="f150"/>
                  </a:cubicBezTo>
                  <a:cubicBezTo>
                    <a:pt x="f28" y="f148"/>
                    <a:pt x="f156" y="f157"/>
                    <a:pt x="f9" y="f158"/>
                  </a:cubicBezTo>
                  <a:cubicBezTo>
                    <a:pt x="f159" y="f160"/>
                    <a:pt x="f161" y="f140"/>
                    <a:pt x="f162" y="f139"/>
                  </a:cubicBezTo>
                  <a:cubicBezTo>
                    <a:pt x="f126" y="f163"/>
                    <a:pt x="f164" y="f165"/>
                    <a:pt x="f164" y="f166"/>
                  </a:cubicBezTo>
                  <a:cubicBezTo>
                    <a:pt x="f164" y="f167"/>
                    <a:pt x="f126" y="f168"/>
                    <a:pt x="f162" y="f169"/>
                  </a:cubicBezTo>
                  <a:cubicBezTo>
                    <a:pt x="f161" y="f170"/>
                    <a:pt x="f11" y="f171"/>
                    <a:pt x="f54" y="f111"/>
                  </a:cubicBezTo>
                  <a:cubicBezTo>
                    <a:pt x="f26" y="f172"/>
                    <a:pt x="f29" y="f173"/>
                    <a:pt x="f174" y="f175"/>
                  </a:cubicBezTo>
                  <a:cubicBezTo>
                    <a:pt x="f176" y="f177"/>
                    <a:pt x="f178" y="f19"/>
                    <a:pt x="f154" y="f179"/>
                  </a:cubicBezTo>
                  <a:cubicBezTo>
                    <a:pt x="f180" y="f181"/>
                    <a:pt x="f182" y="f108"/>
                    <a:pt x="f44" y="f183"/>
                  </a:cubicBezTo>
                  <a:cubicBezTo>
                    <a:pt x="f184" y="f185"/>
                    <a:pt x="f186" y="f187"/>
                    <a:pt x="f188" y="f189"/>
                  </a:cubicBezTo>
                  <a:cubicBezTo>
                    <a:pt x="f190" y="f191"/>
                    <a:pt x="f36" y="f101"/>
                    <a:pt x="f192" y="f193"/>
                  </a:cubicBezTo>
                  <a:cubicBezTo>
                    <a:pt x="f194" y="f93"/>
                    <a:pt x="f195" y="f196"/>
                    <a:pt x="f195" y="f87"/>
                  </a:cubicBezTo>
                  <a:cubicBezTo>
                    <a:pt x="f195" y="f65"/>
                    <a:pt x="f197" y="f17"/>
                    <a:pt x="f36" y="f37"/>
                  </a:cubicBezTo>
                  <a:close/>
                  <a:moveTo>
                    <a:pt x="f198" y="f15"/>
                  </a:moveTo>
                  <a:cubicBezTo>
                    <a:pt x="f199" y="f49"/>
                    <a:pt x="f199" y="f49"/>
                    <a:pt x="f199" y="f49"/>
                  </a:cubicBezTo>
                  <a:cubicBezTo>
                    <a:pt x="f200" y="f51"/>
                    <a:pt x="f201" y="f53"/>
                    <a:pt x="f127" y="f53"/>
                  </a:cubicBezTo>
                  <a:cubicBezTo>
                    <a:pt x="f202" y="f53"/>
                    <a:pt x="f203" y="f204"/>
                    <a:pt x="f205" y="f206"/>
                  </a:cubicBezTo>
                  <a:cubicBezTo>
                    <a:pt x="f207" y="f208"/>
                    <a:pt x="f209" y="f210"/>
                    <a:pt x="f209" y="f211"/>
                  </a:cubicBezTo>
                  <a:cubicBezTo>
                    <a:pt x="f209" y="f172"/>
                    <a:pt x="f212" y="f113"/>
                    <a:pt x="f213" y="f214"/>
                  </a:cubicBezTo>
                  <a:cubicBezTo>
                    <a:pt x="f215" y="f216"/>
                    <a:pt x="f217" y="f130"/>
                    <a:pt x="f218" y="f130"/>
                  </a:cubicBezTo>
                  <a:cubicBezTo>
                    <a:pt x="f116" y="f130"/>
                    <a:pt x="f219" y="f123"/>
                    <a:pt x="f220" y="f221"/>
                  </a:cubicBezTo>
                  <a:cubicBezTo>
                    <a:pt x="f222" y="f223"/>
                    <a:pt x="f224" y="f220"/>
                    <a:pt x="f224" y="f225"/>
                  </a:cubicBezTo>
                  <a:cubicBezTo>
                    <a:pt x="f224" y="f226"/>
                    <a:pt x="f222" y="f82"/>
                    <a:pt x="f227" y="f228"/>
                  </a:cubicBezTo>
                  <a:cubicBezTo>
                    <a:pt x="f171" y="f206"/>
                    <a:pt x="f229" y="f206"/>
                    <a:pt x="f230" y="f231"/>
                  </a:cubicBezTo>
                  <a:cubicBezTo>
                    <a:pt x="f230" y="f232"/>
                    <a:pt x="f170" y="f233"/>
                    <a:pt x="f234" y="f233"/>
                  </a:cubicBezTo>
                  <a:cubicBezTo>
                    <a:pt x="f191" y="f15"/>
                    <a:pt x="f191" y="f15"/>
                    <a:pt x="f191" y="f15"/>
                  </a:cubicBezTo>
                  <a:lnTo>
                    <a:pt x="f198" y="f15"/>
                  </a:lnTo>
                  <a:close/>
                  <a:moveTo>
                    <a:pt x="f235" y="f49"/>
                  </a:moveTo>
                  <a:cubicBezTo>
                    <a:pt x="f96" y="f49"/>
                    <a:pt x="f96" y="f49"/>
                    <a:pt x="f96" y="f49"/>
                  </a:cubicBezTo>
                  <a:cubicBezTo>
                    <a:pt x="f96" y="f127"/>
                    <a:pt x="f96" y="f127"/>
                    <a:pt x="f96" y="f127"/>
                  </a:cubicBezTo>
                  <a:cubicBezTo>
                    <a:pt x="f74" y="f127"/>
                    <a:pt x="f74" y="f127"/>
                    <a:pt x="f74" y="f127"/>
                  </a:cubicBezTo>
                  <a:cubicBezTo>
                    <a:pt x="f74" y="f68"/>
                    <a:pt x="f74" y="f68"/>
                    <a:pt x="f74" y="f68"/>
                  </a:cubicBezTo>
                  <a:cubicBezTo>
                    <a:pt x="f235" y="f68"/>
                    <a:pt x="f235" y="f68"/>
                    <a:pt x="f235" y="f68"/>
                  </a:cubicBezTo>
                  <a:lnTo>
                    <a:pt x="f235" y="f49"/>
                  </a:lnTo>
                  <a:close/>
                  <a:moveTo>
                    <a:pt x="f20" y="f236"/>
                  </a:moveTo>
                  <a:cubicBezTo>
                    <a:pt x="f237" y="f236"/>
                    <a:pt x="f238" y="f239"/>
                    <a:pt x="f238" y="f240"/>
                  </a:cubicBezTo>
                  <a:cubicBezTo>
                    <a:pt x="f238" y="f241"/>
                    <a:pt x="f237" y="f242"/>
                    <a:pt x="f20" y="f242"/>
                  </a:cubicBezTo>
                  <a:cubicBezTo>
                    <a:pt x="f243" y="f242"/>
                    <a:pt x="f244" y="f241"/>
                    <a:pt x="f244" y="f240"/>
                  </a:cubicBezTo>
                  <a:cubicBezTo>
                    <a:pt x="f244" y="f239"/>
                    <a:pt x="f243" y="f236"/>
                    <a:pt x="f20" y="f236"/>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41">
              <a:extLst>
                <a:ext uri="{FF2B5EF4-FFF2-40B4-BE49-F238E27FC236}">
                  <a16:creationId xmlns:a16="http://schemas.microsoft.com/office/drawing/2014/main" id="{BEE347D6-3F48-46C2-A309-E8BAD791D8D5}"/>
                </a:ext>
              </a:extLst>
            </p:cNvPr>
            <p:cNvSpPr/>
            <p:nvPr/>
          </p:nvSpPr>
          <p:spPr>
            <a:xfrm>
              <a:off x="4277252" y="4874510"/>
              <a:ext cx="34088" cy="46195"/>
            </a:xfrm>
            <a:custGeom>
              <a:avLst/>
              <a:gdLst>
                <a:gd name="f0" fmla="val 10800000"/>
                <a:gd name="f1" fmla="val 5400000"/>
                <a:gd name="f2" fmla="val 180"/>
                <a:gd name="f3" fmla="val w"/>
                <a:gd name="f4" fmla="val h"/>
                <a:gd name="f5" fmla="val 0"/>
                <a:gd name="f6" fmla="val 123"/>
                <a:gd name="f7" fmla="val 168"/>
                <a:gd name="f8" fmla="val 63"/>
                <a:gd name="f9" fmla="val 44"/>
                <a:gd name="f10" fmla="val 29"/>
                <a:gd name="f11" fmla="val 8"/>
                <a:gd name="f12" fmla="val 17"/>
                <a:gd name="f13" fmla="val 23"/>
                <a:gd name="f14" fmla="val 6"/>
                <a:gd name="f15" fmla="val 39"/>
                <a:gd name="f16" fmla="val 59"/>
                <a:gd name="f17" fmla="val 84"/>
                <a:gd name="f18" fmla="val 110"/>
                <a:gd name="f19" fmla="val 130"/>
                <a:gd name="f20" fmla="val 145"/>
                <a:gd name="f21" fmla="val 28"/>
                <a:gd name="f22" fmla="val 160"/>
                <a:gd name="f23" fmla="val 43"/>
                <a:gd name="f24" fmla="val 62"/>
                <a:gd name="f25" fmla="val 81"/>
                <a:gd name="f26" fmla="val 96"/>
                <a:gd name="f27" fmla="val 107"/>
                <a:gd name="f28" fmla="val 146"/>
                <a:gd name="f29" fmla="val 118"/>
                <a:gd name="f30" fmla="val 131"/>
                <a:gd name="f31" fmla="val 111"/>
                <a:gd name="f32" fmla="val 85"/>
                <a:gd name="f33" fmla="val 38"/>
                <a:gd name="f34" fmla="val 97"/>
                <a:gd name="f35" fmla="val 82"/>
                <a:gd name="f36" fmla="+- 0 0 -90"/>
                <a:gd name="f37" fmla="*/ f3 1 123"/>
                <a:gd name="f38" fmla="*/ f4 1 168"/>
                <a:gd name="f39" fmla="val f5"/>
                <a:gd name="f40" fmla="val f6"/>
                <a:gd name="f41" fmla="val f7"/>
                <a:gd name="f42" fmla="*/ f36 f0 1"/>
                <a:gd name="f43" fmla="+- f41 0 f39"/>
                <a:gd name="f44" fmla="+- f40 0 f39"/>
                <a:gd name="f45" fmla="*/ f42 1 f2"/>
                <a:gd name="f46" fmla="*/ f44 1 123"/>
                <a:gd name="f47" fmla="*/ f43 1 168"/>
                <a:gd name="f48" fmla="*/ 63 f44 1"/>
                <a:gd name="f49" fmla="*/ 0 f43 1"/>
                <a:gd name="f50" fmla="*/ 17 f44 1"/>
                <a:gd name="f51" fmla="*/ 23 f43 1"/>
                <a:gd name="f52" fmla="*/ 0 f44 1"/>
                <a:gd name="f53" fmla="*/ 84 f43 1"/>
                <a:gd name="f54" fmla="*/ 145 f43 1"/>
                <a:gd name="f55" fmla="*/ 62 f44 1"/>
                <a:gd name="f56" fmla="*/ 168 f43 1"/>
                <a:gd name="f57" fmla="*/ 107 f44 1"/>
                <a:gd name="f58" fmla="*/ 146 f43 1"/>
                <a:gd name="f59" fmla="*/ 123 f44 1"/>
                <a:gd name="f60" fmla="*/ 85 f43 1"/>
                <a:gd name="f61" fmla="+- f45 0 f1"/>
                <a:gd name="f62" fmla="*/ f48 1 123"/>
                <a:gd name="f63" fmla="*/ f49 1 168"/>
                <a:gd name="f64" fmla="*/ f50 1 123"/>
                <a:gd name="f65" fmla="*/ f51 1 168"/>
                <a:gd name="f66" fmla="*/ f52 1 123"/>
                <a:gd name="f67" fmla="*/ f53 1 168"/>
                <a:gd name="f68" fmla="*/ f54 1 168"/>
                <a:gd name="f69" fmla="*/ f55 1 123"/>
                <a:gd name="f70" fmla="*/ f56 1 168"/>
                <a:gd name="f71" fmla="*/ f57 1 123"/>
                <a:gd name="f72" fmla="*/ f58 1 168"/>
                <a:gd name="f73" fmla="*/ f59 1 123"/>
                <a:gd name="f74" fmla="*/ f60 1 168"/>
                <a:gd name="f75" fmla="*/ 0 1 f46"/>
                <a:gd name="f76" fmla="*/ f40 1 f46"/>
                <a:gd name="f77" fmla="*/ 0 1 f47"/>
                <a:gd name="f78" fmla="*/ f41 1 f47"/>
                <a:gd name="f79" fmla="*/ f62 1 f46"/>
                <a:gd name="f80" fmla="*/ f63 1 f47"/>
                <a:gd name="f81" fmla="*/ f64 1 f46"/>
                <a:gd name="f82" fmla="*/ f65 1 f47"/>
                <a:gd name="f83" fmla="*/ f66 1 f46"/>
                <a:gd name="f84" fmla="*/ f67 1 f47"/>
                <a:gd name="f85" fmla="*/ f68 1 f47"/>
                <a:gd name="f86" fmla="*/ f69 1 f46"/>
                <a:gd name="f87" fmla="*/ f70 1 f47"/>
                <a:gd name="f88" fmla="*/ f71 1 f46"/>
                <a:gd name="f89" fmla="*/ f72 1 f47"/>
                <a:gd name="f90" fmla="*/ f73 1 f46"/>
                <a:gd name="f91" fmla="*/ f74 1 f47"/>
                <a:gd name="f92" fmla="*/ f75 f37 1"/>
                <a:gd name="f93" fmla="*/ f76 f37 1"/>
                <a:gd name="f94" fmla="*/ f78 f38 1"/>
                <a:gd name="f95" fmla="*/ f77 f38 1"/>
                <a:gd name="f96" fmla="*/ f79 f37 1"/>
                <a:gd name="f97" fmla="*/ f80 f38 1"/>
                <a:gd name="f98" fmla="*/ f81 f37 1"/>
                <a:gd name="f99" fmla="*/ f82 f38 1"/>
                <a:gd name="f100" fmla="*/ f83 f37 1"/>
                <a:gd name="f101" fmla="*/ f84 f38 1"/>
                <a:gd name="f102" fmla="*/ f85 f38 1"/>
                <a:gd name="f103" fmla="*/ f86 f37 1"/>
                <a:gd name="f104" fmla="*/ f87 f38 1"/>
                <a:gd name="f105" fmla="*/ f88 f37 1"/>
                <a:gd name="f106" fmla="*/ f89 f38 1"/>
                <a:gd name="f107" fmla="*/ f90 f37 1"/>
                <a:gd name="f108" fmla="*/ f91 f38 1"/>
              </a:gdLst>
              <a:ahLst/>
              <a:cxnLst>
                <a:cxn ang="3cd4">
                  <a:pos x="hc" y="t"/>
                </a:cxn>
                <a:cxn ang="0">
                  <a:pos x="r" y="vc"/>
                </a:cxn>
                <a:cxn ang="cd4">
                  <a:pos x="hc" y="b"/>
                </a:cxn>
                <a:cxn ang="cd2">
                  <a:pos x="l" y="vc"/>
                </a:cxn>
                <a:cxn ang="f61">
                  <a:pos x="f96" y="f97"/>
                </a:cxn>
                <a:cxn ang="f61">
                  <a:pos x="f98" y="f99"/>
                </a:cxn>
                <a:cxn ang="f61">
                  <a:pos x="f100" y="f101"/>
                </a:cxn>
                <a:cxn ang="f61">
                  <a:pos x="f98" y="f102"/>
                </a:cxn>
                <a:cxn ang="f61">
                  <a:pos x="f103" y="f104"/>
                </a:cxn>
                <a:cxn ang="f61">
                  <a:pos x="f105" y="f106"/>
                </a:cxn>
                <a:cxn ang="f61">
                  <a:pos x="f107" y="f108"/>
                </a:cxn>
                <a:cxn ang="f61">
                  <a:pos x="f105" y="f99"/>
                </a:cxn>
                <a:cxn ang="f61">
                  <a:pos x="f96" y="f97"/>
                </a:cxn>
              </a:cxnLst>
              <a:rect l="f92" t="f95" r="f93" b="f94"/>
              <a:pathLst>
                <a:path w="123" h="168">
                  <a:moveTo>
                    <a:pt x="f8" y="f5"/>
                  </a:moveTo>
                  <a:cubicBezTo>
                    <a:pt x="f9" y="f5"/>
                    <a:pt x="f10" y="f11"/>
                    <a:pt x="f12" y="f13"/>
                  </a:cubicBezTo>
                  <a:cubicBezTo>
                    <a:pt x="f14" y="f15"/>
                    <a:pt x="f5" y="f16"/>
                    <a:pt x="f5" y="f17"/>
                  </a:cubicBezTo>
                  <a:cubicBezTo>
                    <a:pt x="f5" y="f18"/>
                    <a:pt x="f14" y="f19"/>
                    <a:pt x="f12" y="f20"/>
                  </a:cubicBezTo>
                  <a:cubicBezTo>
                    <a:pt x="f21" y="f22"/>
                    <a:pt x="f23" y="f7"/>
                    <a:pt x="f24" y="f7"/>
                  </a:cubicBezTo>
                  <a:cubicBezTo>
                    <a:pt x="f25" y="f7"/>
                    <a:pt x="f26" y="f22"/>
                    <a:pt x="f27" y="f28"/>
                  </a:cubicBezTo>
                  <a:cubicBezTo>
                    <a:pt x="f29" y="f30"/>
                    <a:pt x="f6" y="f31"/>
                    <a:pt x="f6" y="f32"/>
                  </a:cubicBezTo>
                  <a:cubicBezTo>
                    <a:pt x="f6" y="f16"/>
                    <a:pt x="f29" y="f33"/>
                    <a:pt x="f27" y="f13"/>
                  </a:cubicBezTo>
                  <a:cubicBezTo>
                    <a:pt x="f34" y="f11"/>
                    <a:pt x="f35" y="f5"/>
                    <a:pt x="f8" y="f5"/>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36">
              <a:extLst>
                <a:ext uri="{FF2B5EF4-FFF2-40B4-BE49-F238E27FC236}">
                  <a16:creationId xmlns:a16="http://schemas.microsoft.com/office/drawing/2014/main" id="{60B942CE-4142-4E39-B577-91B0337E2D23}"/>
                </a:ext>
              </a:extLst>
            </p:cNvPr>
            <p:cNvSpPr/>
            <p:nvPr/>
          </p:nvSpPr>
          <p:spPr>
            <a:xfrm>
              <a:off x="4171181" y="1822006"/>
              <a:ext cx="176086" cy="27450"/>
            </a:xfrm>
            <a:custGeom>
              <a:avLst/>
              <a:gdLst>
                <a:gd name="f0" fmla="val 10800000"/>
                <a:gd name="f1" fmla="val 5400000"/>
                <a:gd name="f2" fmla="val 180"/>
                <a:gd name="f3" fmla="val w"/>
                <a:gd name="f4" fmla="val h"/>
                <a:gd name="f5" fmla="val 0"/>
                <a:gd name="f6" fmla="val 2948"/>
                <a:gd name="f7" fmla="val 460"/>
                <a:gd name="f8" fmla="val 2894"/>
                <a:gd name="f9" fmla="val 397"/>
                <a:gd name="f10" fmla="val 2752"/>
                <a:gd name="f11" fmla="val 152"/>
                <a:gd name="f12" fmla="val 2698"/>
                <a:gd name="f13" fmla="val 59"/>
                <a:gd name="f14" fmla="val 2595"/>
                <a:gd name="f15" fmla="val 2488"/>
                <a:gd name="f16" fmla="val 304"/>
                <a:gd name="f17" fmla="val 138"/>
                <a:gd name="f18" fmla="val 137"/>
                <a:gd name="f19" fmla="val 2923"/>
                <a:gd name="f20" fmla="val 446"/>
                <a:gd name="f21" fmla="val 2909"/>
                <a:gd name="f22" fmla="val 421"/>
                <a:gd name="f23" fmla="+- 0 0 -90"/>
                <a:gd name="f24" fmla="*/ f3 1 2948"/>
                <a:gd name="f25" fmla="*/ f4 1 460"/>
                <a:gd name="f26" fmla="val f5"/>
                <a:gd name="f27" fmla="val f6"/>
                <a:gd name="f28" fmla="val f7"/>
                <a:gd name="f29" fmla="*/ f23 f0 1"/>
                <a:gd name="f30" fmla="+- f28 0 f26"/>
                <a:gd name="f31" fmla="+- f27 0 f26"/>
                <a:gd name="f32" fmla="*/ f29 1 f2"/>
                <a:gd name="f33" fmla="*/ f31 1 2948"/>
                <a:gd name="f34" fmla="*/ f30 1 460"/>
                <a:gd name="f35" fmla="*/ 2894 f31 1"/>
                <a:gd name="f36" fmla="*/ 397 f30 1"/>
                <a:gd name="f37" fmla="*/ 2752 f31 1"/>
                <a:gd name="f38" fmla="*/ 152 f30 1"/>
                <a:gd name="f39" fmla="*/ 2488 f31 1"/>
                <a:gd name="f40" fmla="*/ 0 f30 1"/>
                <a:gd name="f41" fmla="*/ 304 f31 1"/>
                <a:gd name="f42" fmla="*/ 0 f31 1"/>
                <a:gd name="f43" fmla="*/ 304 f30 1"/>
                <a:gd name="f44" fmla="*/ 460 f30 1"/>
                <a:gd name="f45" fmla="*/ 2948 f31 1"/>
                <a:gd name="f46" fmla="+- f32 0 f1"/>
                <a:gd name="f47" fmla="*/ f35 1 2948"/>
                <a:gd name="f48" fmla="*/ f36 1 460"/>
                <a:gd name="f49" fmla="*/ f37 1 2948"/>
                <a:gd name="f50" fmla="*/ f38 1 460"/>
                <a:gd name="f51" fmla="*/ f39 1 2948"/>
                <a:gd name="f52" fmla="*/ f40 1 460"/>
                <a:gd name="f53" fmla="*/ f41 1 2948"/>
                <a:gd name="f54" fmla="*/ f42 1 2948"/>
                <a:gd name="f55" fmla="*/ f43 1 460"/>
                <a:gd name="f56" fmla="*/ f44 1 460"/>
                <a:gd name="f57" fmla="*/ f45 1 2948"/>
                <a:gd name="f58" fmla="*/ 0 1 f33"/>
                <a:gd name="f59" fmla="*/ f27 1 f33"/>
                <a:gd name="f60" fmla="*/ 0 1 f34"/>
                <a:gd name="f61" fmla="*/ f28 1 f34"/>
                <a:gd name="f62" fmla="*/ f47 1 f33"/>
                <a:gd name="f63" fmla="*/ f48 1 f34"/>
                <a:gd name="f64" fmla="*/ f49 1 f33"/>
                <a:gd name="f65" fmla="*/ f50 1 f34"/>
                <a:gd name="f66" fmla="*/ f51 1 f33"/>
                <a:gd name="f67" fmla="*/ f52 1 f34"/>
                <a:gd name="f68" fmla="*/ f53 1 f33"/>
                <a:gd name="f69" fmla="*/ f54 1 f33"/>
                <a:gd name="f70" fmla="*/ f55 1 f34"/>
                <a:gd name="f71" fmla="*/ f56 1 f34"/>
                <a:gd name="f72" fmla="*/ f57 1 f33"/>
                <a:gd name="f73" fmla="*/ f58 f24 1"/>
                <a:gd name="f74" fmla="*/ f59 f24 1"/>
                <a:gd name="f75" fmla="*/ f61 f25 1"/>
                <a:gd name="f76" fmla="*/ f60 f25 1"/>
                <a:gd name="f77" fmla="*/ f62 f24 1"/>
                <a:gd name="f78" fmla="*/ f63 f25 1"/>
                <a:gd name="f79" fmla="*/ f64 f24 1"/>
                <a:gd name="f80" fmla="*/ f65 f25 1"/>
                <a:gd name="f81" fmla="*/ f66 f24 1"/>
                <a:gd name="f82" fmla="*/ f67 f25 1"/>
                <a:gd name="f83" fmla="*/ f68 f24 1"/>
                <a:gd name="f84" fmla="*/ f69 f24 1"/>
                <a:gd name="f85" fmla="*/ f70 f25 1"/>
                <a:gd name="f86" fmla="*/ f71 f25 1"/>
                <a:gd name="f87" fmla="*/ f72 f24 1"/>
              </a:gdLst>
              <a:ahLst/>
              <a:cxnLst>
                <a:cxn ang="3cd4">
                  <a:pos x="hc" y="t"/>
                </a:cxn>
                <a:cxn ang="0">
                  <a:pos x="r" y="vc"/>
                </a:cxn>
                <a:cxn ang="cd4">
                  <a:pos x="hc" y="b"/>
                </a:cxn>
                <a:cxn ang="cd2">
                  <a:pos x="l" y="vc"/>
                </a:cxn>
                <a:cxn ang="f46">
                  <a:pos x="f77" y="f78"/>
                </a:cxn>
                <a:cxn ang="f46">
                  <a:pos x="f79" y="f80"/>
                </a:cxn>
                <a:cxn ang="f46">
                  <a:pos x="f81" y="f82"/>
                </a:cxn>
                <a:cxn ang="f46">
                  <a:pos x="f83" y="f82"/>
                </a:cxn>
                <a:cxn ang="f46">
                  <a:pos x="f84" y="f85"/>
                </a:cxn>
                <a:cxn ang="f46">
                  <a:pos x="f84" y="f86"/>
                </a:cxn>
                <a:cxn ang="f46">
                  <a:pos x="f87" y="f86"/>
                </a:cxn>
                <a:cxn ang="f46">
                  <a:pos x="f77" y="f78"/>
                </a:cxn>
              </a:cxnLst>
              <a:rect l="f73" t="f76" r="f74" b="f75"/>
              <a:pathLst>
                <a:path w="2948" h="460">
                  <a:moveTo>
                    <a:pt x="f8" y="f9"/>
                  </a:moveTo>
                  <a:lnTo>
                    <a:pt x="f10" y="f11"/>
                  </a:lnTo>
                  <a:cubicBezTo>
                    <a:pt x="f12" y="f13"/>
                    <a:pt x="f14" y="f5"/>
                    <a:pt x="f15" y="f5"/>
                  </a:cubicBezTo>
                  <a:lnTo>
                    <a:pt x="f16" y="f5"/>
                  </a:lnTo>
                  <a:cubicBezTo>
                    <a:pt x="f17" y="f5"/>
                    <a:pt x="f5" y="f18"/>
                    <a:pt x="f5" y="f16"/>
                  </a:cubicBezTo>
                  <a:lnTo>
                    <a:pt x="f5" y="f7"/>
                  </a:lnTo>
                  <a:lnTo>
                    <a:pt x="f6" y="f7"/>
                  </a:lnTo>
                  <a:cubicBezTo>
                    <a:pt x="f19" y="f20"/>
                    <a:pt x="f21" y="f22"/>
                    <a:pt x="f8" y="f9"/>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37">
              <a:extLst>
                <a:ext uri="{FF2B5EF4-FFF2-40B4-BE49-F238E27FC236}">
                  <a16:creationId xmlns:a16="http://schemas.microsoft.com/office/drawing/2014/main" id="{2284784F-4C84-4164-B95C-EF3A2FD8462A}"/>
                </a:ext>
              </a:extLst>
            </p:cNvPr>
            <p:cNvSpPr/>
            <p:nvPr/>
          </p:nvSpPr>
          <p:spPr>
            <a:xfrm>
              <a:off x="4171181" y="1858664"/>
              <a:ext cx="292571" cy="192700"/>
            </a:xfrm>
            <a:custGeom>
              <a:avLst/>
              <a:gdLst>
                <a:gd name="f0" fmla="val 10800000"/>
                <a:gd name="f1" fmla="val 5400000"/>
                <a:gd name="f2" fmla="val 180"/>
                <a:gd name="f3" fmla="val w"/>
                <a:gd name="f4" fmla="val h"/>
                <a:gd name="f5" fmla="val 0"/>
                <a:gd name="f6" fmla="val 4896"/>
                <a:gd name="f7" fmla="val 3227"/>
                <a:gd name="f8" fmla="val 4706"/>
                <a:gd name="f9" fmla="val 2923"/>
                <a:gd name="f10" fmla="val 3090"/>
                <a:gd name="f11" fmla="val 138"/>
                <a:gd name="f12" fmla="val 304"/>
                <a:gd name="f13" fmla="val 4593"/>
                <a:gd name="f14" fmla="val 4759"/>
                <a:gd name="f15" fmla="val 279"/>
                <a:gd name="f16" fmla="val 157"/>
                <a:gd name="f17" fmla="val 4818"/>
                <a:gd name="f18" fmla="val 49"/>
                <a:gd name="f19" fmla="val 3070"/>
                <a:gd name="f20" fmla="val 1469"/>
                <a:gd name="f21" fmla="val 2204"/>
                <a:gd name="f22" fmla="val 2708"/>
                <a:gd name="f23" fmla="val 2194"/>
                <a:gd name="f24" fmla="val 2717"/>
                <a:gd name="f25" fmla="val 2184"/>
                <a:gd name="f26" fmla="val 2727"/>
                <a:gd name="f27" fmla="val 2169"/>
                <a:gd name="f28" fmla="val 2164"/>
                <a:gd name="f29" fmla="val 2155"/>
                <a:gd name="f30" fmla="val 2150"/>
                <a:gd name="f31" fmla="val 2722"/>
                <a:gd name="f32" fmla="val 2130"/>
                <a:gd name="f33" fmla="val 2713"/>
                <a:gd name="f34" fmla="val 2120"/>
                <a:gd name="f35" fmla="val 2693"/>
                <a:gd name="f36" fmla="val 2673"/>
                <a:gd name="f37" fmla="val 2355"/>
                <a:gd name="f38" fmla="val 1934"/>
                <a:gd name="f39" fmla="val 1851"/>
                <a:gd name="f40" fmla="val 1836"/>
                <a:gd name="f41" fmla="val 1822"/>
                <a:gd name="f42" fmla="val 1924"/>
                <a:gd name="f43" fmla="val 1812"/>
                <a:gd name="f44" fmla="val 1910"/>
                <a:gd name="f45" fmla="val 1807"/>
                <a:gd name="f46" fmla="val 1895"/>
                <a:gd name="f47" fmla="val 1880"/>
                <a:gd name="f48" fmla="val 1817"/>
                <a:gd name="f49" fmla="val 1866"/>
                <a:gd name="f50" fmla="val 2659"/>
                <a:gd name="f51" fmla="val 642"/>
                <a:gd name="f52" fmla="val 2669"/>
                <a:gd name="f53" fmla="val 632"/>
                <a:gd name="f54" fmla="val 2679"/>
                <a:gd name="f55" fmla="val 622"/>
                <a:gd name="f56" fmla="val 2698"/>
                <a:gd name="f57" fmla="val 2703"/>
                <a:gd name="f58" fmla="val 627"/>
                <a:gd name="f59" fmla="val 2732"/>
                <a:gd name="f60" fmla="val 637"/>
                <a:gd name="f61" fmla="val 2742"/>
                <a:gd name="f62" fmla="val 656"/>
                <a:gd name="f63" fmla="val 676"/>
                <a:gd name="f64" fmla="val 2517"/>
                <a:gd name="f65" fmla="val 1400"/>
                <a:gd name="f66" fmla="val 3036"/>
                <a:gd name="f67" fmla="val 3060"/>
                <a:gd name="f68" fmla="val 3080"/>
                <a:gd name="f69" fmla="val 1420"/>
                <a:gd name="f70" fmla="val 1444"/>
                <a:gd name="f71" fmla="val 1454"/>
                <a:gd name="f72" fmla="val 3075"/>
                <a:gd name="f73" fmla="val 1459"/>
                <a:gd name="f74" fmla="+- 0 0 -90"/>
                <a:gd name="f75" fmla="*/ f3 1 4896"/>
                <a:gd name="f76" fmla="*/ f4 1 3227"/>
                <a:gd name="f77" fmla="val f5"/>
                <a:gd name="f78" fmla="val f6"/>
                <a:gd name="f79" fmla="val f7"/>
                <a:gd name="f80" fmla="*/ f74 f0 1"/>
                <a:gd name="f81" fmla="+- f79 0 f77"/>
                <a:gd name="f82" fmla="+- f78 0 f77"/>
                <a:gd name="f83" fmla="*/ f80 1 f2"/>
                <a:gd name="f84" fmla="*/ f82 1 4896"/>
                <a:gd name="f85" fmla="*/ f81 1 3227"/>
                <a:gd name="f86" fmla="*/ 4706 f82 1"/>
                <a:gd name="f87" fmla="*/ 0 f81 1"/>
                <a:gd name="f88" fmla="*/ 0 f82 1"/>
                <a:gd name="f89" fmla="*/ 2923 f81 1"/>
                <a:gd name="f90" fmla="*/ 304 f82 1"/>
                <a:gd name="f91" fmla="*/ 3227 f81 1"/>
                <a:gd name="f92" fmla="*/ 4593 f82 1"/>
                <a:gd name="f93" fmla="*/ 4896 f82 1"/>
                <a:gd name="f94" fmla="*/ 279 f81 1"/>
                <a:gd name="f95" fmla="*/ 3070 f82 1"/>
                <a:gd name="f96" fmla="*/ 1469 f81 1"/>
                <a:gd name="f97" fmla="*/ 2204 f82 1"/>
                <a:gd name="f98" fmla="*/ 2708 f81 1"/>
                <a:gd name="f99" fmla="*/ 2169 f82 1"/>
                <a:gd name="f100" fmla="*/ 2727 f81 1"/>
                <a:gd name="f101" fmla="*/ 2150 f82 1"/>
                <a:gd name="f102" fmla="*/ 2722 f81 1"/>
                <a:gd name="f103" fmla="*/ 2130 f82 1"/>
                <a:gd name="f104" fmla="*/ 2673 f81 1"/>
                <a:gd name="f105" fmla="*/ 2355 f82 1"/>
                <a:gd name="f106" fmla="*/ 1934 f81 1"/>
                <a:gd name="f107" fmla="*/ 1851 f82 1"/>
                <a:gd name="f108" fmla="*/ 1812 f82 1"/>
                <a:gd name="f109" fmla="*/ 1910 f81 1"/>
                <a:gd name="f110" fmla="*/ 1817 f82 1"/>
                <a:gd name="f111" fmla="*/ 1866 f81 1"/>
                <a:gd name="f112" fmla="*/ 2659 f82 1"/>
                <a:gd name="f113" fmla="*/ 642 f81 1"/>
                <a:gd name="f114" fmla="*/ 2693 f82 1"/>
                <a:gd name="f115" fmla="*/ 622 f81 1"/>
                <a:gd name="f116" fmla="*/ 2713 f82 1"/>
                <a:gd name="f117" fmla="*/ 627 f81 1"/>
                <a:gd name="f118" fmla="*/ 2732 f82 1"/>
                <a:gd name="f119" fmla="*/ 676 f81 1"/>
                <a:gd name="f120" fmla="*/ 2517 f82 1"/>
                <a:gd name="f121" fmla="*/ 1400 f81 1"/>
                <a:gd name="f122" fmla="*/ 3036 f82 1"/>
                <a:gd name="f123" fmla="*/ 3080 f82 1"/>
                <a:gd name="f124" fmla="*/ 1444 f81 1"/>
                <a:gd name="f125" fmla="+- f83 0 f1"/>
                <a:gd name="f126" fmla="*/ f86 1 4896"/>
                <a:gd name="f127" fmla="*/ f87 1 3227"/>
                <a:gd name="f128" fmla="*/ f88 1 4896"/>
                <a:gd name="f129" fmla="*/ f89 1 3227"/>
                <a:gd name="f130" fmla="*/ f90 1 4896"/>
                <a:gd name="f131" fmla="*/ f91 1 3227"/>
                <a:gd name="f132" fmla="*/ f92 1 4896"/>
                <a:gd name="f133" fmla="*/ f93 1 4896"/>
                <a:gd name="f134" fmla="*/ f94 1 3227"/>
                <a:gd name="f135" fmla="*/ f95 1 4896"/>
                <a:gd name="f136" fmla="*/ f96 1 3227"/>
                <a:gd name="f137" fmla="*/ f97 1 4896"/>
                <a:gd name="f138" fmla="*/ f98 1 3227"/>
                <a:gd name="f139" fmla="*/ f99 1 4896"/>
                <a:gd name="f140" fmla="*/ f100 1 3227"/>
                <a:gd name="f141" fmla="*/ f101 1 4896"/>
                <a:gd name="f142" fmla="*/ f102 1 3227"/>
                <a:gd name="f143" fmla="*/ f103 1 4896"/>
                <a:gd name="f144" fmla="*/ f104 1 3227"/>
                <a:gd name="f145" fmla="*/ f105 1 4896"/>
                <a:gd name="f146" fmla="*/ f106 1 3227"/>
                <a:gd name="f147" fmla="*/ f107 1 4896"/>
                <a:gd name="f148" fmla="*/ f108 1 4896"/>
                <a:gd name="f149" fmla="*/ f109 1 3227"/>
                <a:gd name="f150" fmla="*/ f110 1 4896"/>
                <a:gd name="f151" fmla="*/ f111 1 3227"/>
                <a:gd name="f152" fmla="*/ f112 1 4896"/>
                <a:gd name="f153" fmla="*/ f113 1 3227"/>
                <a:gd name="f154" fmla="*/ f114 1 4896"/>
                <a:gd name="f155" fmla="*/ f115 1 3227"/>
                <a:gd name="f156" fmla="*/ f116 1 4896"/>
                <a:gd name="f157" fmla="*/ f117 1 3227"/>
                <a:gd name="f158" fmla="*/ f118 1 4896"/>
                <a:gd name="f159" fmla="*/ f119 1 3227"/>
                <a:gd name="f160" fmla="*/ f120 1 4896"/>
                <a:gd name="f161" fmla="*/ f121 1 3227"/>
                <a:gd name="f162" fmla="*/ f122 1 4896"/>
                <a:gd name="f163" fmla="*/ f123 1 4896"/>
                <a:gd name="f164" fmla="*/ f124 1 3227"/>
                <a:gd name="f165" fmla="*/ 0 1 f84"/>
                <a:gd name="f166" fmla="*/ f78 1 f84"/>
                <a:gd name="f167" fmla="*/ 0 1 f85"/>
                <a:gd name="f168" fmla="*/ f79 1 f85"/>
                <a:gd name="f169" fmla="*/ f126 1 f84"/>
                <a:gd name="f170" fmla="*/ f127 1 f85"/>
                <a:gd name="f171" fmla="*/ f128 1 f84"/>
                <a:gd name="f172" fmla="*/ f129 1 f85"/>
                <a:gd name="f173" fmla="*/ f130 1 f84"/>
                <a:gd name="f174" fmla="*/ f131 1 f85"/>
                <a:gd name="f175" fmla="*/ f132 1 f84"/>
                <a:gd name="f176" fmla="*/ f133 1 f84"/>
                <a:gd name="f177" fmla="*/ f134 1 f85"/>
                <a:gd name="f178" fmla="*/ f135 1 f84"/>
                <a:gd name="f179" fmla="*/ f136 1 f85"/>
                <a:gd name="f180" fmla="*/ f137 1 f84"/>
                <a:gd name="f181" fmla="*/ f138 1 f85"/>
                <a:gd name="f182" fmla="*/ f139 1 f84"/>
                <a:gd name="f183" fmla="*/ f140 1 f85"/>
                <a:gd name="f184" fmla="*/ f141 1 f84"/>
                <a:gd name="f185" fmla="*/ f142 1 f85"/>
                <a:gd name="f186" fmla="*/ f143 1 f84"/>
                <a:gd name="f187" fmla="*/ f144 1 f85"/>
                <a:gd name="f188" fmla="*/ f145 1 f84"/>
                <a:gd name="f189" fmla="*/ f146 1 f85"/>
                <a:gd name="f190" fmla="*/ f147 1 f84"/>
                <a:gd name="f191" fmla="*/ f148 1 f84"/>
                <a:gd name="f192" fmla="*/ f149 1 f85"/>
                <a:gd name="f193" fmla="*/ f150 1 f84"/>
                <a:gd name="f194" fmla="*/ f151 1 f85"/>
                <a:gd name="f195" fmla="*/ f152 1 f84"/>
                <a:gd name="f196" fmla="*/ f153 1 f85"/>
                <a:gd name="f197" fmla="*/ f154 1 f84"/>
                <a:gd name="f198" fmla="*/ f155 1 f85"/>
                <a:gd name="f199" fmla="*/ f156 1 f84"/>
                <a:gd name="f200" fmla="*/ f157 1 f85"/>
                <a:gd name="f201" fmla="*/ f158 1 f84"/>
                <a:gd name="f202" fmla="*/ f159 1 f85"/>
                <a:gd name="f203" fmla="*/ f160 1 f84"/>
                <a:gd name="f204" fmla="*/ f161 1 f85"/>
                <a:gd name="f205" fmla="*/ f162 1 f84"/>
                <a:gd name="f206" fmla="*/ f163 1 f84"/>
                <a:gd name="f207" fmla="*/ f164 1 f85"/>
                <a:gd name="f208" fmla="*/ f165 f75 1"/>
                <a:gd name="f209" fmla="*/ f166 f75 1"/>
                <a:gd name="f210" fmla="*/ f168 f76 1"/>
                <a:gd name="f211" fmla="*/ f167 f76 1"/>
                <a:gd name="f212" fmla="*/ f169 f75 1"/>
                <a:gd name="f213" fmla="*/ f170 f76 1"/>
                <a:gd name="f214" fmla="*/ f171 f75 1"/>
                <a:gd name="f215" fmla="*/ f172 f76 1"/>
                <a:gd name="f216" fmla="*/ f173 f75 1"/>
                <a:gd name="f217" fmla="*/ f174 f76 1"/>
                <a:gd name="f218" fmla="*/ f175 f75 1"/>
                <a:gd name="f219" fmla="*/ f176 f75 1"/>
                <a:gd name="f220" fmla="*/ f177 f76 1"/>
                <a:gd name="f221" fmla="*/ f178 f75 1"/>
                <a:gd name="f222" fmla="*/ f179 f76 1"/>
                <a:gd name="f223" fmla="*/ f180 f75 1"/>
                <a:gd name="f224" fmla="*/ f181 f76 1"/>
                <a:gd name="f225" fmla="*/ f182 f75 1"/>
                <a:gd name="f226" fmla="*/ f183 f76 1"/>
                <a:gd name="f227" fmla="*/ f184 f75 1"/>
                <a:gd name="f228" fmla="*/ f185 f76 1"/>
                <a:gd name="f229" fmla="*/ f186 f75 1"/>
                <a:gd name="f230" fmla="*/ f187 f76 1"/>
                <a:gd name="f231" fmla="*/ f188 f75 1"/>
                <a:gd name="f232" fmla="*/ f189 f76 1"/>
                <a:gd name="f233" fmla="*/ f190 f75 1"/>
                <a:gd name="f234" fmla="*/ f191 f75 1"/>
                <a:gd name="f235" fmla="*/ f192 f76 1"/>
                <a:gd name="f236" fmla="*/ f193 f75 1"/>
                <a:gd name="f237" fmla="*/ f194 f76 1"/>
                <a:gd name="f238" fmla="*/ f195 f75 1"/>
                <a:gd name="f239" fmla="*/ f196 f76 1"/>
                <a:gd name="f240" fmla="*/ f197 f75 1"/>
                <a:gd name="f241" fmla="*/ f198 f76 1"/>
                <a:gd name="f242" fmla="*/ f199 f75 1"/>
                <a:gd name="f243" fmla="*/ f200 f76 1"/>
                <a:gd name="f244" fmla="*/ f201 f75 1"/>
                <a:gd name="f245" fmla="*/ f202 f76 1"/>
                <a:gd name="f246" fmla="*/ f203 f75 1"/>
                <a:gd name="f247" fmla="*/ f204 f76 1"/>
                <a:gd name="f248" fmla="*/ f205 f75 1"/>
                <a:gd name="f249" fmla="*/ f206 f75 1"/>
                <a:gd name="f250" fmla="*/ f207 f76 1"/>
              </a:gdLst>
              <a:ahLst/>
              <a:cxnLst>
                <a:cxn ang="3cd4">
                  <a:pos x="hc" y="t"/>
                </a:cxn>
                <a:cxn ang="0">
                  <a:pos x="r" y="vc"/>
                </a:cxn>
                <a:cxn ang="cd4">
                  <a:pos x="hc" y="b"/>
                </a:cxn>
                <a:cxn ang="cd2">
                  <a:pos x="l" y="vc"/>
                </a:cxn>
                <a:cxn ang="f125">
                  <a:pos x="f212" y="f213"/>
                </a:cxn>
                <a:cxn ang="f125">
                  <a:pos x="f214" y="f213"/>
                </a:cxn>
                <a:cxn ang="f125">
                  <a:pos x="f214" y="f215"/>
                </a:cxn>
                <a:cxn ang="f125">
                  <a:pos x="f216" y="f217"/>
                </a:cxn>
                <a:cxn ang="f125">
                  <a:pos x="f218" y="f217"/>
                </a:cxn>
                <a:cxn ang="f125">
                  <a:pos x="f219" y="f215"/>
                </a:cxn>
                <a:cxn ang="f125">
                  <a:pos x="f219" y="f220"/>
                </a:cxn>
                <a:cxn ang="f125">
                  <a:pos x="f212" y="f213"/>
                </a:cxn>
                <a:cxn ang="f125">
                  <a:pos x="f221" y="f222"/>
                </a:cxn>
                <a:cxn ang="f125">
                  <a:pos x="f223" y="f224"/>
                </a:cxn>
                <a:cxn ang="f125">
                  <a:pos x="f225" y="f226"/>
                </a:cxn>
                <a:cxn ang="f125">
                  <a:pos x="f227" y="f228"/>
                </a:cxn>
                <a:cxn ang="f125">
                  <a:pos x="f229" y="f230"/>
                </a:cxn>
                <a:cxn ang="f125">
                  <a:pos x="f231" y="f232"/>
                </a:cxn>
                <a:cxn ang="f125">
                  <a:pos x="f233" y="f232"/>
                </a:cxn>
                <a:cxn ang="f125">
                  <a:pos x="f234" y="f235"/>
                </a:cxn>
                <a:cxn ang="f125">
                  <a:pos x="f236" y="f237"/>
                </a:cxn>
                <a:cxn ang="f125">
                  <a:pos x="f238" y="f239"/>
                </a:cxn>
                <a:cxn ang="f125">
                  <a:pos x="f240" y="f241"/>
                </a:cxn>
                <a:cxn ang="f125">
                  <a:pos x="f242" y="f243"/>
                </a:cxn>
                <a:cxn ang="f125">
                  <a:pos x="f244" y="f245"/>
                </a:cxn>
                <a:cxn ang="f125">
                  <a:pos x="f246" y="f247"/>
                </a:cxn>
                <a:cxn ang="f125">
                  <a:pos x="f248" y="f247"/>
                </a:cxn>
                <a:cxn ang="f125">
                  <a:pos x="f249" y="f250"/>
                </a:cxn>
                <a:cxn ang="f125">
                  <a:pos x="f221" y="f222"/>
                </a:cxn>
              </a:cxnLst>
              <a:rect l="f208" t="f211" r="f209" b="f210"/>
              <a:pathLst>
                <a:path w="4896" h="3227">
                  <a:moveTo>
                    <a:pt x="f8" y="f5"/>
                  </a:moveTo>
                  <a:lnTo>
                    <a:pt x="f5" y="f5"/>
                  </a:lnTo>
                  <a:lnTo>
                    <a:pt x="f5" y="f9"/>
                  </a:lnTo>
                  <a:cubicBezTo>
                    <a:pt x="f5" y="f10"/>
                    <a:pt x="f11" y="f7"/>
                    <a:pt x="f12" y="f7"/>
                  </a:cubicBezTo>
                  <a:lnTo>
                    <a:pt x="f13" y="f7"/>
                  </a:lnTo>
                  <a:cubicBezTo>
                    <a:pt x="f14" y="f7"/>
                    <a:pt x="f6" y="f10"/>
                    <a:pt x="f6" y="f9"/>
                  </a:cubicBezTo>
                  <a:lnTo>
                    <a:pt x="f6" y="f15"/>
                  </a:lnTo>
                  <a:cubicBezTo>
                    <a:pt x="f6" y="f16"/>
                    <a:pt x="f17" y="f18"/>
                    <a:pt x="f8" y="f5"/>
                  </a:cubicBezTo>
                  <a:close/>
                  <a:moveTo>
                    <a:pt x="f19" y="f20"/>
                  </a:moveTo>
                  <a:lnTo>
                    <a:pt x="f21" y="f22"/>
                  </a:lnTo>
                  <a:cubicBezTo>
                    <a:pt x="f23" y="f24"/>
                    <a:pt x="f25" y="f26"/>
                    <a:pt x="f27" y="f26"/>
                  </a:cubicBezTo>
                  <a:cubicBezTo>
                    <a:pt x="f28" y="f26"/>
                    <a:pt x="f29" y="f26"/>
                    <a:pt x="f30" y="f31"/>
                  </a:cubicBezTo>
                  <a:cubicBezTo>
                    <a:pt x="f32" y="f33"/>
                    <a:pt x="f34" y="f35"/>
                    <a:pt x="f32" y="f36"/>
                  </a:cubicBezTo>
                  <a:lnTo>
                    <a:pt x="f37" y="f38"/>
                  </a:lnTo>
                  <a:lnTo>
                    <a:pt x="f39" y="f38"/>
                  </a:lnTo>
                  <a:cubicBezTo>
                    <a:pt x="f40" y="f38"/>
                    <a:pt x="f41" y="f42"/>
                    <a:pt x="f43" y="f44"/>
                  </a:cubicBezTo>
                  <a:cubicBezTo>
                    <a:pt x="f45" y="f46"/>
                    <a:pt x="f45" y="f47"/>
                    <a:pt x="f48" y="f49"/>
                  </a:cubicBezTo>
                  <a:lnTo>
                    <a:pt x="f50" y="f51"/>
                  </a:lnTo>
                  <a:cubicBezTo>
                    <a:pt x="f52" y="f53"/>
                    <a:pt x="f54" y="f55"/>
                    <a:pt x="f35" y="f55"/>
                  </a:cubicBezTo>
                  <a:cubicBezTo>
                    <a:pt x="f56" y="f55"/>
                    <a:pt x="f57" y="f55"/>
                    <a:pt x="f33" y="f58"/>
                  </a:cubicBezTo>
                  <a:cubicBezTo>
                    <a:pt x="f59" y="f60"/>
                    <a:pt x="f61" y="f62"/>
                    <a:pt x="f59" y="f63"/>
                  </a:cubicBezTo>
                  <a:lnTo>
                    <a:pt x="f64" y="f65"/>
                  </a:lnTo>
                  <a:lnTo>
                    <a:pt x="f66" y="f65"/>
                  </a:lnTo>
                  <a:cubicBezTo>
                    <a:pt x="f67" y="f65"/>
                    <a:pt x="f68" y="f69"/>
                    <a:pt x="f68" y="f70"/>
                  </a:cubicBezTo>
                  <a:cubicBezTo>
                    <a:pt x="f68" y="f71"/>
                    <a:pt x="f72" y="f73"/>
                    <a:pt x="f19" y="f20"/>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116">
              <a:extLst>
                <a:ext uri="{FF2B5EF4-FFF2-40B4-BE49-F238E27FC236}">
                  <a16:creationId xmlns:a16="http://schemas.microsoft.com/office/drawing/2014/main" id="{FFC96063-249D-4B03-A946-016251D50F0C}"/>
                </a:ext>
              </a:extLst>
            </p:cNvPr>
            <p:cNvSpPr/>
            <p:nvPr/>
          </p:nvSpPr>
          <p:spPr>
            <a:xfrm>
              <a:off x="4036911" y="2934849"/>
              <a:ext cx="1737113" cy="1402890"/>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Data Stores</a:t>
              </a:r>
            </a:p>
          </p:txBody>
        </p:sp>
        <p:sp>
          <p:nvSpPr>
            <p:cNvPr id="96" name="Rectangle 117">
              <a:extLst>
                <a:ext uri="{FF2B5EF4-FFF2-40B4-BE49-F238E27FC236}">
                  <a16:creationId xmlns:a16="http://schemas.microsoft.com/office/drawing/2014/main" id="{F6ED59E0-27F8-4039-B4A2-A0E9B22A7D7B}"/>
                </a:ext>
              </a:extLst>
            </p:cNvPr>
            <p:cNvSpPr/>
            <p:nvPr/>
          </p:nvSpPr>
          <p:spPr>
            <a:xfrm>
              <a:off x="4482077" y="3406578"/>
              <a:ext cx="1270833" cy="25979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SQL Azure</a:t>
              </a:r>
            </a:p>
          </p:txBody>
        </p:sp>
        <p:pic>
          <p:nvPicPr>
            <p:cNvPr id="97" name="Picture 122">
              <a:extLst>
                <a:ext uri="{FF2B5EF4-FFF2-40B4-BE49-F238E27FC236}">
                  <a16:creationId xmlns:a16="http://schemas.microsoft.com/office/drawing/2014/main" id="{4DE56C93-026E-4A4A-AECB-02347D7F286A}"/>
                </a:ext>
              </a:extLst>
            </p:cNvPr>
            <p:cNvPicPr>
              <a:picLocks noChangeAspect="1"/>
            </p:cNvPicPr>
            <p:nvPr/>
          </p:nvPicPr>
          <p:blipFill>
            <a:blip r:embed="rId3"/>
            <a:stretch>
              <a:fillRect/>
            </a:stretch>
          </p:blipFill>
          <p:spPr>
            <a:xfrm>
              <a:off x="4145816" y="3854854"/>
              <a:ext cx="279824" cy="315047"/>
            </a:xfrm>
            <a:prstGeom prst="rect">
              <a:avLst/>
            </a:prstGeom>
            <a:noFill/>
            <a:ln cap="flat">
              <a:noFill/>
            </a:ln>
          </p:spPr>
        </p:pic>
        <p:sp>
          <p:nvSpPr>
            <p:cNvPr id="98" name="Rectangle 123">
              <a:extLst>
                <a:ext uri="{FF2B5EF4-FFF2-40B4-BE49-F238E27FC236}">
                  <a16:creationId xmlns:a16="http://schemas.microsoft.com/office/drawing/2014/main" id="{3B54378D-CF07-4C9D-8550-5D9FFD9DE986}"/>
                </a:ext>
              </a:extLst>
            </p:cNvPr>
            <p:cNvSpPr/>
            <p:nvPr/>
          </p:nvSpPr>
          <p:spPr>
            <a:xfrm>
              <a:off x="4482077" y="3878299"/>
              <a:ext cx="1270833" cy="259799"/>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CosmosDB</a:t>
              </a:r>
            </a:p>
          </p:txBody>
        </p:sp>
        <p:sp>
          <p:nvSpPr>
            <p:cNvPr id="99" name="Rectangle 200">
              <a:extLst>
                <a:ext uri="{FF2B5EF4-FFF2-40B4-BE49-F238E27FC236}">
                  <a16:creationId xmlns:a16="http://schemas.microsoft.com/office/drawing/2014/main" id="{0AED0A9F-CB61-4F5F-A428-755469499EA6}"/>
                </a:ext>
              </a:extLst>
            </p:cNvPr>
            <p:cNvSpPr/>
            <p:nvPr/>
          </p:nvSpPr>
          <p:spPr>
            <a:xfrm>
              <a:off x="4475119" y="4757531"/>
              <a:ext cx="1270833" cy="59836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SQL Server 2016</a:t>
              </a:r>
            </a:p>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100" b="0" i="0" u="none" strike="noStrike" kern="0" cap="none" spc="0" normalizeH="0" baseline="0" noProof="0">
                <a:ln>
                  <a:noFill/>
                </a:ln>
                <a:solidFill>
                  <a:srgbClr val="FFFFFF"/>
                </a:solidFill>
                <a:effectLst/>
                <a:uLnTx/>
                <a:uFillTx/>
                <a:latin typeface="Segoe UI"/>
                <a:ea typeface="+mn-ea"/>
                <a:cs typeface="Segoe UI Semilight" pitchFamily="34"/>
              </a:endParaRPr>
            </a:p>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 etc.</a:t>
              </a:r>
            </a:p>
          </p:txBody>
        </p:sp>
        <p:pic>
          <p:nvPicPr>
            <p:cNvPr id="100" name="Picture 202">
              <a:extLst>
                <a:ext uri="{FF2B5EF4-FFF2-40B4-BE49-F238E27FC236}">
                  <a16:creationId xmlns:a16="http://schemas.microsoft.com/office/drawing/2014/main" id="{A692869B-E913-44A7-BE81-2E7B1C0146EA}"/>
                </a:ext>
              </a:extLst>
            </p:cNvPr>
            <p:cNvPicPr>
              <a:picLocks noChangeAspect="1"/>
            </p:cNvPicPr>
            <p:nvPr/>
          </p:nvPicPr>
          <p:blipFill>
            <a:blip r:embed="rId4">
              <a:biLevel thresh="50000"/>
            </a:blip>
            <a:srcRect l="27242" r="19849" b="51265"/>
            <a:stretch>
              <a:fillRect/>
            </a:stretch>
          </p:blipFill>
          <p:spPr>
            <a:xfrm>
              <a:off x="4122919" y="2237701"/>
              <a:ext cx="420047" cy="419115"/>
            </a:xfrm>
            <a:prstGeom prst="rect">
              <a:avLst/>
            </a:prstGeom>
            <a:noFill/>
            <a:ln cap="flat">
              <a:noFill/>
            </a:ln>
          </p:spPr>
        </p:pic>
        <p:pic>
          <p:nvPicPr>
            <p:cNvPr id="101" name="Picture 203">
              <a:extLst>
                <a:ext uri="{FF2B5EF4-FFF2-40B4-BE49-F238E27FC236}">
                  <a16:creationId xmlns:a16="http://schemas.microsoft.com/office/drawing/2014/main" id="{53CDCA93-EF21-4A74-9208-BE4C754EC395}"/>
                </a:ext>
              </a:extLst>
            </p:cNvPr>
            <p:cNvPicPr>
              <a:picLocks noChangeAspect="1"/>
            </p:cNvPicPr>
            <p:nvPr/>
          </p:nvPicPr>
          <p:blipFill>
            <a:blip r:embed="rId5">
              <a:biLevel thresh="50000"/>
            </a:blip>
            <a:srcRect r="13591" b="40478"/>
            <a:stretch>
              <a:fillRect/>
            </a:stretch>
          </p:blipFill>
          <p:spPr>
            <a:xfrm>
              <a:off x="4080793" y="3364379"/>
              <a:ext cx="473348" cy="382402"/>
            </a:xfrm>
            <a:prstGeom prst="rect">
              <a:avLst/>
            </a:prstGeom>
            <a:noFill/>
            <a:ln cap="flat">
              <a:noFill/>
            </a:ln>
          </p:spPr>
        </p:pic>
      </p:grpSp>
      <p:grpSp>
        <p:nvGrpSpPr>
          <p:cNvPr id="102" name="Group 19">
            <a:extLst>
              <a:ext uri="{FF2B5EF4-FFF2-40B4-BE49-F238E27FC236}">
                <a16:creationId xmlns:a16="http://schemas.microsoft.com/office/drawing/2014/main" id="{1F605C06-D38C-4F8C-B968-A2442268BD9A}"/>
              </a:ext>
            </a:extLst>
          </p:cNvPr>
          <p:cNvGrpSpPr/>
          <p:nvPr/>
        </p:nvGrpSpPr>
        <p:grpSpPr>
          <a:xfrm>
            <a:off x="2186577" y="1311222"/>
            <a:ext cx="1745516" cy="4186809"/>
            <a:chOff x="2186577" y="1311222"/>
            <a:chExt cx="1745516" cy="4186809"/>
          </a:xfrm>
        </p:grpSpPr>
        <p:sp>
          <p:nvSpPr>
            <p:cNvPr id="103" name="Rectangle 130">
              <a:extLst>
                <a:ext uri="{FF2B5EF4-FFF2-40B4-BE49-F238E27FC236}">
                  <a16:creationId xmlns:a16="http://schemas.microsoft.com/office/drawing/2014/main" id="{0A57FBDC-6215-41C2-8607-9DA557F24E03}"/>
                </a:ext>
              </a:extLst>
            </p:cNvPr>
            <p:cNvSpPr/>
            <p:nvPr/>
          </p:nvSpPr>
          <p:spPr>
            <a:xfrm>
              <a:off x="2186577" y="1311222"/>
              <a:ext cx="1737113" cy="4186809"/>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Information Management</a:t>
              </a:r>
            </a:p>
          </p:txBody>
        </p:sp>
        <p:sp>
          <p:nvSpPr>
            <p:cNvPr id="104" name="Rectangle 137">
              <a:extLst>
                <a:ext uri="{FF2B5EF4-FFF2-40B4-BE49-F238E27FC236}">
                  <a16:creationId xmlns:a16="http://schemas.microsoft.com/office/drawing/2014/main" id="{192151BB-E61B-4B93-9057-BE48FC9CDC0D}"/>
                </a:ext>
              </a:extLst>
            </p:cNvPr>
            <p:cNvSpPr/>
            <p:nvPr/>
          </p:nvSpPr>
          <p:spPr>
            <a:xfrm>
              <a:off x="2653195" y="3378525"/>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Event Hubs</a:t>
              </a: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185">
              <a:extLst>
                <a:ext uri="{FF2B5EF4-FFF2-40B4-BE49-F238E27FC236}">
                  <a16:creationId xmlns:a16="http://schemas.microsoft.com/office/drawing/2014/main" id="{E747A962-D8D1-49C8-B481-338EC868670E}"/>
                </a:ext>
              </a:extLst>
            </p:cNvPr>
            <p:cNvSpPr/>
            <p:nvPr/>
          </p:nvSpPr>
          <p:spPr>
            <a:xfrm>
              <a:off x="2653195" y="2815766"/>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Data Catalog</a:t>
              </a:r>
            </a:p>
          </p:txBody>
        </p:sp>
        <p:grpSp>
          <p:nvGrpSpPr>
            <p:cNvPr id="106" name="Group 186">
              <a:extLst>
                <a:ext uri="{FF2B5EF4-FFF2-40B4-BE49-F238E27FC236}">
                  <a16:creationId xmlns:a16="http://schemas.microsoft.com/office/drawing/2014/main" id="{FB8A306E-7987-421F-B159-2D62AB7E397D}"/>
                </a:ext>
              </a:extLst>
            </p:cNvPr>
            <p:cNvGrpSpPr/>
            <p:nvPr/>
          </p:nvGrpSpPr>
          <p:grpSpPr>
            <a:xfrm>
              <a:off x="2338331" y="2773329"/>
              <a:ext cx="274959" cy="292479"/>
              <a:chOff x="2338331" y="2773329"/>
              <a:chExt cx="274959" cy="292479"/>
            </a:xfrm>
          </p:grpSpPr>
          <p:sp>
            <p:nvSpPr>
              <p:cNvPr id="107" name="Freeform 10">
                <a:extLst>
                  <a:ext uri="{FF2B5EF4-FFF2-40B4-BE49-F238E27FC236}">
                    <a16:creationId xmlns:a16="http://schemas.microsoft.com/office/drawing/2014/main" id="{337E8D57-0636-4CC9-9C63-46D5432258BB}"/>
                  </a:ext>
                </a:extLst>
              </p:cNvPr>
              <p:cNvSpPr/>
              <p:nvPr/>
            </p:nvSpPr>
            <p:spPr>
              <a:xfrm>
                <a:off x="2338331" y="2773329"/>
                <a:ext cx="215670" cy="229541"/>
              </a:xfrm>
              <a:custGeom>
                <a:avLst/>
                <a:gdLst>
                  <a:gd name="f0" fmla="val 10800000"/>
                  <a:gd name="f1" fmla="val 5400000"/>
                  <a:gd name="f2" fmla="val 180"/>
                  <a:gd name="f3" fmla="val w"/>
                  <a:gd name="f4" fmla="val h"/>
                  <a:gd name="f5" fmla="val 0"/>
                  <a:gd name="f6" fmla="val 2830"/>
                  <a:gd name="f7" fmla="val 3012"/>
                  <a:gd name="f8" fmla="val 2564"/>
                  <a:gd name="f9" fmla="val 1366"/>
                  <a:gd name="f10" fmla="val 280"/>
                  <a:gd name="f11" fmla="val 490"/>
                  <a:gd name="f12" fmla="val 472"/>
                  <a:gd name="f13" fmla="val 458"/>
                  <a:gd name="f14" fmla="val 274"/>
                  <a:gd name="f15" fmla="val 444"/>
                  <a:gd name="f16" fmla="val 268"/>
                  <a:gd name="f17" fmla="val 432"/>
                  <a:gd name="f18" fmla="val 258"/>
                  <a:gd name="f19" fmla="val 422"/>
                  <a:gd name="f20" fmla="val 246"/>
                  <a:gd name="f21" fmla="val 416"/>
                  <a:gd name="f22" fmla="val 232"/>
                  <a:gd name="f23" fmla="val 410"/>
                  <a:gd name="f24" fmla="val 216"/>
                  <a:gd name="f25" fmla="val 200"/>
                  <a:gd name="f26" fmla="val 184"/>
                  <a:gd name="f27" fmla="val 170"/>
                  <a:gd name="f28" fmla="val 156"/>
                  <a:gd name="f29" fmla="val 144"/>
                  <a:gd name="f30" fmla="val 134"/>
                  <a:gd name="f31" fmla="val 126"/>
                  <a:gd name="f32" fmla="val 122"/>
                  <a:gd name="f33" fmla="val 120"/>
                  <a:gd name="f34" fmla="val 2724"/>
                  <a:gd name="f35" fmla="val 1362"/>
                  <a:gd name="f36" fmla="val 2776"/>
                  <a:gd name="f37" fmla="val 1364"/>
                  <a:gd name="f38" fmla="val 382"/>
                  <a:gd name="f39" fmla="val 16"/>
                  <a:gd name="f40" fmla="val 356"/>
                  <a:gd name="f41" fmla="val 36"/>
                  <a:gd name="f42" fmla="val 334"/>
                  <a:gd name="f43" fmla="val 54"/>
                  <a:gd name="f44" fmla="val 314"/>
                  <a:gd name="f45" fmla="val 74"/>
                  <a:gd name="f46" fmla="val 296"/>
                  <a:gd name="f47" fmla="val 92"/>
                  <a:gd name="f48" fmla="val 112"/>
                  <a:gd name="f49" fmla="val 266"/>
                  <a:gd name="f50" fmla="val 130"/>
                  <a:gd name="f51" fmla="val 254"/>
                  <a:gd name="f52" fmla="val 148"/>
                  <a:gd name="f53" fmla="val 234"/>
                  <a:gd name="f54" fmla="val 222"/>
                  <a:gd name="f55" fmla="val 206"/>
                  <a:gd name="f56" fmla="val 214"/>
                  <a:gd name="f57" fmla="val 230"/>
                  <a:gd name="f58" fmla="val 736"/>
                  <a:gd name="f59" fmla="val 80"/>
                  <a:gd name="f60" fmla="val 62"/>
                  <a:gd name="f61" fmla="val 738"/>
                  <a:gd name="f62" fmla="val 48"/>
                  <a:gd name="f63" fmla="val 742"/>
                  <a:gd name="f64" fmla="val 34"/>
                  <a:gd name="f65" fmla="val 750"/>
                  <a:gd name="f66" fmla="val 22"/>
                  <a:gd name="f67" fmla="val 760"/>
                  <a:gd name="f68" fmla="val 12"/>
                  <a:gd name="f69" fmla="val 772"/>
                  <a:gd name="f70" fmla="val 6"/>
                  <a:gd name="f71" fmla="val 784"/>
                  <a:gd name="f72" fmla="val 800"/>
                  <a:gd name="f73" fmla="val 816"/>
                  <a:gd name="f74" fmla="val 832"/>
                  <a:gd name="f75" fmla="val 846"/>
                  <a:gd name="f76" fmla="val 860"/>
                  <a:gd name="f77" fmla="val 872"/>
                  <a:gd name="f78" fmla="val 882"/>
                  <a:gd name="f79" fmla="val 890"/>
                  <a:gd name="f80" fmla="val 894"/>
                  <a:gd name="f81" fmla="val 896"/>
                  <a:gd name="f82" fmla="val 1556"/>
                  <a:gd name="f83" fmla="val 1558"/>
                  <a:gd name="f84" fmla="val 1562"/>
                  <a:gd name="f85" fmla="val 1570"/>
                  <a:gd name="f86" fmla="val 1580"/>
                  <a:gd name="f87" fmla="val 1592"/>
                  <a:gd name="f88" fmla="val 1606"/>
                  <a:gd name="f89" fmla="val 1620"/>
                  <a:gd name="f90" fmla="val 1636"/>
                  <a:gd name="f91" fmla="val 1652"/>
                  <a:gd name="f92" fmla="val 1668"/>
                  <a:gd name="f93" fmla="val 1682"/>
                  <a:gd name="f94" fmla="val 1694"/>
                  <a:gd name="f95" fmla="val 1702"/>
                  <a:gd name="f96" fmla="val 1710"/>
                  <a:gd name="f97" fmla="val 1716"/>
                  <a:gd name="f98" fmla="val 2314"/>
                  <a:gd name="f99" fmla="val 2316"/>
                  <a:gd name="f100" fmla="val 2320"/>
                  <a:gd name="f101" fmla="val 2328"/>
                  <a:gd name="f102" fmla="val 2338"/>
                  <a:gd name="f103" fmla="val 2348"/>
                  <a:gd name="f104" fmla="val 2362"/>
                  <a:gd name="f105" fmla="val 2378"/>
                  <a:gd name="f106" fmla="val 2394"/>
                  <a:gd name="f107" fmla="val 2410"/>
                  <a:gd name="f108" fmla="val 2424"/>
                  <a:gd name="f109" fmla="val 2438"/>
                  <a:gd name="f110" fmla="val 2450"/>
                  <a:gd name="f111" fmla="val 2460"/>
                  <a:gd name="f112" fmla="val 2468"/>
                  <a:gd name="f113" fmla="val 2472"/>
                  <a:gd name="f114" fmla="val 2474"/>
                  <a:gd name="f115" fmla="val 2854"/>
                  <a:gd name="f116" fmla="val 2884"/>
                  <a:gd name="f117" fmla="val 220"/>
                  <a:gd name="f118" fmla="val 2910"/>
                  <a:gd name="f119" fmla="val 228"/>
                  <a:gd name="f120" fmla="val 2932"/>
                  <a:gd name="f121" fmla="val 238"/>
                  <a:gd name="f122" fmla="val 2952"/>
                  <a:gd name="f123" fmla="val 250"/>
                  <a:gd name="f124" fmla="val 2966"/>
                  <a:gd name="f125" fmla="val 262"/>
                  <a:gd name="f126" fmla="val 2980"/>
                  <a:gd name="f127" fmla="val 276"/>
                  <a:gd name="f128" fmla="val 2990"/>
                  <a:gd name="f129" fmla="val 292"/>
                  <a:gd name="f130" fmla="val 2998"/>
                  <a:gd name="f131" fmla="val 306"/>
                  <a:gd name="f132" fmla="val 3002"/>
                  <a:gd name="f133" fmla="val 320"/>
                  <a:gd name="f134" fmla="val 3006"/>
                  <a:gd name="f135" fmla="val 346"/>
                  <a:gd name="f136" fmla="val 3010"/>
                  <a:gd name="f137" fmla="val 364"/>
                  <a:gd name="f138" fmla="val 370"/>
                  <a:gd name="f139" fmla="val 1744"/>
                  <a:gd name="f140" fmla="val 1746"/>
                  <a:gd name="f141" fmla="val 1756"/>
                  <a:gd name="f142" fmla="val 1680"/>
                  <a:gd name="f143" fmla="val 1768"/>
                  <a:gd name="f144" fmla="val 1658"/>
                  <a:gd name="f145" fmla="val 1786"/>
                  <a:gd name="f146" fmla="val 1632"/>
                  <a:gd name="f147" fmla="val 1810"/>
                  <a:gd name="f148" fmla="val 1602"/>
                  <a:gd name="f149" fmla="val 1824"/>
                  <a:gd name="f150" fmla="val 1588"/>
                  <a:gd name="f151" fmla="val 1840"/>
                  <a:gd name="f152" fmla="val 1572"/>
                  <a:gd name="f153" fmla="val 1858"/>
                  <a:gd name="f154" fmla="val 1878"/>
                  <a:gd name="f155" fmla="val 1544"/>
                  <a:gd name="f156" fmla="val 1900"/>
                  <a:gd name="f157" fmla="val 1530"/>
                  <a:gd name="f158" fmla="val 1924"/>
                  <a:gd name="f159" fmla="val 1518"/>
                  <a:gd name="f160" fmla="val 1952"/>
                  <a:gd name="f161" fmla="val 1502"/>
                  <a:gd name="f162" fmla="val 1982"/>
                  <a:gd name="f163" fmla="val 1486"/>
                  <a:gd name="f164" fmla="val 2014"/>
                  <a:gd name="f165" fmla="val 1472"/>
                  <a:gd name="f166" fmla="val 2048"/>
                  <a:gd name="f167" fmla="val 1458"/>
                  <a:gd name="f168" fmla="val 2086"/>
                  <a:gd name="f169" fmla="val 1446"/>
                  <a:gd name="f170" fmla="val 2122"/>
                  <a:gd name="f171" fmla="val 1434"/>
                  <a:gd name="f172" fmla="val 2162"/>
                  <a:gd name="f173" fmla="val 1424"/>
                  <a:gd name="f174" fmla="val 2202"/>
                  <a:gd name="f175" fmla="val 1414"/>
                  <a:gd name="f176" fmla="val 2288"/>
                  <a:gd name="f177" fmla="val 1396"/>
                  <a:gd name="f178" fmla="val 2376"/>
                  <a:gd name="f179" fmla="val 1382"/>
                  <a:gd name="f180" fmla="val 2470"/>
                  <a:gd name="f181" fmla="val 1372"/>
                  <a:gd name="f182" fmla="+- 0 0 -90"/>
                  <a:gd name="f183" fmla="*/ f3 1 2830"/>
                  <a:gd name="f184" fmla="*/ f4 1 3012"/>
                  <a:gd name="f185" fmla="val f5"/>
                  <a:gd name="f186" fmla="val f6"/>
                  <a:gd name="f187" fmla="val f7"/>
                  <a:gd name="f188" fmla="*/ f182 f0 1"/>
                  <a:gd name="f189" fmla="+- f187 0 f185"/>
                  <a:gd name="f190" fmla="+- f186 0 f185"/>
                  <a:gd name="f191" fmla="*/ f188 1 f2"/>
                  <a:gd name="f192" fmla="*/ f190 1 2830"/>
                  <a:gd name="f193" fmla="*/ f189 1 3012"/>
                  <a:gd name="f194" fmla="*/ 490 f190 1"/>
                  <a:gd name="f195" fmla="*/ 280 f189 1"/>
                  <a:gd name="f196" fmla="*/ 458 f190 1"/>
                  <a:gd name="f197" fmla="*/ 274 f189 1"/>
                  <a:gd name="f198" fmla="*/ 422 f190 1"/>
                  <a:gd name="f199" fmla="*/ 246 f189 1"/>
                  <a:gd name="f200" fmla="*/ 410 f190 1"/>
                  <a:gd name="f201" fmla="*/ 200 f189 1"/>
                  <a:gd name="f202" fmla="*/ 416 f190 1"/>
                  <a:gd name="f203" fmla="*/ 170 f189 1"/>
                  <a:gd name="f204" fmla="*/ 444 f190 1"/>
                  <a:gd name="f205" fmla="*/ 134 f189 1"/>
                  <a:gd name="f206" fmla="*/ 120 f189 1"/>
                  <a:gd name="f207" fmla="*/ 2724 f190 1"/>
                  <a:gd name="f208" fmla="*/ 1362 f189 1"/>
                  <a:gd name="f209" fmla="*/ 2830 f190 1"/>
                  <a:gd name="f210" fmla="*/ 0 f189 1"/>
                  <a:gd name="f211" fmla="*/ 382 f190 1"/>
                  <a:gd name="f212" fmla="*/ 16 f189 1"/>
                  <a:gd name="f213" fmla="*/ 314 f190 1"/>
                  <a:gd name="f214" fmla="*/ 74 f189 1"/>
                  <a:gd name="f215" fmla="*/ 266 f190 1"/>
                  <a:gd name="f216" fmla="*/ 130 f189 1"/>
                  <a:gd name="f217" fmla="*/ 222 f190 1"/>
                  <a:gd name="f218" fmla="*/ 206 f189 1"/>
                  <a:gd name="f219" fmla="*/ 214 f190 1"/>
                  <a:gd name="f220" fmla="*/ 736 f189 1"/>
                  <a:gd name="f221" fmla="*/ 62 f190 1"/>
                  <a:gd name="f222" fmla="*/ 738 f189 1"/>
                  <a:gd name="f223" fmla="*/ 22 f190 1"/>
                  <a:gd name="f224" fmla="*/ 760 f189 1"/>
                  <a:gd name="f225" fmla="*/ 0 f190 1"/>
                  <a:gd name="f226" fmla="*/ 800 f189 1"/>
                  <a:gd name="f227" fmla="*/ 832 f189 1"/>
                  <a:gd name="f228" fmla="*/ 872 f189 1"/>
                  <a:gd name="f229" fmla="*/ 894 f189 1"/>
                  <a:gd name="f230" fmla="*/ 896 f189 1"/>
                  <a:gd name="f231" fmla="*/ 80 f190 1"/>
                  <a:gd name="f232" fmla="*/ 1556 f189 1"/>
                  <a:gd name="f233" fmla="*/ 34 f190 1"/>
                  <a:gd name="f234" fmla="*/ 1570 f189 1"/>
                  <a:gd name="f235" fmla="*/ 6 f190 1"/>
                  <a:gd name="f236" fmla="*/ 1606 f189 1"/>
                  <a:gd name="f237" fmla="*/ 1636 f189 1"/>
                  <a:gd name="f238" fmla="*/ 12 f190 1"/>
                  <a:gd name="f239" fmla="*/ 1682 f189 1"/>
                  <a:gd name="f240" fmla="*/ 48 f190 1"/>
                  <a:gd name="f241" fmla="*/ 1710 f189 1"/>
                  <a:gd name="f242" fmla="*/ 1716 f189 1"/>
                  <a:gd name="f243" fmla="*/ 2314 f189 1"/>
                  <a:gd name="f244" fmla="*/ 2320 f189 1"/>
                  <a:gd name="f245" fmla="*/ 2348 f189 1"/>
                  <a:gd name="f246" fmla="*/ 2394 f189 1"/>
                  <a:gd name="f247" fmla="*/ 2424 f189 1"/>
                  <a:gd name="f248" fmla="*/ 2460 f189 1"/>
                  <a:gd name="f249" fmla="*/ 2474 f189 1"/>
                  <a:gd name="f250" fmla="*/ 2854 f189 1"/>
                  <a:gd name="f251" fmla="*/ 220 f190 1"/>
                  <a:gd name="f252" fmla="*/ 2910 f189 1"/>
                  <a:gd name="f253" fmla="*/ 250 f190 1"/>
                  <a:gd name="f254" fmla="*/ 2966 f189 1"/>
                  <a:gd name="f255" fmla="*/ 292 f190 1"/>
                  <a:gd name="f256" fmla="*/ 2998 f189 1"/>
                  <a:gd name="f257" fmla="*/ 346 f190 1"/>
                  <a:gd name="f258" fmla="*/ 3010 f189 1"/>
                  <a:gd name="f259" fmla="*/ 1744 f190 1"/>
                  <a:gd name="f260" fmla="*/ 3012 f189 1"/>
                  <a:gd name="f261" fmla="*/ 1746 f190 1"/>
                  <a:gd name="f262" fmla="*/ 1702 f189 1"/>
                  <a:gd name="f263" fmla="*/ 1786 f190 1"/>
                  <a:gd name="f264" fmla="*/ 1632 f189 1"/>
                  <a:gd name="f265" fmla="*/ 1840 f190 1"/>
                  <a:gd name="f266" fmla="*/ 1572 f189 1"/>
                  <a:gd name="f267" fmla="*/ 1900 f190 1"/>
                  <a:gd name="f268" fmla="*/ 1530 f189 1"/>
                  <a:gd name="f269" fmla="*/ 1952 f190 1"/>
                  <a:gd name="f270" fmla="*/ 1502 f189 1"/>
                  <a:gd name="f271" fmla="*/ 2048 f190 1"/>
                  <a:gd name="f272" fmla="*/ 1458 f189 1"/>
                  <a:gd name="f273" fmla="*/ 2162 f190 1"/>
                  <a:gd name="f274" fmla="*/ 1424 f189 1"/>
                  <a:gd name="f275" fmla="*/ 2376 f190 1"/>
                  <a:gd name="f276" fmla="*/ 1382 f189 1"/>
                  <a:gd name="f277" fmla="*/ 2564 f190 1"/>
                  <a:gd name="f278" fmla="*/ 1366 f189 1"/>
                  <a:gd name="f279" fmla="+- f191 0 f1"/>
                  <a:gd name="f280" fmla="*/ f194 1 2830"/>
                  <a:gd name="f281" fmla="*/ f195 1 3012"/>
                  <a:gd name="f282" fmla="*/ f196 1 2830"/>
                  <a:gd name="f283" fmla="*/ f197 1 3012"/>
                  <a:gd name="f284" fmla="*/ f198 1 2830"/>
                  <a:gd name="f285" fmla="*/ f199 1 3012"/>
                  <a:gd name="f286" fmla="*/ f200 1 2830"/>
                  <a:gd name="f287" fmla="*/ f201 1 3012"/>
                  <a:gd name="f288" fmla="*/ f202 1 2830"/>
                  <a:gd name="f289" fmla="*/ f203 1 3012"/>
                  <a:gd name="f290" fmla="*/ f204 1 2830"/>
                  <a:gd name="f291" fmla="*/ f205 1 3012"/>
                  <a:gd name="f292" fmla="*/ f206 1 3012"/>
                  <a:gd name="f293" fmla="*/ f207 1 2830"/>
                  <a:gd name="f294" fmla="*/ f208 1 3012"/>
                  <a:gd name="f295" fmla="*/ f209 1 2830"/>
                  <a:gd name="f296" fmla="*/ f210 1 3012"/>
                  <a:gd name="f297" fmla="*/ f211 1 2830"/>
                  <a:gd name="f298" fmla="*/ f212 1 3012"/>
                  <a:gd name="f299" fmla="*/ f213 1 2830"/>
                  <a:gd name="f300" fmla="*/ f214 1 3012"/>
                  <a:gd name="f301" fmla="*/ f215 1 2830"/>
                  <a:gd name="f302" fmla="*/ f216 1 3012"/>
                  <a:gd name="f303" fmla="*/ f217 1 2830"/>
                  <a:gd name="f304" fmla="*/ f218 1 3012"/>
                  <a:gd name="f305" fmla="*/ f219 1 2830"/>
                  <a:gd name="f306" fmla="*/ f220 1 3012"/>
                  <a:gd name="f307" fmla="*/ f221 1 2830"/>
                  <a:gd name="f308" fmla="*/ f222 1 3012"/>
                  <a:gd name="f309" fmla="*/ f223 1 2830"/>
                  <a:gd name="f310" fmla="*/ f224 1 3012"/>
                  <a:gd name="f311" fmla="*/ f225 1 2830"/>
                  <a:gd name="f312" fmla="*/ f226 1 3012"/>
                  <a:gd name="f313" fmla="*/ f227 1 3012"/>
                  <a:gd name="f314" fmla="*/ f228 1 3012"/>
                  <a:gd name="f315" fmla="*/ f229 1 3012"/>
                  <a:gd name="f316" fmla="*/ f230 1 3012"/>
                  <a:gd name="f317" fmla="*/ f231 1 2830"/>
                  <a:gd name="f318" fmla="*/ f232 1 3012"/>
                  <a:gd name="f319" fmla="*/ f233 1 2830"/>
                  <a:gd name="f320" fmla="*/ f234 1 3012"/>
                  <a:gd name="f321" fmla="*/ f235 1 2830"/>
                  <a:gd name="f322" fmla="*/ f236 1 3012"/>
                  <a:gd name="f323" fmla="*/ f237 1 3012"/>
                  <a:gd name="f324" fmla="*/ f238 1 2830"/>
                  <a:gd name="f325" fmla="*/ f239 1 3012"/>
                  <a:gd name="f326" fmla="*/ f240 1 2830"/>
                  <a:gd name="f327" fmla="*/ f241 1 3012"/>
                  <a:gd name="f328" fmla="*/ f242 1 3012"/>
                  <a:gd name="f329" fmla="*/ f243 1 3012"/>
                  <a:gd name="f330" fmla="*/ f244 1 3012"/>
                  <a:gd name="f331" fmla="*/ f245 1 3012"/>
                  <a:gd name="f332" fmla="*/ f246 1 3012"/>
                  <a:gd name="f333" fmla="*/ f247 1 3012"/>
                  <a:gd name="f334" fmla="*/ f248 1 3012"/>
                  <a:gd name="f335" fmla="*/ f249 1 3012"/>
                  <a:gd name="f336" fmla="*/ f250 1 3012"/>
                  <a:gd name="f337" fmla="*/ f251 1 2830"/>
                  <a:gd name="f338" fmla="*/ f252 1 3012"/>
                  <a:gd name="f339" fmla="*/ f253 1 2830"/>
                  <a:gd name="f340" fmla="*/ f254 1 3012"/>
                  <a:gd name="f341" fmla="*/ f255 1 2830"/>
                  <a:gd name="f342" fmla="*/ f256 1 3012"/>
                  <a:gd name="f343" fmla="*/ f257 1 2830"/>
                  <a:gd name="f344" fmla="*/ f258 1 3012"/>
                  <a:gd name="f345" fmla="*/ f259 1 2830"/>
                  <a:gd name="f346" fmla="*/ f260 1 3012"/>
                  <a:gd name="f347" fmla="*/ f261 1 2830"/>
                  <a:gd name="f348" fmla="*/ f262 1 3012"/>
                  <a:gd name="f349" fmla="*/ f263 1 2830"/>
                  <a:gd name="f350" fmla="*/ f264 1 3012"/>
                  <a:gd name="f351" fmla="*/ f265 1 2830"/>
                  <a:gd name="f352" fmla="*/ f266 1 3012"/>
                  <a:gd name="f353" fmla="*/ f267 1 2830"/>
                  <a:gd name="f354" fmla="*/ f268 1 3012"/>
                  <a:gd name="f355" fmla="*/ f269 1 2830"/>
                  <a:gd name="f356" fmla="*/ f270 1 3012"/>
                  <a:gd name="f357" fmla="*/ f271 1 2830"/>
                  <a:gd name="f358" fmla="*/ f272 1 3012"/>
                  <a:gd name="f359" fmla="*/ f273 1 2830"/>
                  <a:gd name="f360" fmla="*/ f274 1 3012"/>
                  <a:gd name="f361" fmla="*/ f275 1 2830"/>
                  <a:gd name="f362" fmla="*/ f276 1 3012"/>
                  <a:gd name="f363" fmla="*/ f277 1 2830"/>
                  <a:gd name="f364" fmla="*/ f278 1 3012"/>
                  <a:gd name="f365" fmla="*/ 0 1 f192"/>
                  <a:gd name="f366" fmla="*/ f186 1 f192"/>
                  <a:gd name="f367" fmla="*/ 0 1 f193"/>
                  <a:gd name="f368" fmla="*/ f187 1 f193"/>
                  <a:gd name="f369" fmla="*/ f280 1 f192"/>
                  <a:gd name="f370" fmla="*/ f281 1 f193"/>
                  <a:gd name="f371" fmla="*/ f282 1 f192"/>
                  <a:gd name="f372" fmla="*/ f283 1 f193"/>
                  <a:gd name="f373" fmla="*/ f284 1 f192"/>
                  <a:gd name="f374" fmla="*/ f285 1 f193"/>
                  <a:gd name="f375" fmla="*/ f286 1 f192"/>
                  <a:gd name="f376" fmla="*/ f287 1 f193"/>
                  <a:gd name="f377" fmla="*/ f288 1 f192"/>
                  <a:gd name="f378" fmla="*/ f289 1 f193"/>
                  <a:gd name="f379" fmla="*/ f290 1 f192"/>
                  <a:gd name="f380" fmla="*/ f291 1 f193"/>
                  <a:gd name="f381" fmla="*/ f292 1 f193"/>
                  <a:gd name="f382" fmla="*/ f293 1 f192"/>
                  <a:gd name="f383" fmla="*/ f294 1 f193"/>
                  <a:gd name="f384" fmla="*/ f295 1 f192"/>
                  <a:gd name="f385" fmla="*/ f296 1 f193"/>
                  <a:gd name="f386" fmla="*/ f297 1 f192"/>
                  <a:gd name="f387" fmla="*/ f298 1 f193"/>
                  <a:gd name="f388" fmla="*/ f299 1 f192"/>
                  <a:gd name="f389" fmla="*/ f300 1 f193"/>
                  <a:gd name="f390" fmla="*/ f301 1 f192"/>
                  <a:gd name="f391" fmla="*/ f302 1 f193"/>
                  <a:gd name="f392" fmla="*/ f303 1 f192"/>
                  <a:gd name="f393" fmla="*/ f304 1 f193"/>
                  <a:gd name="f394" fmla="*/ f305 1 f192"/>
                  <a:gd name="f395" fmla="*/ f306 1 f193"/>
                  <a:gd name="f396" fmla="*/ f307 1 f192"/>
                  <a:gd name="f397" fmla="*/ f308 1 f193"/>
                  <a:gd name="f398" fmla="*/ f309 1 f192"/>
                  <a:gd name="f399" fmla="*/ f310 1 f193"/>
                  <a:gd name="f400" fmla="*/ f311 1 f192"/>
                  <a:gd name="f401" fmla="*/ f312 1 f193"/>
                  <a:gd name="f402" fmla="*/ f313 1 f193"/>
                  <a:gd name="f403" fmla="*/ f314 1 f193"/>
                  <a:gd name="f404" fmla="*/ f315 1 f193"/>
                  <a:gd name="f405" fmla="*/ f316 1 f193"/>
                  <a:gd name="f406" fmla="*/ f317 1 f192"/>
                  <a:gd name="f407" fmla="*/ f318 1 f193"/>
                  <a:gd name="f408" fmla="*/ f319 1 f192"/>
                  <a:gd name="f409" fmla="*/ f320 1 f193"/>
                  <a:gd name="f410" fmla="*/ f321 1 f192"/>
                  <a:gd name="f411" fmla="*/ f322 1 f193"/>
                  <a:gd name="f412" fmla="*/ f323 1 f193"/>
                  <a:gd name="f413" fmla="*/ f324 1 f192"/>
                  <a:gd name="f414" fmla="*/ f325 1 f193"/>
                  <a:gd name="f415" fmla="*/ f326 1 f192"/>
                  <a:gd name="f416" fmla="*/ f327 1 f193"/>
                  <a:gd name="f417" fmla="*/ f328 1 f193"/>
                  <a:gd name="f418" fmla="*/ f329 1 f193"/>
                  <a:gd name="f419" fmla="*/ f330 1 f193"/>
                  <a:gd name="f420" fmla="*/ f331 1 f193"/>
                  <a:gd name="f421" fmla="*/ f332 1 f193"/>
                  <a:gd name="f422" fmla="*/ f333 1 f193"/>
                  <a:gd name="f423" fmla="*/ f334 1 f193"/>
                  <a:gd name="f424" fmla="*/ f335 1 f193"/>
                  <a:gd name="f425" fmla="*/ f336 1 f193"/>
                  <a:gd name="f426" fmla="*/ f337 1 f192"/>
                  <a:gd name="f427" fmla="*/ f338 1 f193"/>
                  <a:gd name="f428" fmla="*/ f339 1 f192"/>
                  <a:gd name="f429" fmla="*/ f340 1 f193"/>
                  <a:gd name="f430" fmla="*/ f341 1 f192"/>
                  <a:gd name="f431" fmla="*/ f342 1 f193"/>
                  <a:gd name="f432" fmla="*/ f343 1 f192"/>
                  <a:gd name="f433" fmla="*/ f344 1 f193"/>
                  <a:gd name="f434" fmla="*/ f345 1 f192"/>
                  <a:gd name="f435" fmla="*/ f346 1 f193"/>
                  <a:gd name="f436" fmla="*/ f347 1 f192"/>
                  <a:gd name="f437" fmla="*/ f348 1 f193"/>
                  <a:gd name="f438" fmla="*/ f349 1 f192"/>
                  <a:gd name="f439" fmla="*/ f350 1 f193"/>
                  <a:gd name="f440" fmla="*/ f351 1 f192"/>
                  <a:gd name="f441" fmla="*/ f352 1 f193"/>
                  <a:gd name="f442" fmla="*/ f353 1 f192"/>
                  <a:gd name="f443" fmla="*/ f354 1 f193"/>
                  <a:gd name="f444" fmla="*/ f355 1 f192"/>
                  <a:gd name="f445" fmla="*/ f356 1 f193"/>
                  <a:gd name="f446" fmla="*/ f357 1 f192"/>
                  <a:gd name="f447" fmla="*/ f358 1 f193"/>
                  <a:gd name="f448" fmla="*/ f359 1 f192"/>
                  <a:gd name="f449" fmla="*/ f360 1 f193"/>
                  <a:gd name="f450" fmla="*/ f361 1 f192"/>
                  <a:gd name="f451" fmla="*/ f362 1 f193"/>
                  <a:gd name="f452" fmla="*/ f363 1 f192"/>
                  <a:gd name="f453" fmla="*/ f364 1 f193"/>
                  <a:gd name="f454" fmla="*/ f365 f183 1"/>
                  <a:gd name="f455" fmla="*/ f366 f183 1"/>
                  <a:gd name="f456" fmla="*/ f368 f184 1"/>
                  <a:gd name="f457" fmla="*/ f367 f184 1"/>
                  <a:gd name="f458" fmla="*/ f369 f183 1"/>
                  <a:gd name="f459" fmla="*/ f370 f184 1"/>
                  <a:gd name="f460" fmla="*/ f371 f183 1"/>
                  <a:gd name="f461" fmla="*/ f372 f184 1"/>
                  <a:gd name="f462" fmla="*/ f373 f183 1"/>
                  <a:gd name="f463" fmla="*/ f374 f184 1"/>
                  <a:gd name="f464" fmla="*/ f375 f183 1"/>
                  <a:gd name="f465" fmla="*/ f376 f184 1"/>
                  <a:gd name="f466" fmla="*/ f377 f183 1"/>
                  <a:gd name="f467" fmla="*/ f378 f184 1"/>
                  <a:gd name="f468" fmla="*/ f379 f183 1"/>
                  <a:gd name="f469" fmla="*/ f380 f184 1"/>
                  <a:gd name="f470" fmla="*/ f381 f184 1"/>
                  <a:gd name="f471" fmla="*/ f382 f183 1"/>
                  <a:gd name="f472" fmla="*/ f383 f184 1"/>
                  <a:gd name="f473" fmla="*/ f384 f183 1"/>
                  <a:gd name="f474" fmla="*/ f385 f184 1"/>
                  <a:gd name="f475" fmla="*/ f386 f183 1"/>
                  <a:gd name="f476" fmla="*/ f387 f184 1"/>
                  <a:gd name="f477" fmla="*/ f388 f183 1"/>
                  <a:gd name="f478" fmla="*/ f389 f184 1"/>
                  <a:gd name="f479" fmla="*/ f390 f183 1"/>
                  <a:gd name="f480" fmla="*/ f391 f184 1"/>
                  <a:gd name="f481" fmla="*/ f392 f183 1"/>
                  <a:gd name="f482" fmla="*/ f393 f184 1"/>
                  <a:gd name="f483" fmla="*/ f394 f183 1"/>
                  <a:gd name="f484" fmla="*/ f395 f184 1"/>
                  <a:gd name="f485" fmla="*/ f396 f183 1"/>
                  <a:gd name="f486" fmla="*/ f397 f184 1"/>
                  <a:gd name="f487" fmla="*/ f398 f183 1"/>
                  <a:gd name="f488" fmla="*/ f399 f184 1"/>
                  <a:gd name="f489" fmla="*/ f400 f183 1"/>
                  <a:gd name="f490" fmla="*/ f401 f184 1"/>
                  <a:gd name="f491" fmla="*/ f402 f184 1"/>
                  <a:gd name="f492" fmla="*/ f403 f184 1"/>
                  <a:gd name="f493" fmla="*/ f404 f184 1"/>
                  <a:gd name="f494" fmla="*/ f405 f184 1"/>
                  <a:gd name="f495" fmla="*/ f406 f183 1"/>
                  <a:gd name="f496" fmla="*/ f407 f184 1"/>
                  <a:gd name="f497" fmla="*/ f408 f183 1"/>
                  <a:gd name="f498" fmla="*/ f409 f184 1"/>
                  <a:gd name="f499" fmla="*/ f410 f183 1"/>
                  <a:gd name="f500" fmla="*/ f411 f184 1"/>
                  <a:gd name="f501" fmla="*/ f412 f184 1"/>
                  <a:gd name="f502" fmla="*/ f413 f183 1"/>
                  <a:gd name="f503" fmla="*/ f414 f184 1"/>
                  <a:gd name="f504" fmla="*/ f415 f183 1"/>
                  <a:gd name="f505" fmla="*/ f416 f184 1"/>
                  <a:gd name="f506" fmla="*/ f417 f184 1"/>
                  <a:gd name="f507" fmla="*/ f418 f184 1"/>
                  <a:gd name="f508" fmla="*/ f419 f184 1"/>
                  <a:gd name="f509" fmla="*/ f420 f184 1"/>
                  <a:gd name="f510" fmla="*/ f421 f184 1"/>
                  <a:gd name="f511" fmla="*/ f422 f184 1"/>
                  <a:gd name="f512" fmla="*/ f423 f184 1"/>
                  <a:gd name="f513" fmla="*/ f424 f184 1"/>
                  <a:gd name="f514" fmla="*/ f425 f184 1"/>
                  <a:gd name="f515" fmla="*/ f426 f183 1"/>
                  <a:gd name="f516" fmla="*/ f427 f184 1"/>
                  <a:gd name="f517" fmla="*/ f428 f183 1"/>
                  <a:gd name="f518" fmla="*/ f429 f184 1"/>
                  <a:gd name="f519" fmla="*/ f430 f183 1"/>
                  <a:gd name="f520" fmla="*/ f431 f184 1"/>
                  <a:gd name="f521" fmla="*/ f432 f183 1"/>
                  <a:gd name="f522" fmla="*/ f433 f184 1"/>
                  <a:gd name="f523" fmla="*/ f434 f183 1"/>
                  <a:gd name="f524" fmla="*/ f435 f184 1"/>
                  <a:gd name="f525" fmla="*/ f436 f183 1"/>
                  <a:gd name="f526" fmla="*/ f437 f184 1"/>
                  <a:gd name="f527" fmla="*/ f438 f183 1"/>
                  <a:gd name="f528" fmla="*/ f439 f184 1"/>
                  <a:gd name="f529" fmla="*/ f440 f183 1"/>
                  <a:gd name="f530" fmla="*/ f441 f184 1"/>
                  <a:gd name="f531" fmla="*/ f442 f183 1"/>
                  <a:gd name="f532" fmla="*/ f443 f184 1"/>
                  <a:gd name="f533" fmla="*/ f444 f183 1"/>
                  <a:gd name="f534" fmla="*/ f445 f184 1"/>
                  <a:gd name="f535" fmla="*/ f446 f183 1"/>
                  <a:gd name="f536" fmla="*/ f447 f184 1"/>
                  <a:gd name="f537" fmla="*/ f448 f183 1"/>
                  <a:gd name="f538" fmla="*/ f449 f184 1"/>
                  <a:gd name="f539" fmla="*/ f450 f183 1"/>
                  <a:gd name="f540" fmla="*/ f451 f184 1"/>
                  <a:gd name="f541" fmla="*/ f452 f183 1"/>
                  <a:gd name="f542" fmla="*/ f453 f184 1"/>
                </a:gdLst>
                <a:ahLst/>
                <a:cxnLst>
                  <a:cxn ang="3cd4">
                    <a:pos x="hc" y="t"/>
                  </a:cxn>
                  <a:cxn ang="0">
                    <a:pos x="r" y="vc"/>
                  </a:cxn>
                  <a:cxn ang="cd4">
                    <a:pos x="hc" y="b"/>
                  </a:cxn>
                  <a:cxn ang="cd2">
                    <a:pos x="l" y="vc"/>
                  </a:cxn>
                  <a:cxn ang="f279">
                    <a:pos x="f458" y="f459"/>
                  </a:cxn>
                  <a:cxn ang="f279">
                    <a:pos x="f460" y="f461"/>
                  </a:cxn>
                  <a:cxn ang="f279">
                    <a:pos x="f462" y="f463"/>
                  </a:cxn>
                  <a:cxn ang="f279">
                    <a:pos x="f464" y="f465"/>
                  </a:cxn>
                  <a:cxn ang="f279">
                    <a:pos x="f466" y="f467"/>
                  </a:cxn>
                  <a:cxn ang="f279">
                    <a:pos x="f468" y="f469"/>
                  </a:cxn>
                  <a:cxn ang="f279">
                    <a:pos x="f458" y="f470"/>
                  </a:cxn>
                  <a:cxn ang="f279">
                    <a:pos x="f471" y="f472"/>
                  </a:cxn>
                  <a:cxn ang="f279">
                    <a:pos x="f473" y="f474"/>
                  </a:cxn>
                  <a:cxn ang="f279">
                    <a:pos x="f475" y="f476"/>
                  </a:cxn>
                  <a:cxn ang="f279">
                    <a:pos x="f477" y="f478"/>
                  </a:cxn>
                  <a:cxn ang="f279">
                    <a:pos x="f479" y="f480"/>
                  </a:cxn>
                  <a:cxn ang="f279">
                    <a:pos x="f481" y="f482"/>
                  </a:cxn>
                  <a:cxn ang="f279">
                    <a:pos x="f483" y="f484"/>
                  </a:cxn>
                  <a:cxn ang="f279">
                    <a:pos x="f485" y="f486"/>
                  </a:cxn>
                  <a:cxn ang="f279">
                    <a:pos x="f487" y="f488"/>
                  </a:cxn>
                  <a:cxn ang="f279">
                    <a:pos x="f489" y="f490"/>
                  </a:cxn>
                  <a:cxn ang="f279">
                    <a:pos x="f489" y="f491"/>
                  </a:cxn>
                  <a:cxn ang="f279">
                    <a:pos x="f487" y="f492"/>
                  </a:cxn>
                  <a:cxn ang="f279">
                    <a:pos x="f485" y="f493"/>
                  </a:cxn>
                  <a:cxn ang="f279">
                    <a:pos x="f483" y="f494"/>
                  </a:cxn>
                  <a:cxn ang="f279">
                    <a:pos x="f495" y="f496"/>
                  </a:cxn>
                  <a:cxn ang="f279">
                    <a:pos x="f497" y="f498"/>
                  </a:cxn>
                  <a:cxn ang="f279">
                    <a:pos x="f499" y="f500"/>
                  </a:cxn>
                  <a:cxn ang="f279">
                    <a:pos x="f489" y="f501"/>
                  </a:cxn>
                  <a:cxn ang="f279">
                    <a:pos x="f502" y="f503"/>
                  </a:cxn>
                  <a:cxn ang="f279">
                    <a:pos x="f504" y="f505"/>
                  </a:cxn>
                  <a:cxn ang="f279">
                    <a:pos x="f483" y="f506"/>
                  </a:cxn>
                  <a:cxn ang="f279">
                    <a:pos x="f495" y="f507"/>
                  </a:cxn>
                  <a:cxn ang="f279">
                    <a:pos x="f504" y="f508"/>
                  </a:cxn>
                  <a:cxn ang="f279">
                    <a:pos x="f502" y="f509"/>
                  </a:cxn>
                  <a:cxn ang="f279">
                    <a:pos x="f489" y="f510"/>
                  </a:cxn>
                  <a:cxn ang="f279">
                    <a:pos x="f499" y="f511"/>
                  </a:cxn>
                  <a:cxn ang="f279">
                    <a:pos x="f497" y="f512"/>
                  </a:cxn>
                  <a:cxn ang="f279">
                    <a:pos x="f495" y="f513"/>
                  </a:cxn>
                  <a:cxn ang="f279">
                    <a:pos x="f483" y="f514"/>
                  </a:cxn>
                  <a:cxn ang="f279">
                    <a:pos x="f515" y="f516"/>
                  </a:cxn>
                  <a:cxn ang="f279">
                    <a:pos x="f517" y="f518"/>
                  </a:cxn>
                  <a:cxn ang="f279">
                    <a:pos x="f519" y="f520"/>
                  </a:cxn>
                  <a:cxn ang="f279">
                    <a:pos x="f521" y="f522"/>
                  </a:cxn>
                  <a:cxn ang="f279">
                    <a:pos x="f523" y="f524"/>
                  </a:cxn>
                  <a:cxn ang="f279">
                    <a:pos x="f525" y="f526"/>
                  </a:cxn>
                  <a:cxn ang="f279">
                    <a:pos x="f527" y="f528"/>
                  </a:cxn>
                  <a:cxn ang="f279">
                    <a:pos x="f529" y="f530"/>
                  </a:cxn>
                  <a:cxn ang="f279">
                    <a:pos x="f531" y="f532"/>
                  </a:cxn>
                  <a:cxn ang="f279">
                    <a:pos x="f533" y="f534"/>
                  </a:cxn>
                  <a:cxn ang="f279">
                    <a:pos x="f535" y="f536"/>
                  </a:cxn>
                  <a:cxn ang="f279">
                    <a:pos x="f537" y="f538"/>
                  </a:cxn>
                  <a:cxn ang="f279">
                    <a:pos x="f539" y="f540"/>
                  </a:cxn>
                  <a:cxn ang="f279">
                    <a:pos x="f541" y="f542"/>
                  </a:cxn>
                </a:cxnLst>
                <a:rect l="f454" t="f457" r="f455" b="f456"/>
                <a:pathLst>
                  <a:path w="2830" h="3012">
                    <a:moveTo>
                      <a:pt x="f8" y="f9"/>
                    </a:moveTo>
                    <a:lnTo>
                      <a:pt x="f8" y="f10"/>
                    </a:lnTo>
                    <a:lnTo>
                      <a:pt x="f11" y="f10"/>
                    </a:lnTo>
                    <a:lnTo>
                      <a:pt x="f11" y="f10"/>
                    </a:lnTo>
                    <a:lnTo>
                      <a:pt x="f12" y="f10"/>
                    </a:lnTo>
                    <a:lnTo>
                      <a:pt x="f13" y="f14"/>
                    </a:lnTo>
                    <a:lnTo>
                      <a:pt x="f15" y="f16"/>
                    </a:lnTo>
                    <a:lnTo>
                      <a:pt x="f17" y="f18"/>
                    </a:lnTo>
                    <a:lnTo>
                      <a:pt x="f19" y="f20"/>
                    </a:lnTo>
                    <a:lnTo>
                      <a:pt x="f21" y="f22"/>
                    </a:lnTo>
                    <a:lnTo>
                      <a:pt x="f23" y="f24"/>
                    </a:lnTo>
                    <a:lnTo>
                      <a:pt x="f23" y="f25"/>
                    </a:lnTo>
                    <a:lnTo>
                      <a:pt x="f23" y="f25"/>
                    </a:lnTo>
                    <a:lnTo>
                      <a:pt x="f23" y="f26"/>
                    </a:lnTo>
                    <a:lnTo>
                      <a:pt x="f21" y="f27"/>
                    </a:lnTo>
                    <a:lnTo>
                      <a:pt x="f19" y="f28"/>
                    </a:lnTo>
                    <a:lnTo>
                      <a:pt x="f17" y="f29"/>
                    </a:lnTo>
                    <a:lnTo>
                      <a:pt x="f15" y="f30"/>
                    </a:lnTo>
                    <a:lnTo>
                      <a:pt x="f13" y="f31"/>
                    </a:lnTo>
                    <a:lnTo>
                      <a:pt x="f12" y="f32"/>
                    </a:lnTo>
                    <a:lnTo>
                      <a:pt x="f11" y="f33"/>
                    </a:lnTo>
                    <a:lnTo>
                      <a:pt x="f34" y="f33"/>
                    </a:lnTo>
                    <a:lnTo>
                      <a:pt x="f34" y="f35"/>
                    </a:lnTo>
                    <a:lnTo>
                      <a:pt x="f34" y="f35"/>
                    </a:lnTo>
                    <a:lnTo>
                      <a:pt x="f36" y="f37"/>
                    </a:lnTo>
                    <a:lnTo>
                      <a:pt x="f6" y="f9"/>
                    </a:lnTo>
                    <a:lnTo>
                      <a:pt x="f6" y="f5"/>
                    </a:lnTo>
                    <a:lnTo>
                      <a:pt x="f23" y="f5"/>
                    </a:lnTo>
                    <a:lnTo>
                      <a:pt x="f23" y="f5"/>
                    </a:lnTo>
                    <a:lnTo>
                      <a:pt x="f38" y="f39"/>
                    </a:lnTo>
                    <a:lnTo>
                      <a:pt x="f40" y="f41"/>
                    </a:lnTo>
                    <a:lnTo>
                      <a:pt x="f42" y="f43"/>
                    </a:lnTo>
                    <a:lnTo>
                      <a:pt x="f44" y="f45"/>
                    </a:lnTo>
                    <a:lnTo>
                      <a:pt x="f46" y="f47"/>
                    </a:lnTo>
                    <a:lnTo>
                      <a:pt x="f10" y="f48"/>
                    </a:lnTo>
                    <a:lnTo>
                      <a:pt x="f49" y="f50"/>
                    </a:lnTo>
                    <a:lnTo>
                      <a:pt x="f51" y="f52"/>
                    </a:lnTo>
                    <a:lnTo>
                      <a:pt x="f53" y="f2"/>
                    </a:lnTo>
                    <a:lnTo>
                      <a:pt x="f54" y="f55"/>
                    </a:lnTo>
                    <a:lnTo>
                      <a:pt x="f56" y="f57"/>
                    </a:lnTo>
                    <a:lnTo>
                      <a:pt x="f56" y="f57"/>
                    </a:lnTo>
                    <a:lnTo>
                      <a:pt x="f56" y="f58"/>
                    </a:lnTo>
                    <a:lnTo>
                      <a:pt x="f59" y="f58"/>
                    </a:lnTo>
                    <a:lnTo>
                      <a:pt x="f59" y="f58"/>
                    </a:lnTo>
                    <a:lnTo>
                      <a:pt x="f60" y="f61"/>
                    </a:lnTo>
                    <a:lnTo>
                      <a:pt x="f62" y="f63"/>
                    </a:lnTo>
                    <a:lnTo>
                      <a:pt x="f64" y="f65"/>
                    </a:lnTo>
                    <a:lnTo>
                      <a:pt x="f66" y="f67"/>
                    </a:lnTo>
                    <a:lnTo>
                      <a:pt x="f68" y="f69"/>
                    </a:lnTo>
                    <a:lnTo>
                      <a:pt x="f70" y="f71"/>
                    </a:lnTo>
                    <a:lnTo>
                      <a:pt x="f5" y="f72"/>
                    </a:lnTo>
                    <a:lnTo>
                      <a:pt x="f5" y="f73"/>
                    </a:lnTo>
                    <a:lnTo>
                      <a:pt x="f5" y="f73"/>
                    </a:lnTo>
                    <a:lnTo>
                      <a:pt x="f5" y="f74"/>
                    </a:lnTo>
                    <a:lnTo>
                      <a:pt x="f70" y="f75"/>
                    </a:lnTo>
                    <a:lnTo>
                      <a:pt x="f68" y="f76"/>
                    </a:lnTo>
                    <a:lnTo>
                      <a:pt x="f66" y="f77"/>
                    </a:lnTo>
                    <a:lnTo>
                      <a:pt x="f64" y="f78"/>
                    </a:lnTo>
                    <a:lnTo>
                      <a:pt x="f62" y="f79"/>
                    </a:lnTo>
                    <a:lnTo>
                      <a:pt x="f60" y="f80"/>
                    </a:lnTo>
                    <a:lnTo>
                      <a:pt x="f59" y="f81"/>
                    </a:lnTo>
                    <a:lnTo>
                      <a:pt x="f56" y="f81"/>
                    </a:lnTo>
                    <a:lnTo>
                      <a:pt x="f56" y="f81"/>
                    </a:lnTo>
                    <a:lnTo>
                      <a:pt x="f56" y="f82"/>
                    </a:lnTo>
                    <a:lnTo>
                      <a:pt x="f59" y="f82"/>
                    </a:lnTo>
                    <a:lnTo>
                      <a:pt x="f59" y="f82"/>
                    </a:lnTo>
                    <a:lnTo>
                      <a:pt x="f60" y="f83"/>
                    </a:lnTo>
                    <a:lnTo>
                      <a:pt x="f62" y="f84"/>
                    </a:lnTo>
                    <a:lnTo>
                      <a:pt x="f64" y="f85"/>
                    </a:lnTo>
                    <a:lnTo>
                      <a:pt x="f66" y="f86"/>
                    </a:lnTo>
                    <a:lnTo>
                      <a:pt x="f68" y="f87"/>
                    </a:lnTo>
                    <a:lnTo>
                      <a:pt x="f70" y="f88"/>
                    </a:lnTo>
                    <a:lnTo>
                      <a:pt x="f5" y="f89"/>
                    </a:lnTo>
                    <a:lnTo>
                      <a:pt x="f5" y="f90"/>
                    </a:lnTo>
                    <a:lnTo>
                      <a:pt x="f5" y="f90"/>
                    </a:lnTo>
                    <a:lnTo>
                      <a:pt x="f5" y="f91"/>
                    </a:lnTo>
                    <a:lnTo>
                      <a:pt x="f70" y="f92"/>
                    </a:lnTo>
                    <a:lnTo>
                      <a:pt x="f68" y="f93"/>
                    </a:lnTo>
                    <a:lnTo>
                      <a:pt x="f66" y="f94"/>
                    </a:lnTo>
                    <a:lnTo>
                      <a:pt x="f64" y="f95"/>
                    </a:lnTo>
                    <a:lnTo>
                      <a:pt x="f62" y="f96"/>
                    </a:lnTo>
                    <a:lnTo>
                      <a:pt x="f60" y="f97"/>
                    </a:lnTo>
                    <a:lnTo>
                      <a:pt x="f59" y="f97"/>
                    </a:lnTo>
                    <a:lnTo>
                      <a:pt x="f56" y="f97"/>
                    </a:lnTo>
                    <a:lnTo>
                      <a:pt x="f56" y="f97"/>
                    </a:lnTo>
                    <a:lnTo>
                      <a:pt x="f56" y="f98"/>
                    </a:lnTo>
                    <a:lnTo>
                      <a:pt x="f59" y="f98"/>
                    </a:lnTo>
                    <a:lnTo>
                      <a:pt x="f59" y="f98"/>
                    </a:lnTo>
                    <a:lnTo>
                      <a:pt x="f60" y="f99"/>
                    </a:lnTo>
                    <a:lnTo>
                      <a:pt x="f62" y="f100"/>
                    </a:lnTo>
                    <a:lnTo>
                      <a:pt x="f64" y="f101"/>
                    </a:lnTo>
                    <a:lnTo>
                      <a:pt x="f66" y="f102"/>
                    </a:lnTo>
                    <a:lnTo>
                      <a:pt x="f68" y="f103"/>
                    </a:lnTo>
                    <a:lnTo>
                      <a:pt x="f70" y="f104"/>
                    </a:lnTo>
                    <a:lnTo>
                      <a:pt x="f5" y="f105"/>
                    </a:lnTo>
                    <a:lnTo>
                      <a:pt x="f5" y="f106"/>
                    </a:lnTo>
                    <a:lnTo>
                      <a:pt x="f5" y="f106"/>
                    </a:lnTo>
                    <a:lnTo>
                      <a:pt x="f5" y="f107"/>
                    </a:lnTo>
                    <a:lnTo>
                      <a:pt x="f70" y="f108"/>
                    </a:lnTo>
                    <a:lnTo>
                      <a:pt x="f68" y="f109"/>
                    </a:lnTo>
                    <a:lnTo>
                      <a:pt x="f66" y="f110"/>
                    </a:lnTo>
                    <a:lnTo>
                      <a:pt x="f64" y="f111"/>
                    </a:lnTo>
                    <a:lnTo>
                      <a:pt x="f62" y="f112"/>
                    </a:lnTo>
                    <a:lnTo>
                      <a:pt x="f60" y="f113"/>
                    </a:lnTo>
                    <a:lnTo>
                      <a:pt x="f59" y="f114"/>
                    </a:lnTo>
                    <a:lnTo>
                      <a:pt x="f56" y="f114"/>
                    </a:lnTo>
                    <a:lnTo>
                      <a:pt x="f56" y="f114"/>
                    </a:lnTo>
                    <a:lnTo>
                      <a:pt x="f56" y="f115"/>
                    </a:lnTo>
                    <a:lnTo>
                      <a:pt x="f56" y="f115"/>
                    </a:lnTo>
                    <a:lnTo>
                      <a:pt x="f24" y="f116"/>
                    </a:lnTo>
                    <a:lnTo>
                      <a:pt x="f117" y="f118"/>
                    </a:lnTo>
                    <a:lnTo>
                      <a:pt x="f119" y="f120"/>
                    </a:lnTo>
                    <a:lnTo>
                      <a:pt x="f121" y="f122"/>
                    </a:lnTo>
                    <a:lnTo>
                      <a:pt x="f123" y="f124"/>
                    </a:lnTo>
                    <a:lnTo>
                      <a:pt x="f125" y="f126"/>
                    </a:lnTo>
                    <a:lnTo>
                      <a:pt x="f127" y="f128"/>
                    </a:lnTo>
                    <a:lnTo>
                      <a:pt x="f129" y="f130"/>
                    </a:lnTo>
                    <a:lnTo>
                      <a:pt x="f131" y="f132"/>
                    </a:lnTo>
                    <a:lnTo>
                      <a:pt x="f133" y="f134"/>
                    </a:lnTo>
                    <a:lnTo>
                      <a:pt x="f135" y="f136"/>
                    </a:lnTo>
                    <a:lnTo>
                      <a:pt x="f137" y="f7"/>
                    </a:lnTo>
                    <a:lnTo>
                      <a:pt x="f138" y="f7"/>
                    </a:lnTo>
                    <a:lnTo>
                      <a:pt x="f139" y="f7"/>
                    </a:lnTo>
                    <a:lnTo>
                      <a:pt x="f139" y="f96"/>
                    </a:lnTo>
                    <a:lnTo>
                      <a:pt x="f140" y="f95"/>
                    </a:lnTo>
                    <a:lnTo>
                      <a:pt x="f140" y="f95"/>
                    </a:lnTo>
                    <a:lnTo>
                      <a:pt x="f141" y="f142"/>
                    </a:lnTo>
                    <a:lnTo>
                      <a:pt x="f143" y="f144"/>
                    </a:lnTo>
                    <a:lnTo>
                      <a:pt x="f145" y="f146"/>
                    </a:lnTo>
                    <a:lnTo>
                      <a:pt x="f147" y="f148"/>
                    </a:lnTo>
                    <a:lnTo>
                      <a:pt x="f149" y="f150"/>
                    </a:lnTo>
                    <a:lnTo>
                      <a:pt x="f151" y="f152"/>
                    </a:lnTo>
                    <a:lnTo>
                      <a:pt x="f153" y="f83"/>
                    </a:lnTo>
                    <a:lnTo>
                      <a:pt x="f154" y="f155"/>
                    </a:lnTo>
                    <a:lnTo>
                      <a:pt x="f156" y="f157"/>
                    </a:lnTo>
                    <a:lnTo>
                      <a:pt x="f158" y="f159"/>
                    </a:lnTo>
                    <a:lnTo>
                      <a:pt x="f158" y="f159"/>
                    </a:lnTo>
                    <a:lnTo>
                      <a:pt x="f160" y="f161"/>
                    </a:lnTo>
                    <a:lnTo>
                      <a:pt x="f162" y="f163"/>
                    </a:lnTo>
                    <a:lnTo>
                      <a:pt x="f164" y="f165"/>
                    </a:lnTo>
                    <a:lnTo>
                      <a:pt x="f166" y="f167"/>
                    </a:lnTo>
                    <a:lnTo>
                      <a:pt x="f168" y="f169"/>
                    </a:lnTo>
                    <a:lnTo>
                      <a:pt x="f170" y="f171"/>
                    </a:lnTo>
                    <a:lnTo>
                      <a:pt x="f172" y="f173"/>
                    </a:lnTo>
                    <a:lnTo>
                      <a:pt x="f174" y="f175"/>
                    </a:lnTo>
                    <a:lnTo>
                      <a:pt x="f176" y="f177"/>
                    </a:lnTo>
                    <a:lnTo>
                      <a:pt x="f178" y="f179"/>
                    </a:lnTo>
                    <a:lnTo>
                      <a:pt x="f180" y="f181"/>
                    </a:lnTo>
                    <a:lnTo>
                      <a:pt x="f8" y="f9"/>
                    </a:lnTo>
                    <a:lnTo>
                      <a:pt x="f8" y="f9"/>
                    </a:ln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11">
                <a:extLst>
                  <a:ext uri="{FF2B5EF4-FFF2-40B4-BE49-F238E27FC236}">
                    <a16:creationId xmlns:a16="http://schemas.microsoft.com/office/drawing/2014/main" id="{9AC38119-61CC-4EFA-82BC-CABDCA171D32}"/>
                  </a:ext>
                </a:extLst>
              </p:cNvPr>
              <p:cNvSpPr/>
              <p:nvPr/>
            </p:nvSpPr>
            <p:spPr>
              <a:xfrm>
                <a:off x="2477639" y="2904097"/>
                <a:ext cx="135651" cy="161711"/>
              </a:xfrm>
              <a:custGeom>
                <a:avLst/>
                <a:gdLst>
                  <a:gd name="f0" fmla="val 10800000"/>
                  <a:gd name="f1" fmla="val 5400000"/>
                  <a:gd name="f2" fmla="val 180"/>
                  <a:gd name="f3" fmla="val w"/>
                  <a:gd name="f4" fmla="val h"/>
                  <a:gd name="f5" fmla="val 0"/>
                  <a:gd name="f6" fmla="val 1780"/>
                  <a:gd name="f7" fmla="val 2122"/>
                  <a:gd name="f8" fmla="val 866"/>
                  <a:gd name="f9" fmla="val 356"/>
                  <a:gd name="f10" fmla="val 798"/>
                  <a:gd name="f11" fmla="val 354"/>
                  <a:gd name="f12" fmla="val 730"/>
                  <a:gd name="f13" fmla="val 352"/>
                  <a:gd name="f14" fmla="val 660"/>
                  <a:gd name="f15" fmla="val 348"/>
                  <a:gd name="f16" fmla="val 594"/>
                  <a:gd name="f17" fmla="val 340"/>
                  <a:gd name="f18" fmla="val 528"/>
                  <a:gd name="f19" fmla="val 332"/>
                  <a:gd name="f20" fmla="val 464"/>
                  <a:gd name="f21" fmla="val 322"/>
                  <a:gd name="f22" fmla="val 402"/>
                  <a:gd name="f23" fmla="val 310"/>
                  <a:gd name="f24" fmla="val 342"/>
                  <a:gd name="f25" fmla="val 296"/>
                  <a:gd name="f26" fmla="val 286"/>
                  <a:gd name="f27" fmla="val 280"/>
                  <a:gd name="f28" fmla="val 232"/>
                  <a:gd name="f29" fmla="val 262"/>
                  <a:gd name="f30" fmla="val 182"/>
                  <a:gd name="f31" fmla="val 244"/>
                  <a:gd name="f32" fmla="val 136"/>
                  <a:gd name="f33" fmla="val 222"/>
                  <a:gd name="f34" fmla="val 96"/>
                  <a:gd name="f35" fmla="val 200"/>
                  <a:gd name="f36" fmla="val 58"/>
                  <a:gd name="f37" fmla="val 174"/>
                  <a:gd name="f38" fmla="val 26"/>
                  <a:gd name="f39" fmla="val 148"/>
                  <a:gd name="f40" fmla="val 12"/>
                  <a:gd name="f41" fmla="val 134"/>
                  <a:gd name="f42" fmla="val 120"/>
                  <a:gd name="f43" fmla="val 1940"/>
                  <a:gd name="f44" fmla="val 1960"/>
                  <a:gd name="f45" fmla="val 56"/>
                  <a:gd name="f46" fmla="val 1978"/>
                  <a:gd name="f47" fmla="val 90"/>
                  <a:gd name="f48" fmla="val 1996"/>
                  <a:gd name="f49" fmla="val 130"/>
                  <a:gd name="f50" fmla="val 2014"/>
                  <a:gd name="f51" fmla="val 2030"/>
                  <a:gd name="f52" fmla="val 2044"/>
                  <a:gd name="f53" fmla="val 272"/>
                  <a:gd name="f54" fmla="val 2058"/>
                  <a:gd name="f55" fmla="val 328"/>
                  <a:gd name="f56" fmla="val 2072"/>
                  <a:gd name="f57" fmla="val 386"/>
                  <a:gd name="f58" fmla="val 2082"/>
                  <a:gd name="f59" fmla="val 448"/>
                  <a:gd name="f60" fmla="val 2092"/>
                  <a:gd name="f61" fmla="val 512"/>
                  <a:gd name="f62" fmla="val 2102"/>
                  <a:gd name="f63" fmla="val 578"/>
                  <a:gd name="f64" fmla="val 2108"/>
                  <a:gd name="f65" fmla="val 646"/>
                  <a:gd name="f66" fmla="val 2114"/>
                  <a:gd name="f67" fmla="val 718"/>
                  <a:gd name="f68" fmla="val 2118"/>
                  <a:gd name="f69" fmla="val 790"/>
                  <a:gd name="f70" fmla="val 958"/>
                  <a:gd name="f71" fmla="val 1050"/>
                  <a:gd name="f72" fmla="val 1138"/>
                  <a:gd name="f73" fmla="val 2110"/>
                  <a:gd name="f74" fmla="val 1222"/>
                  <a:gd name="f75" fmla="val 1302"/>
                  <a:gd name="f76" fmla="val 2090"/>
                  <a:gd name="f77" fmla="val 1376"/>
                  <a:gd name="f78" fmla="val 2076"/>
                  <a:gd name="f79" fmla="val 1446"/>
                  <a:gd name="f80" fmla="val 2062"/>
                  <a:gd name="f81" fmla="val 1512"/>
                  <a:gd name="f82" fmla="val 1570"/>
                  <a:gd name="f83" fmla="val 2024"/>
                  <a:gd name="f84" fmla="val 1624"/>
                  <a:gd name="f85" fmla="val 2004"/>
                  <a:gd name="f86" fmla="val 1670"/>
                  <a:gd name="f87" fmla="val 1982"/>
                  <a:gd name="f88" fmla="val 1690"/>
                  <a:gd name="f89" fmla="val 1970"/>
                  <a:gd name="f90" fmla="val 1708"/>
                  <a:gd name="f91" fmla="val 1958"/>
                  <a:gd name="f92" fmla="val 1724"/>
                  <a:gd name="f93" fmla="val 1946"/>
                  <a:gd name="f94" fmla="val 1738"/>
                  <a:gd name="f95" fmla="val 1934"/>
                  <a:gd name="f96" fmla="val 1750"/>
                  <a:gd name="f97" fmla="val 1922"/>
                  <a:gd name="f98" fmla="val 1762"/>
                  <a:gd name="f99" fmla="val 1908"/>
                  <a:gd name="f100" fmla="val 1770"/>
                  <a:gd name="f101" fmla="val 1894"/>
                  <a:gd name="f102" fmla="val 1774"/>
                  <a:gd name="f103" fmla="val 1882"/>
                  <a:gd name="f104" fmla="val 1778"/>
                  <a:gd name="f105" fmla="val 1868"/>
                  <a:gd name="f106" fmla="val 1854"/>
                  <a:gd name="f107" fmla="val 22"/>
                  <a:gd name="f108" fmla="val 44"/>
                  <a:gd name="f109" fmla="val 1768"/>
                  <a:gd name="f110" fmla="val 64"/>
                  <a:gd name="f111" fmla="val 1760"/>
                  <a:gd name="f112" fmla="val 82"/>
                  <a:gd name="f113" fmla="val 1748"/>
                  <a:gd name="f114" fmla="val 102"/>
                  <a:gd name="f115" fmla="val 1734"/>
                  <a:gd name="f116" fmla="val 1718"/>
                  <a:gd name="f117" fmla="val 138"/>
                  <a:gd name="f118" fmla="val 1700"/>
                  <a:gd name="f119" fmla="val 154"/>
                  <a:gd name="f120" fmla="val 1682"/>
                  <a:gd name="f121" fmla="val 170"/>
                  <a:gd name="f122" fmla="val 1660"/>
                  <a:gd name="f123" fmla="val 186"/>
                  <a:gd name="f124" fmla="val 1636"/>
                  <a:gd name="f125" fmla="val 202"/>
                  <a:gd name="f126" fmla="val 1610"/>
                  <a:gd name="f127" fmla="val 216"/>
                  <a:gd name="f128" fmla="val 1584"/>
                  <a:gd name="f129" fmla="val 228"/>
                  <a:gd name="f130" fmla="val 1554"/>
                  <a:gd name="f131" fmla="val 242"/>
                  <a:gd name="f132" fmla="val 1494"/>
                  <a:gd name="f133" fmla="val 266"/>
                  <a:gd name="f134" fmla="val 1426"/>
                  <a:gd name="f135" fmla="val 1356"/>
                  <a:gd name="f136" fmla="val 304"/>
                  <a:gd name="f137" fmla="val 1280"/>
                  <a:gd name="f138" fmla="val 320"/>
                  <a:gd name="f139" fmla="val 1200"/>
                  <a:gd name="f140" fmla="val 1120"/>
                  <a:gd name="f141" fmla="val 1036"/>
                  <a:gd name="f142" fmla="val 350"/>
                  <a:gd name="f143" fmla="val 952"/>
                  <a:gd name="f144" fmla="+- 0 0 -90"/>
                  <a:gd name="f145" fmla="*/ f3 1 1780"/>
                  <a:gd name="f146" fmla="*/ f4 1 2122"/>
                  <a:gd name="f147" fmla="val f5"/>
                  <a:gd name="f148" fmla="val f6"/>
                  <a:gd name="f149" fmla="val f7"/>
                  <a:gd name="f150" fmla="*/ f144 f0 1"/>
                  <a:gd name="f151" fmla="+- f149 0 f147"/>
                  <a:gd name="f152" fmla="+- f148 0 f147"/>
                  <a:gd name="f153" fmla="*/ f150 1 f2"/>
                  <a:gd name="f154" fmla="*/ f152 1 1780"/>
                  <a:gd name="f155" fmla="*/ f151 1 2122"/>
                  <a:gd name="f156" fmla="*/ 866 f152 1"/>
                  <a:gd name="f157" fmla="*/ 356 f151 1"/>
                  <a:gd name="f158" fmla="*/ 730 f152 1"/>
                  <a:gd name="f159" fmla="*/ 352 f151 1"/>
                  <a:gd name="f160" fmla="*/ 594 f152 1"/>
                  <a:gd name="f161" fmla="*/ 340 f151 1"/>
                  <a:gd name="f162" fmla="*/ 464 f152 1"/>
                  <a:gd name="f163" fmla="*/ 322 f151 1"/>
                  <a:gd name="f164" fmla="*/ 342 f152 1"/>
                  <a:gd name="f165" fmla="*/ 296 f151 1"/>
                  <a:gd name="f166" fmla="*/ 232 f152 1"/>
                  <a:gd name="f167" fmla="*/ 262 f151 1"/>
                  <a:gd name="f168" fmla="*/ 136 f152 1"/>
                  <a:gd name="f169" fmla="*/ 222 f151 1"/>
                  <a:gd name="f170" fmla="*/ 58 f152 1"/>
                  <a:gd name="f171" fmla="*/ 174 f151 1"/>
                  <a:gd name="f172" fmla="*/ 12 f152 1"/>
                  <a:gd name="f173" fmla="*/ 134 f151 1"/>
                  <a:gd name="f174" fmla="*/ 0 f152 1"/>
                  <a:gd name="f175" fmla="*/ 1940 f151 1"/>
                  <a:gd name="f176" fmla="*/ 26 f152 1"/>
                  <a:gd name="f177" fmla="*/ 1960 f151 1"/>
                  <a:gd name="f178" fmla="*/ 90 f152 1"/>
                  <a:gd name="f179" fmla="*/ 1996 f151 1"/>
                  <a:gd name="f180" fmla="*/ 174 f152 1"/>
                  <a:gd name="f181" fmla="*/ 2030 f151 1"/>
                  <a:gd name="f182" fmla="*/ 272 f152 1"/>
                  <a:gd name="f183" fmla="*/ 2058 f151 1"/>
                  <a:gd name="f184" fmla="*/ 386 f152 1"/>
                  <a:gd name="f185" fmla="*/ 2082 f151 1"/>
                  <a:gd name="f186" fmla="*/ 512 f152 1"/>
                  <a:gd name="f187" fmla="*/ 2102 f151 1"/>
                  <a:gd name="f188" fmla="*/ 646 f152 1"/>
                  <a:gd name="f189" fmla="*/ 2114 f151 1"/>
                  <a:gd name="f190" fmla="*/ 790 f152 1"/>
                  <a:gd name="f191" fmla="*/ 2122 f151 1"/>
                  <a:gd name="f192" fmla="*/ 1050 f152 1"/>
                  <a:gd name="f193" fmla="*/ 2118 f151 1"/>
                  <a:gd name="f194" fmla="*/ 1222 f152 1"/>
                  <a:gd name="f195" fmla="*/ 1376 f152 1"/>
                  <a:gd name="f196" fmla="*/ 2076 f151 1"/>
                  <a:gd name="f197" fmla="*/ 1512 f152 1"/>
                  <a:gd name="f198" fmla="*/ 2044 f151 1"/>
                  <a:gd name="f199" fmla="*/ 1624 f152 1"/>
                  <a:gd name="f200" fmla="*/ 2004 f151 1"/>
                  <a:gd name="f201" fmla="*/ 1690 f152 1"/>
                  <a:gd name="f202" fmla="*/ 1970 f151 1"/>
                  <a:gd name="f203" fmla="*/ 1724 f152 1"/>
                  <a:gd name="f204" fmla="*/ 1946 f151 1"/>
                  <a:gd name="f205" fmla="*/ 1750 f152 1"/>
                  <a:gd name="f206" fmla="*/ 1922 f151 1"/>
                  <a:gd name="f207" fmla="*/ 1770 f152 1"/>
                  <a:gd name="f208" fmla="*/ 1894 f151 1"/>
                  <a:gd name="f209" fmla="*/ 1778 f152 1"/>
                  <a:gd name="f210" fmla="*/ 1868 f151 1"/>
                  <a:gd name="f211" fmla="*/ 1780 f152 1"/>
                  <a:gd name="f212" fmla="*/ 0 f151 1"/>
                  <a:gd name="f213" fmla="*/ 22 f151 1"/>
                  <a:gd name="f214" fmla="*/ 1768 f152 1"/>
                  <a:gd name="f215" fmla="*/ 64 f151 1"/>
                  <a:gd name="f216" fmla="*/ 1748 f152 1"/>
                  <a:gd name="f217" fmla="*/ 102 f151 1"/>
                  <a:gd name="f218" fmla="*/ 1718 f152 1"/>
                  <a:gd name="f219" fmla="*/ 138 f151 1"/>
                  <a:gd name="f220" fmla="*/ 1682 f152 1"/>
                  <a:gd name="f221" fmla="*/ 170 f151 1"/>
                  <a:gd name="f222" fmla="*/ 1636 f152 1"/>
                  <a:gd name="f223" fmla="*/ 202 f151 1"/>
                  <a:gd name="f224" fmla="*/ 1584 f152 1"/>
                  <a:gd name="f225" fmla="*/ 228 f151 1"/>
                  <a:gd name="f226" fmla="*/ 1494 f152 1"/>
                  <a:gd name="f227" fmla="*/ 266 f151 1"/>
                  <a:gd name="f228" fmla="*/ 1356 f152 1"/>
                  <a:gd name="f229" fmla="*/ 304 f151 1"/>
                  <a:gd name="f230" fmla="*/ 1200 f152 1"/>
                  <a:gd name="f231" fmla="*/ 332 f151 1"/>
                  <a:gd name="f232" fmla="*/ 1036 f152 1"/>
                  <a:gd name="f233" fmla="*/ 350 f151 1"/>
                  <a:gd name="f234" fmla="+- f153 0 f1"/>
                  <a:gd name="f235" fmla="*/ f156 1 1780"/>
                  <a:gd name="f236" fmla="*/ f157 1 2122"/>
                  <a:gd name="f237" fmla="*/ f158 1 1780"/>
                  <a:gd name="f238" fmla="*/ f159 1 2122"/>
                  <a:gd name="f239" fmla="*/ f160 1 1780"/>
                  <a:gd name="f240" fmla="*/ f161 1 2122"/>
                  <a:gd name="f241" fmla="*/ f162 1 1780"/>
                  <a:gd name="f242" fmla="*/ f163 1 2122"/>
                  <a:gd name="f243" fmla="*/ f164 1 1780"/>
                  <a:gd name="f244" fmla="*/ f165 1 2122"/>
                  <a:gd name="f245" fmla="*/ f166 1 1780"/>
                  <a:gd name="f246" fmla="*/ f167 1 2122"/>
                  <a:gd name="f247" fmla="*/ f168 1 1780"/>
                  <a:gd name="f248" fmla="*/ f169 1 2122"/>
                  <a:gd name="f249" fmla="*/ f170 1 1780"/>
                  <a:gd name="f250" fmla="*/ f171 1 2122"/>
                  <a:gd name="f251" fmla="*/ f172 1 1780"/>
                  <a:gd name="f252" fmla="*/ f173 1 2122"/>
                  <a:gd name="f253" fmla="*/ f174 1 1780"/>
                  <a:gd name="f254" fmla="*/ f175 1 2122"/>
                  <a:gd name="f255" fmla="*/ f176 1 1780"/>
                  <a:gd name="f256" fmla="*/ f177 1 2122"/>
                  <a:gd name="f257" fmla="*/ f178 1 1780"/>
                  <a:gd name="f258" fmla="*/ f179 1 2122"/>
                  <a:gd name="f259" fmla="*/ f180 1 1780"/>
                  <a:gd name="f260" fmla="*/ f181 1 2122"/>
                  <a:gd name="f261" fmla="*/ f182 1 1780"/>
                  <a:gd name="f262" fmla="*/ f183 1 2122"/>
                  <a:gd name="f263" fmla="*/ f184 1 1780"/>
                  <a:gd name="f264" fmla="*/ f185 1 2122"/>
                  <a:gd name="f265" fmla="*/ f186 1 1780"/>
                  <a:gd name="f266" fmla="*/ f187 1 2122"/>
                  <a:gd name="f267" fmla="*/ f188 1 1780"/>
                  <a:gd name="f268" fmla="*/ f189 1 2122"/>
                  <a:gd name="f269" fmla="*/ f190 1 1780"/>
                  <a:gd name="f270" fmla="*/ f191 1 2122"/>
                  <a:gd name="f271" fmla="*/ f192 1 1780"/>
                  <a:gd name="f272" fmla="*/ f193 1 2122"/>
                  <a:gd name="f273" fmla="*/ f194 1 1780"/>
                  <a:gd name="f274" fmla="*/ f195 1 1780"/>
                  <a:gd name="f275" fmla="*/ f196 1 2122"/>
                  <a:gd name="f276" fmla="*/ f197 1 1780"/>
                  <a:gd name="f277" fmla="*/ f198 1 2122"/>
                  <a:gd name="f278" fmla="*/ f199 1 1780"/>
                  <a:gd name="f279" fmla="*/ f200 1 2122"/>
                  <a:gd name="f280" fmla="*/ f201 1 1780"/>
                  <a:gd name="f281" fmla="*/ f202 1 2122"/>
                  <a:gd name="f282" fmla="*/ f203 1 1780"/>
                  <a:gd name="f283" fmla="*/ f204 1 2122"/>
                  <a:gd name="f284" fmla="*/ f205 1 1780"/>
                  <a:gd name="f285" fmla="*/ f206 1 2122"/>
                  <a:gd name="f286" fmla="*/ f207 1 1780"/>
                  <a:gd name="f287" fmla="*/ f208 1 2122"/>
                  <a:gd name="f288" fmla="*/ f209 1 1780"/>
                  <a:gd name="f289" fmla="*/ f210 1 2122"/>
                  <a:gd name="f290" fmla="*/ f211 1 1780"/>
                  <a:gd name="f291" fmla="*/ f212 1 2122"/>
                  <a:gd name="f292" fmla="*/ f213 1 2122"/>
                  <a:gd name="f293" fmla="*/ f214 1 1780"/>
                  <a:gd name="f294" fmla="*/ f215 1 2122"/>
                  <a:gd name="f295" fmla="*/ f216 1 1780"/>
                  <a:gd name="f296" fmla="*/ f217 1 2122"/>
                  <a:gd name="f297" fmla="*/ f218 1 1780"/>
                  <a:gd name="f298" fmla="*/ f219 1 2122"/>
                  <a:gd name="f299" fmla="*/ f220 1 1780"/>
                  <a:gd name="f300" fmla="*/ f221 1 2122"/>
                  <a:gd name="f301" fmla="*/ f222 1 1780"/>
                  <a:gd name="f302" fmla="*/ f223 1 2122"/>
                  <a:gd name="f303" fmla="*/ f224 1 1780"/>
                  <a:gd name="f304" fmla="*/ f225 1 2122"/>
                  <a:gd name="f305" fmla="*/ f226 1 1780"/>
                  <a:gd name="f306" fmla="*/ f227 1 2122"/>
                  <a:gd name="f307" fmla="*/ f228 1 1780"/>
                  <a:gd name="f308" fmla="*/ f229 1 2122"/>
                  <a:gd name="f309" fmla="*/ f230 1 1780"/>
                  <a:gd name="f310" fmla="*/ f231 1 2122"/>
                  <a:gd name="f311" fmla="*/ f232 1 1780"/>
                  <a:gd name="f312" fmla="*/ f233 1 2122"/>
                  <a:gd name="f313" fmla="*/ 0 1 f154"/>
                  <a:gd name="f314" fmla="*/ f148 1 f154"/>
                  <a:gd name="f315" fmla="*/ 0 1 f155"/>
                  <a:gd name="f316" fmla="*/ f149 1 f155"/>
                  <a:gd name="f317" fmla="*/ f235 1 f154"/>
                  <a:gd name="f318" fmla="*/ f236 1 f155"/>
                  <a:gd name="f319" fmla="*/ f237 1 f154"/>
                  <a:gd name="f320" fmla="*/ f238 1 f155"/>
                  <a:gd name="f321" fmla="*/ f239 1 f154"/>
                  <a:gd name="f322" fmla="*/ f240 1 f155"/>
                  <a:gd name="f323" fmla="*/ f241 1 f154"/>
                  <a:gd name="f324" fmla="*/ f242 1 f155"/>
                  <a:gd name="f325" fmla="*/ f243 1 f154"/>
                  <a:gd name="f326" fmla="*/ f244 1 f155"/>
                  <a:gd name="f327" fmla="*/ f245 1 f154"/>
                  <a:gd name="f328" fmla="*/ f246 1 f155"/>
                  <a:gd name="f329" fmla="*/ f247 1 f154"/>
                  <a:gd name="f330" fmla="*/ f248 1 f155"/>
                  <a:gd name="f331" fmla="*/ f249 1 f154"/>
                  <a:gd name="f332" fmla="*/ f250 1 f155"/>
                  <a:gd name="f333" fmla="*/ f251 1 f154"/>
                  <a:gd name="f334" fmla="*/ f252 1 f155"/>
                  <a:gd name="f335" fmla="*/ f253 1 f154"/>
                  <a:gd name="f336" fmla="*/ f254 1 f155"/>
                  <a:gd name="f337" fmla="*/ f255 1 f154"/>
                  <a:gd name="f338" fmla="*/ f256 1 f155"/>
                  <a:gd name="f339" fmla="*/ f257 1 f154"/>
                  <a:gd name="f340" fmla="*/ f258 1 f155"/>
                  <a:gd name="f341" fmla="*/ f259 1 f154"/>
                  <a:gd name="f342" fmla="*/ f260 1 f155"/>
                  <a:gd name="f343" fmla="*/ f261 1 f154"/>
                  <a:gd name="f344" fmla="*/ f262 1 f155"/>
                  <a:gd name="f345" fmla="*/ f263 1 f154"/>
                  <a:gd name="f346" fmla="*/ f264 1 f155"/>
                  <a:gd name="f347" fmla="*/ f265 1 f154"/>
                  <a:gd name="f348" fmla="*/ f266 1 f155"/>
                  <a:gd name="f349" fmla="*/ f267 1 f154"/>
                  <a:gd name="f350" fmla="*/ f268 1 f155"/>
                  <a:gd name="f351" fmla="*/ f269 1 f154"/>
                  <a:gd name="f352" fmla="*/ f270 1 f155"/>
                  <a:gd name="f353" fmla="*/ f271 1 f154"/>
                  <a:gd name="f354" fmla="*/ f272 1 f155"/>
                  <a:gd name="f355" fmla="*/ f273 1 f154"/>
                  <a:gd name="f356" fmla="*/ f274 1 f154"/>
                  <a:gd name="f357" fmla="*/ f275 1 f155"/>
                  <a:gd name="f358" fmla="*/ f276 1 f154"/>
                  <a:gd name="f359" fmla="*/ f277 1 f155"/>
                  <a:gd name="f360" fmla="*/ f278 1 f154"/>
                  <a:gd name="f361" fmla="*/ f279 1 f155"/>
                  <a:gd name="f362" fmla="*/ f280 1 f154"/>
                  <a:gd name="f363" fmla="*/ f281 1 f155"/>
                  <a:gd name="f364" fmla="*/ f282 1 f154"/>
                  <a:gd name="f365" fmla="*/ f283 1 f155"/>
                  <a:gd name="f366" fmla="*/ f284 1 f154"/>
                  <a:gd name="f367" fmla="*/ f285 1 f155"/>
                  <a:gd name="f368" fmla="*/ f286 1 f154"/>
                  <a:gd name="f369" fmla="*/ f287 1 f155"/>
                  <a:gd name="f370" fmla="*/ f288 1 f154"/>
                  <a:gd name="f371" fmla="*/ f289 1 f155"/>
                  <a:gd name="f372" fmla="*/ f290 1 f154"/>
                  <a:gd name="f373" fmla="*/ f291 1 f155"/>
                  <a:gd name="f374" fmla="*/ f292 1 f155"/>
                  <a:gd name="f375" fmla="*/ f293 1 f154"/>
                  <a:gd name="f376" fmla="*/ f294 1 f155"/>
                  <a:gd name="f377" fmla="*/ f295 1 f154"/>
                  <a:gd name="f378" fmla="*/ f296 1 f155"/>
                  <a:gd name="f379" fmla="*/ f297 1 f154"/>
                  <a:gd name="f380" fmla="*/ f298 1 f155"/>
                  <a:gd name="f381" fmla="*/ f299 1 f154"/>
                  <a:gd name="f382" fmla="*/ f300 1 f155"/>
                  <a:gd name="f383" fmla="*/ f301 1 f154"/>
                  <a:gd name="f384" fmla="*/ f302 1 f155"/>
                  <a:gd name="f385" fmla="*/ f303 1 f154"/>
                  <a:gd name="f386" fmla="*/ f304 1 f155"/>
                  <a:gd name="f387" fmla="*/ f305 1 f154"/>
                  <a:gd name="f388" fmla="*/ f306 1 f155"/>
                  <a:gd name="f389" fmla="*/ f307 1 f154"/>
                  <a:gd name="f390" fmla="*/ f308 1 f155"/>
                  <a:gd name="f391" fmla="*/ f309 1 f154"/>
                  <a:gd name="f392" fmla="*/ f310 1 f155"/>
                  <a:gd name="f393" fmla="*/ f311 1 f154"/>
                  <a:gd name="f394" fmla="*/ f312 1 f155"/>
                  <a:gd name="f395" fmla="*/ f313 f145 1"/>
                  <a:gd name="f396" fmla="*/ f314 f145 1"/>
                  <a:gd name="f397" fmla="*/ f316 f146 1"/>
                  <a:gd name="f398" fmla="*/ f315 f146 1"/>
                  <a:gd name="f399" fmla="*/ f317 f145 1"/>
                  <a:gd name="f400" fmla="*/ f318 f146 1"/>
                  <a:gd name="f401" fmla="*/ f319 f145 1"/>
                  <a:gd name="f402" fmla="*/ f320 f146 1"/>
                  <a:gd name="f403" fmla="*/ f321 f145 1"/>
                  <a:gd name="f404" fmla="*/ f322 f146 1"/>
                  <a:gd name="f405" fmla="*/ f323 f145 1"/>
                  <a:gd name="f406" fmla="*/ f324 f146 1"/>
                  <a:gd name="f407" fmla="*/ f325 f145 1"/>
                  <a:gd name="f408" fmla="*/ f326 f146 1"/>
                  <a:gd name="f409" fmla="*/ f327 f145 1"/>
                  <a:gd name="f410" fmla="*/ f328 f146 1"/>
                  <a:gd name="f411" fmla="*/ f329 f145 1"/>
                  <a:gd name="f412" fmla="*/ f330 f146 1"/>
                  <a:gd name="f413" fmla="*/ f331 f145 1"/>
                  <a:gd name="f414" fmla="*/ f332 f146 1"/>
                  <a:gd name="f415" fmla="*/ f333 f145 1"/>
                  <a:gd name="f416" fmla="*/ f334 f146 1"/>
                  <a:gd name="f417" fmla="*/ f335 f145 1"/>
                  <a:gd name="f418" fmla="*/ f336 f146 1"/>
                  <a:gd name="f419" fmla="*/ f337 f145 1"/>
                  <a:gd name="f420" fmla="*/ f338 f146 1"/>
                  <a:gd name="f421" fmla="*/ f339 f145 1"/>
                  <a:gd name="f422" fmla="*/ f340 f146 1"/>
                  <a:gd name="f423" fmla="*/ f341 f145 1"/>
                  <a:gd name="f424" fmla="*/ f342 f146 1"/>
                  <a:gd name="f425" fmla="*/ f343 f145 1"/>
                  <a:gd name="f426" fmla="*/ f344 f146 1"/>
                  <a:gd name="f427" fmla="*/ f345 f145 1"/>
                  <a:gd name="f428" fmla="*/ f346 f146 1"/>
                  <a:gd name="f429" fmla="*/ f347 f145 1"/>
                  <a:gd name="f430" fmla="*/ f348 f146 1"/>
                  <a:gd name="f431" fmla="*/ f349 f145 1"/>
                  <a:gd name="f432" fmla="*/ f350 f146 1"/>
                  <a:gd name="f433" fmla="*/ f351 f145 1"/>
                  <a:gd name="f434" fmla="*/ f352 f146 1"/>
                  <a:gd name="f435" fmla="*/ f353 f145 1"/>
                  <a:gd name="f436" fmla="*/ f354 f146 1"/>
                  <a:gd name="f437" fmla="*/ f355 f145 1"/>
                  <a:gd name="f438" fmla="*/ f356 f145 1"/>
                  <a:gd name="f439" fmla="*/ f357 f146 1"/>
                  <a:gd name="f440" fmla="*/ f358 f145 1"/>
                  <a:gd name="f441" fmla="*/ f359 f146 1"/>
                  <a:gd name="f442" fmla="*/ f360 f145 1"/>
                  <a:gd name="f443" fmla="*/ f361 f146 1"/>
                  <a:gd name="f444" fmla="*/ f362 f145 1"/>
                  <a:gd name="f445" fmla="*/ f363 f146 1"/>
                  <a:gd name="f446" fmla="*/ f364 f145 1"/>
                  <a:gd name="f447" fmla="*/ f365 f146 1"/>
                  <a:gd name="f448" fmla="*/ f366 f145 1"/>
                  <a:gd name="f449" fmla="*/ f367 f146 1"/>
                  <a:gd name="f450" fmla="*/ f368 f145 1"/>
                  <a:gd name="f451" fmla="*/ f369 f146 1"/>
                  <a:gd name="f452" fmla="*/ f370 f145 1"/>
                  <a:gd name="f453" fmla="*/ f371 f146 1"/>
                  <a:gd name="f454" fmla="*/ f372 f145 1"/>
                  <a:gd name="f455" fmla="*/ f373 f146 1"/>
                  <a:gd name="f456" fmla="*/ f374 f146 1"/>
                  <a:gd name="f457" fmla="*/ f375 f145 1"/>
                  <a:gd name="f458" fmla="*/ f376 f146 1"/>
                  <a:gd name="f459" fmla="*/ f377 f145 1"/>
                  <a:gd name="f460" fmla="*/ f378 f146 1"/>
                  <a:gd name="f461" fmla="*/ f379 f145 1"/>
                  <a:gd name="f462" fmla="*/ f380 f146 1"/>
                  <a:gd name="f463" fmla="*/ f381 f145 1"/>
                  <a:gd name="f464" fmla="*/ f382 f146 1"/>
                  <a:gd name="f465" fmla="*/ f383 f145 1"/>
                  <a:gd name="f466" fmla="*/ f384 f146 1"/>
                  <a:gd name="f467" fmla="*/ f385 f145 1"/>
                  <a:gd name="f468" fmla="*/ f386 f146 1"/>
                  <a:gd name="f469" fmla="*/ f387 f145 1"/>
                  <a:gd name="f470" fmla="*/ f388 f146 1"/>
                  <a:gd name="f471" fmla="*/ f389 f145 1"/>
                  <a:gd name="f472" fmla="*/ f390 f146 1"/>
                  <a:gd name="f473" fmla="*/ f391 f145 1"/>
                  <a:gd name="f474" fmla="*/ f392 f146 1"/>
                  <a:gd name="f475" fmla="*/ f393 f145 1"/>
                  <a:gd name="f476" fmla="*/ f394 f146 1"/>
                </a:gdLst>
                <a:ahLst/>
                <a:cxnLst>
                  <a:cxn ang="3cd4">
                    <a:pos x="hc" y="t"/>
                  </a:cxn>
                  <a:cxn ang="0">
                    <a:pos x="r" y="vc"/>
                  </a:cxn>
                  <a:cxn ang="cd4">
                    <a:pos x="hc" y="b"/>
                  </a:cxn>
                  <a:cxn ang="cd2">
                    <a:pos x="l" y="vc"/>
                  </a:cxn>
                  <a:cxn ang="f234">
                    <a:pos x="f399" y="f400"/>
                  </a:cxn>
                  <a:cxn ang="f234">
                    <a:pos x="f401" y="f402"/>
                  </a:cxn>
                  <a:cxn ang="f234">
                    <a:pos x="f403" y="f404"/>
                  </a:cxn>
                  <a:cxn ang="f234">
                    <a:pos x="f405" y="f406"/>
                  </a:cxn>
                  <a:cxn ang="f234">
                    <a:pos x="f407" y="f408"/>
                  </a:cxn>
                  <a:cxn ang="f234">
                    <a:pos x="f409" y="f410"/>
                  </a:cxn>
                  <a:cxn ang="f234">
                    <a:pos x="f411" y="f412"/>
                  </a:cxn>
                  <a:cxn ang="f234">
                    <a:pos x="f413" y="f414"/>
                  </a:cxn>
                  <a:cxn ang="f234">
                    <a:pos x="f415" y="f416"/>
                  </a:cxn>
                  <a:cxn ang="f234">
                    <a:pos x="f417" y="f418"/>
                  </a:cxn>
                  <a:cxn ang="f234">
                    <a:pos x="f419" y="f420"/>
                  </a:cxn>
                  <a:cxn ang="f234">
                    <a:pos x="f421" y="f422"/>
                  </a:cxn>
                  <a:cxn ang="f234">
                    <a:pos x="f423" y="f424"/>
                  </a:cxn>
                  <a:cxn ang="f234">
                    <a:pos x="f425" y="f426"/>
                  </a:cxn>
                  <a:cxn ang="f234">
                    <a:pos x="f427" y="f428"/>
                  </a:cxn>
                  <a:cxn ang="f234">
                    <a:pos x="f429" y="f430"/>
                  </a:cxn>
                  <a:cxn ang="f234">
                    <a:pos x="f431" y="f432"/>
                  </a:cxn>
                  <a:cxn ang="f234">
                    <a:pos x="f433" y="f434"/>
                  </a:cxn>
                  <a:cxn ang="f234">
                    <a:pos x="f399" y="f434"/>
                  </a:cxn>
                  <a:cxn ang="f234">
                    <a:pos x="f435" y="f436"/>
                  </a:cxn>
                  <a:cxn ang="f234">
                    <a:pos x="f437" y="f430"/>
                  </a:cxn>
                  <a:cxn ang="f234">
                    <a:pos x="f438" y="f439"/>
                  </a:cxn>
                  <a:cxn ang="f234">
                    <a:pos x="f440" y="f441"/>
                  </a:cxn>
                  <a:cxn ang="f234">
                    <a:pos x="f442" y="f443"/>
                  </a:cxn>
                  <a:cxn ang="f234">
                    <a:pos x="f444" y="f445"/>
                  </a:cxn>
                  <a:cxn ang="f234">
                    <a:pos x="f446" y="f447"/>
                  </a:cxn>
                  <a:cxn ang="f234">
                    <a:pos x="f448" y="f449"/>
                  </a:cxn>
                  <a:cxn ang="f234">
                    <a:pos x="f450" y="f451"/>
                  </a:cxn>
                  <a:cxn ang="f234">
                    <a:pos x="f452" y="f453"/>
                  </a:cxn>
                  <a:cxn ang="f234">
                    <a:pos x="f454" y="f455"/>
                  </a:cxn>
                  <a:cxn ang="f234">
                    <a:pos x="f452" y="f456"/>
                  </a:cxn>
                  <a:cxn ang="f234">
                    <a:pos x="f457" y="f458"/>
                  </a:cxn>
                  <a:cxn ang="f234">
                    <a:pos x="f459" y="f460"/>
                  </a:cxn>
                  <a:cxn ang="f234">
                    <a:pos x="f461" y="f462"/>
                  </a:cxn>
                  <a:cxn ang="f234">
                    <a:pos x="f463" y="f464"/>
                  </a:cxn>
                  <a:cxn ang="f234">
                    <a:pos x="f465" y="f466"/>
                  </a:cxn>
                  <a:cxn ang="f234">
                    <a:pos x="f467" y="f468"/>
                  </a:cxn>
                  <a:cxn ang="f234">
                    <a:pos x="f469" y="f470"/>
                  </a:cxn>
                  <a:cxn ang="f234">
                    <a:pos x="f471" y="f472"/>
                  </a:cxn>
                  <a:cxn ang="f234">
                    <a:pos x="f473" y="f474"/>
                  </a:cxn>
                  <a:cxn ang="f234">
                    <a:pos x="f475" y="f476"/>
                  </a:cxn>
                  <a:cxn ang="f234">
                    <a:pos x="f399" y="f400"/>
                  </a:cxn>
                </a:cxnLst>
                <a:rect l="f395" t="f398" r="f396" b="f397"/>
                <a:pathLst>
                  <a:path w="1780" h="2122">
                    <a:moveTo>
                      <a:pt x="f8" y="f9"/>
                    </a:move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41"/>
                    </a:lnTo>
                    <a:lnTo>
                      <a:pt x="f5" y="f42"/>
                    </a:lnTo>
                    <a:lnTo>
                      <a:pt x="f5" y="f43"/>
                    </a:lnTo>
                    <a:lnTo>
                      <a:pt x="f5" y="f43"/>
                    </a:lnTo>
                    <a:lnTo>
                      <a:pt x="f38" y="f44"/>
                    </a:lnTo>
                    <a:lnTo>
                      <a:pt x="f45" y="f46"/>
                    </a:lnTo>
                    <a:lnTo>
                      <a:pt x="f47" y="f48"/>
                    </a:lnTo>
                    <a:lnTo>
                      <a:pt x="f49" y="f50"/>
                    </a:lnTo>
                    <a:lnTo>
                      <a:pt x="f37" y="f51"/>
                    </a:lnTo>
                    <a:lnTo>
                      <a:pt x="f33" y="f52"/>
                    </a:lnTo>
                    <a:lnTo>
                      <a:pt x="f53" y="f54"/>
                    </a:lnTo>
                    <a:lnTo>
                      <a:pt x="f55" y="f56"/>
                    </a:lnTo>
                    <a:lnTo>
                      <a:pt x="f57" y="f58"/>
                    </a:lnTo>
                    <a:lnTo>
                      <a:pt x="f59" y="f60"/>
                    </a:lnTo>
                    <a:lnTo>
                      <a:pt x="f61" y="f62"/>
                    </a:lnTo>
                    <a:lnTo>
                      <a:pt x="f63" y="f64"/>
                    </a:lnTo>
                    <a:lnTo>
                      <a:pt x="f65" y="f66"/>
                    </a:lnTo>
                    <a:lnTo>
                      <a:pt x="f67" y="f68"/>
                    </a:lnTo>
                    <a:lnTo>
                      <a:pt x="f69" y="f7"/>
                    </a:lnTo>
                    <a:lnTo>
                      <a:pt x="f8" y="f7"/>
                    </a:lnTo>
                    <a:lnTo>
                      <a:pt x="f8" y="f7"/>
                    </a:lnTo>
                    <a:lnTo>
                      <a:pt x="f70" y="f7"/>
                    </a:lnTo>
                    <a:lnTo>
                      <a:pt x="f71" y="f68"/>
                    </a:lnTo>
                    <a:lnTo>
                      <a:pt x="f72" y="f73"/>
                    </a:lnTo>
                    <a:lnTo>
                      <a:pt x="f74" y="f62"/>
                    </a:lnTo>
                    <a:lnTo>
                      <a:pt x="f75" y="f76"/>
                    </a:lnTo>
                    <a:lnTo>
                      <a:pt x="f77" y="f78"/>
                    </a:lnTo>
                    <a:lnTo>
                      <a:pt x="f79" y="f80"/>
                    </a:lnTo>
                    <a:lnTo>
                      <a:pt x="f81" y="f52"/>
                    </a:lnTo>
                    <a:lnTo>
                      <a:pt x="f82" y="f83"/>
                    </a:lnTo>
                    <a:lnTo>
                      <a:pt x="f84" y="f85"/>
                    </a:lnTo>
                    <a:lnTo>
                      <a:pt x="f86" y="f87"/>
                    </a:lnTo>
                    <a:lnTo>
                      <a:pt x="f88" y="f89"/>
                    </a:lnTo>
                    <a:lnTo>
                      <a:pt x="f90" y="f91"/>
                    </a:lnTo>
                    <a:lnTo>
                      <a:pt x="f92" y="f93"/>
                    </a:lnTo>
                    <a:lnTo>
                      <a:pt x="f94" y="f95"/>
                    </a:lnTo>
                    <a:lnTo>
                      <a:pt x="f96" y="f97"/>
                    </a:lnTo>
                    <a:lnTo>
                      <a:pt x="f98" y="f99"/>
                    </a:lnTo>
                    <a:lnTo>
                      <a:pt x="f100" y="f101"/>
                    </a:lnTo>
                    <a:lnTo>
                      <a:pt x="f102" y="f103"/>
                    </a:lnTo>
                    <a:lnTo>
                      <a:pt x="f104" y="f105"/>
                    </a:lnTo>
                    <a:lnTo>
                      <a:pt x="f6" y="f106"/>
                    </a:lnTo>
                    <a:lnTo>
                      <a:pt x="f6" y="f5"/>
                    </a:lnTo>
                    <a:lnTo>
                      <a:pt x="f6" y="f5"/>
                    </a:lnTo>
                    <a:lnTo>
                      <a:pt x="f104" y="f107"/>
                    </a:lnTo>
                    <a:lnTo>
                      <a:pt x="f102" y="f108"/>
                    </a:lnTo>
                    <a:lnTo>
                      <a:pt x="f109" y="f110"/>
                    </a:lnTo>
                    <a:lnTo>
                      <a:pt x="f111" y="f112"/>
                    </a:lnTo>
                    <a:lnTo>
                      <a:pt x="f113" y="f114"/>
                    </a:lnTo>
                    <a:lnTo>
                      <a:pt x="f115" y="f42"/>
                    </a:lnTo>
                    <a:lnTo>
                      <a:pt x="f116" y="f117"/>
                    </a:lnTo>
                    <a:lnTo>
                      <a:pt x="f118" y="f119"/>
                    </a:lnTo>
                    <a:lnTo>
                      <a:pt x="f120" y="f121"/>
                    </a:lnTo>
                    <a:lnTo>
                      <a:pt x="f122" y="f123"/>
                    </a:lnTo>
                    <a:lnTo>
                      <a:pt x="f124" y="f125"/>
                    </a:lnTo>
                    <a:lnTo>
                      <a:pt x="f126" y="f127"/>
                    </a:lnTo>
                    <a:lnTo>
                      <a:pt x="f128" y="f129"/>
                    </a:lnTo>
                    <a:lnTo>
                      <a:pt x="f130" y="f131"/>
                    </a:lnTo>
                    <a:lnTo>
                      <a:pt x="f132" y="f133"/>
                    </a:lnTo>
                    <a:lnTo>
                      <a:pt x="f134" y="f26"/>
                    </a:lnTo>
                    <a:lnTo>
                      <a:pt x="f135" y="f136"/>
                    </a:lnTo>
                    <a:lnTo>
                      <a:pt x="f137" y="f138"/>
                    </a:lnTo>
                    <a:lnTo>
                      <a:pt x="f139" y="f19"/>
                    </a:lnTo>
                    <a:lnTo>
                      <a:pt x="f140" y="f24"/>
                    </a:lnTo>
                    <a:lnTo>
                      <a:pt x="f141" y="f142"/>
                    </a:lnTo>
                    <a:lnTo>
                      <a:pt x="f143" y="f11"/>
                    </a:lnTo>
                    <a:lnTo>
                      <a:pt x="f8" y="f9"/>
                    </a:lnTo>
                    <a:lnTo>
                      <a:pt x="f8" y="f9"/>
                    </a:ln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12">
                <a:extLst>
                  <a:ext uri="{FF2B5EF4-FFF2-40B4-BE49-F238E27FC236}">
                    <a16:creationId xmlns:a16="http://schemas.microsoft.com/office/drawing/2014/main" id="{D294159F-E761-415C-BAB1-51D7C4594099}"/>
                  </a:ext>
                </a:extLst>
              </p:cNvPr>
              <p:cNvSpPr/>
              <p:nvPr/>
            </p:nvSpPr>
            <p:spPr>
              <a:xfrm>
                <a:off x="2485567" y="2888397"/>
                <a:ext cx="116293" cy="31400"/>
              </a:xfrm>
              <a:custGeom>
                <a:avLst/>
                <a:gdLst>
                  <a:gd name="f0" fmla="val 10800000"/>
                  <a:gd name="f1" fmla="val 5400000"/>
                  <a:gd name="f2" fmla="val 180"/>
                  <a:gd name="f3" fmla="val w"/>
                  <a:gd name="f4" fmla="val h"/>
                  <a:gd name="f5" fmla="val 0"/>
                  <a:gd name="f6" fmla="val 1526"/>
                  <a:gd name="f7" fmla="val 412"/>
                  <a:gd name="f8" fmla="val 206"/>
                  <a:gd name="f9" fmla="val 214"/>
                  <a:gd name="f10" fmla="val 2"/>
                  <a:gd name="f11" fmla="val 220"/>
                  <a:gd name="f12" fmla="val 6"/>
                  <a:gd name="f13" fmla="val 228"/>
                  <a:gd name="f14" fmla="val 12"/>
                  <a:gd name="f15" fmla="val 236"/>
                  <a:gd name="f16" fmla="val 28"/>
                  <a:gd name="f17" fmla="val 252"/>
                  <a:gd name="f18" fmla="val 52"/>
                  <a:gd name="f19" fmla="val 270"/>
                  <a:gd name="f20" fmla="val 80"/>
                  <a:gd name="f21" fmla="val 286"/>
                  <a:gd name="f22" fmla="val 116"/>
                  <a:gd name="f23" fmla="val 304"/>
                  <a:gd name="f24" fmla="val 156"/>
                  <a:gd name="f25" fmla="val 320"/>
                  <a:gd name="f26" fmla="val 204"/>
                  <a:gd name="f27" fmla="val 336"/>
                  <a:gd name="f28" fmla="val 256"/>
                  <a:gd name="f29" fmla="val 352"/>
                  <a:gd name="f30" fmla="val 312"/>
                  <a:gd name="f31" fmla="val 366"/>
                  <a:gd name="f32" fmla="val 376"/>
                  <a:gd name="f33" fmla="val 380"/>
                  <a:gd name="f34" fmla="val 444"/>
                  <a:gd name="f35" fmla="val 390"/>
                  <a:gd name="f36" fmla="val 516"/>
                  <a:gd name="f37" fmla="val 400"/>
                  <a:gd name="f38" fmla="val 594"/>
                  <a:gd name="f39" fmla="val 406"/>
                  <a:gd name="f40" fmla="val 676"/>
                  <a:gd name="f41" fmla="val 762"/>
                  <a:gd name="f42" fmla="val 850"/>
                  <a:gd name="f43" fmla="val 932"/>
                  <a:gd name="f44" fmla="val 1010"/>
                  <a:gd name="f45" fmla="val 1082"/>
                  <a:gd name="f46" fmla="val 1150"/>
                  <a:gd name="f47" fmla="val 1212"/>
                  <a:gd name="f48" fmla="val 1270"/>
                  <a:gd name="f49" fmla="val 1322"/>
                  <a:gd name="f50" fmla="val 1370"/>
                  <a:gd name="f51" fmla="val 1410"/>
                  <a:gd name="f52" fmla="val 1446"/>
                  <a:gd name="f53" fmla="val 1474"/>
                  <a:gd name="f54" fmla="val 1496"/>
                  <a:gd name="f55" fmla="val 1514"/>
                  <a:gd name="f56" fmla="val 1520"/>
                  <a:gd name="f57" fmla="val 1524"/>
                  <a:gd name="f58" fmla="val 200"/>
                  <a:gd name="f59" fmla="val 192"/>
                  <a:gd name="f60" fmla="val 184"/>
                  <a:gd name="f61" fmla="val 176"/>
                  <a:gd name="f62" fmla="val 160"/>
                  <a:gd name="f63" fmla="val 144"/>
                  <a:gd name="f64" fmla="val 126"/>
                  <a:gd name="f65" fmla="val 110"/>
                  <a:gd name="f66" fmla="val 92"/>
                  <a:gd name="f67" fmla="val 76"/>
                  <a:gd name="f68" fmla="val 60"/>
                  <a:gd name="f69" fmla="val 46"/>
                  <a:gd name="f70" fmla="val 34"/>
                  <a:gd name="f71" fmla="val 22"/>
                  <a:gd name="f72" fmla="val 14"/>
                  <a:gd name="f73" fmla="+- 0 0 -90"/>
                  <a:gd name="f74" fmla="*/ f3 1 1526"/>
                  <a:gd name="f75" fmla="*/ f4 1 412"/>
                  <a:gd name="f76" fmla="val f5"/>
                  <a:gd name="f77" fmla="val f6"/>
                  <a:gd name="f78" fmla="val f7"/>
                  <a:gd name="f79" fmla="*/ f73 f0 1"/>
                  <a:gd name="f80" fmla="+- f78 0 f76"/>
                  <a:gd name="f81" fmla="+- f77 0 f76"/>
                  <a:gd name="f82" fmla="*/ f79 1 f2"/>
                  <a:gd name="f83" fmla="*/ f81 1 1526"/>
                  <a:gd name="f84" fmla="*/ f80 1 412"/>
                  <a:gd name="f85" fmla="*/ 0 f81 1"/>
                  <a:gd name="f86" fmla="*/ 206 f80 1"/>
                  <a:gd name="f87" fmla="*/ 2 f81 1"/>
                  <a:gd name="f88" fmla="*/ 220 f80 1"/>
                  <a:gd name="f89" fmla="*/ 12 f81 1"/>
                  <a:gd name="f90" fmla="*/ 236 f80 1"/>
                  <a:gd name="f91" fmla="*/ 52 f81 1"/>
                  <a:gd name="f92" fmla="*/ 270 f80 1"/>
                  <a:gd name="f93" fmla="*/ 116 f81 1"/>
                  <a:gd name="f94" fmla="*/ 304 f80 1"/>
                  <a:gd name="f95" fmla="*/ 204 f81 1"/>
                  <a:gd name="f96" fmla="*/ 336 f80 1"/>
                  <a:gd name="f97" fmla="*/ 312 f81 1"/>
                  <a:gd name="f98" fmla="*/ 366 f80 1"/>
                  <a:gd name="f99" fmla="*/ 444 f81 1"/>
                  <a:gd name="f100" fmla="*/ 390 f80 1"/>
                  <a:gd name="f101" fmla="*/ 594 f81 1"/>
                  <a:gd name="f102" fmla="*/ 406 f80 1"/>
                  <a:gd name="f103" fmla="*/ 762 f81 1"/>
                  <a:gd name="f104" fmla="*/ 412 f80 1"/>
                  <a:gd name="f105" fmla="*/ 850 f81 1"/>
                  <a:gd name="f106" fmla="*/ 1010 f81 1"/>
                  <a:gd name="f107" fmla="*/ 400 f80 1"/>
                  <a:gd name="f108" fmla="*/ 1150 f81 1"/>
                  <a:gd name="f109" fmla="*/ 380 f80 1"/>
                  <a:gd name="f110" fmla="*/ 1270 f81 1"/>
                  <a:gd name="f111" fmla="*/ 352 f80 1"/>
                  <a:gd name="f112" fmla="*/ 1370 f81 1"/>
                  <a:gd name="f113" fmla="*/ 320 f80 1"/>
                  <a:gd name="f114" fmla="*/ 1446 f81 1"/>
                  <a:gd name="f115" fmla="*/ 286 f80 1"/>
                  <a:gd name="f116" fmla="*/ 1496 f81 1"/>
                  <a:gd name="f117" fmla="*/ 252 f80 1"/>
                  <a:gd name="f118" fmla="*/ 1520 f81 1"/>
                  <a:gd name="f119" fmla="*/ 228 f80 1"/>
                  <a:gd name="f120" fmla="*/ 1526 f81 1"/>
                  <a:gd name="f121" fmla="*/ 214 f80 1"/>
                  <a:gd name="f122" fmla="*/ 1524 f81 1"/>
                  <a:gd name="f123" fmla="*/ 192 f80 1"/>
                  <a:gd name="f124" fmla="*/ 1514 f81 1"/>
                  <a:gd name="f125" fmla="*/ 176 f80 1"/>
                  <a:gd name="f126" fmla="*/ 1474 f81 1"/>
                  <a:gd name="f127" fmla="*/ 144 f80 1"/>
                  <a:gd name="f128" fmla="*/ 1410 f81 1"/>
                  <a:gd name="f129" fmla="*/ 110 f80 1"/>
                  <a:gd name="f130" fmla="*/ 1322 f81 1"/>
                  <a:gd name="f131" fmla="*/ 76 f80 1"/>
                  <a:gd name="f132" fmla="*/ 1212 f81 1"/>
                  <a:gd name="f133" fmla="*/ 46 f80 1"/>
                  <a:gd name="f134" fmla="*/ 1082 f81 1"/>
                  <a:gd name="f135" fmla="*/ 22 f80 1"/>
                  <a:gd name="f136" fmla="*/ 932 f81 1"/>
                  <a:gd name="f137" fmla="*/ 6 f80 1"/>
                  <a:gd name="f138" fmla="*/ 0 f80 1"/>
                  <a:gd name="f139" fmla="*/ 676 f81 1"/>
                  <a:gd name="f140" fmla="*/ 2 f80 1"/>
                  <a:gd name="f141" fmla="*/ 516 f81 1"/>
                  <a:gd name="f142" fmla="*/ 14 f80 1"/>
                  <a:gd name="f143" fmla="*/ 376 f81 1"/>
                  <a:gd name="f144" fmla="*/ 34 f80 1"/>
                  <a:gd name="f145" fmla="*/ 256 f81 1"/>
                  <a:gd name="f146" fmla="*/ 60 f80 1"/>
                  <a:gd name="f147" fmla="*/ 156 f81 1"/>
                  <a:gd name="f148" fmla="*/ 92 f80 1"/>
                  <a:gd name="f149" fmla="*/ 80 f81 1"/>
                  <a:gd name="f150" fmla="*/ 126 f80 1"/>
                  <a:gd name="f151" fmla="*/ 28 f81 1"/>
                  <a:gd name="f152" fmla="*/ 160 f80 1"/>
                  <a:gd name="f153" fmla="*/ 6 f81 1"/>
                  <a:gd name="f154" fmla="*/ 184 f80 1"/>
                  <a:gd name="f155" fmla="*/ 200 f80 1"/>
                  <a:gd name="f156" fmla="+- f82 0 f1"/>
                  <a:gd name="f157" fmla="*/ f85 1 1526"/>
                  <a:gd name="f158" fmla="*/ f86 1 412"/>
                  <a:gd name="f159" fmla="*/ f87 1 1526"/>
                  <a:gd name="f160" fmla="*/ f88 1 412"/>
                  <a:gd name="f161" fmla="*/ f89 1 1526"/>
                  <a:gd name="f162" fmla="*/ f90 1 412"/>
                  <a:gd name="f163" fmla="*/ f91 1 1526"/>
                  <a:gd name="f164" fmla="*/ f92 1 412"/>
                  <a:gd name="f165" fmla="*/ f93 1 1526"/>
                  <a:gd name="f166" fmla="*/ f94 1 412"/>
                  <a:gd name="f167" fmla="*/ f95 1 1526"/>
                  <a:gd name="f168" fmla="*/ f96 1 412"/>
                  <a:gd name="f169" fmla="*/ f97 1 1526"/>
                  <a:gd name="f170" fmla="*/ f98 1 412"/>
                  <a:gd name="f171" fmla="*/ f99 1 1526"/>
                  <a:gd name="f172" fmla="*/ f100 1 412"/>
                  <a:gd name="f173" fmla="*/ f101 1 1526"/>
                  <a:gd name="f174" fmla="*/ f102 1 412"/>
                  <a:gd name="f175" fmla="*/ f103 1 1526"/>
                  <a:gd name="f176" fmla="*/ f104 1 412"/>
                  <a:gd name="f177" fmla="*/ f105 1 1526"/>
                  <a:gd name="f178" fmla="*/ f106 1 1526"/>
                  <a:gd name="f179" fmla="*/ f107 1 412"/>
                  <a:gd name="f180" fmla="*/ f108 1 1526"/>
                  <a:gd name="f181" fmla="*/ f109 1 412"/>
                  <a:gd name="f182" fmla="*/ f110 1 1526"/>
                  <a:gd name="f183" fmla="*/ f111 1 412"/>
                  <a:gd name="f184" fmla="*/ f112 1 1526"/>
                  <a:gd name="f185" fmla="*/ f113 1 412"/>
                  <a:gd name="f186" fmla="*/ f114 1 1526"/>
                  <a:gd name="f187" fmla="*/ f115 1 412"/>
                  <a:gd name="f188" fmla="*/ f116 1 1526"/>
                  <a:gd name="f189" fmla="*/ f117 1 412"/>
                  <a:gd name="f190" fmla="*/ f118 1 1526"/>
                  <a:gd name="f191" fmla="*/ f119 1 412"/>
                  <a:gd name="f192" fmla="*/ f120 1 1526"/>
                  <a:gd name="f193" fmla="*/ f121 1 412"/>
                  <a:gd name="f194" fmla="*/ f122 1 1526"/>
                  <a:gd name="f195" fmla="*/ f123 1 412"/>
                  <a:gd name="f196" fmla="*/ f124 1 1526"/>
                  <a:gd name="f197" fmla="*/ f125 1 412"/>
                  <a:gd name="f198" fmla="*/ f126 1 1526"/>
                  <a:gd name="f199" fmla="*/ f127 1 412"/>
                  <a:gd name="f200" fmla="*/ f128 1 1526"/>
                  <a:gd name="f201" fmla="*/ f129 1 412"/>
                  <a:gd name="f202" fmla="*/ f130 1 1526"/>
                  <a:gd name="f203" fmla="*/ f131 1 412"/>
                  <a:gd name="f204" fmla="*/ f132 1 1526"/>
                  <a:gd name="f205" fmla="*/ f133 1 412"/>
                  <a:gd name="f206" fmla="*/ f134 1 1526"/>
                  <a:gd name="f207" fmla="*/ f135 1 412"/>
                  <a:gd name="f208" fmla="*/ f136 1 1526"/>
                  <a:gd name="f209" fmla="*/ f137 1 412"/>
                  <a:gd name="f210" fmla="*/ f138 1 412"/>
                  <a:gd name="f211" fmla="*/ f139 1 1526"/>
                  <a:gd name="f212" fmla="*/ f140 1 412"/>
                  <a:gd name="f213" fmla="*/ f141 1 1526"/>
                  <a:gd name="f214" fmla="*/ f142 1 412"/>
                  <a:gd name="f215" fmla="*/ f143 1 1526"/>
                  <a:gd name="f216" fmla="*/ f144 1 412"/>
                  <a:gd name="f217" fmla="*/ f145 1 1526"/>
                  <a:gd name="f218" fmla="*/ f146 1 412"/>
                  <a:gd name="f219" fmla="*/ f147 1 1526"/>
                  <a:gd name="f220" fmla="*/ f148 1 412"/>
                  <a:gd name="f221" fmla="*/ f149 1 1526"/>
                  <a:gd name="f222" fmla="*/ f150 1 412"/>
                  <a:gd name="f223" fmla="*/ f151 1 1526"/>
                  <a:gd name="f224" fmla="*/ f152 1 412"/>
                  <a:gd name="f225" fmla="*/ f153 1 1526"/>
                  <a:gd name="f226" fmla="*/ f154 1 412"/>
                  <a:gd name="f227" fmla="*/ f155 1 412"/>
                  <a:gd name="f228" fmla="*/ 0 1 f83"/>
                  <a:gd name="f229" fmla="*/ f77 1 f83"/>
                  <a:gd name="f230" fmla="*/ 0 1 f84"/>
                  <a:gd name="f231" fmla="*/ f78 1 f84"/>
                  <a:gd name="f232" fmla="*/ f157 1 f83"/>
                  <a:gd name="f233" fmla="*/ f158 1 f84"/>
                  <a:gd name="f234" fmla="*/ f159 1 f83"/>
                  <a:gd name="f235" fmla="*/ f160 1 f84"/>
                  <a:gd name="f236" fmla="*/ f161 1 f83"/>
                  <a:gd name="f237" fmla="*/ f162 1 f84"/>
                  <a:gd name="f238" fmla="*/ f163 1 f83"/>
                  <a:gd name="f239" fmla="*/ f164 1 f84"/>
                  <a:gd name="f240" fmla="*/ f165 1 f83"/>
                  <a:gd name="f241" fmla="*/ f166 1 f84"/>
                  <a:gd name="f242" fmla="*/ f167 1 f83"/>
                  <a:gd name="f243" fmla="*/ f168 1 f84"/>
                  <a:gd name="f244" fmla="*/ f169 1 f83"/>
                  <a:gd name="f245" fmla="*/ f170 1 f84"/>
                  <a:gd name="f246" fmla="*/ f171 1 f83"/>
                  <a:gd name="f247" fmla="*/ f172 1 f84"/>
                  <a:gd name="f248" fmla="*/ f173 1 f83"/>
                  <a:gd name="f249" fmla="*/ f174 1 f84"/>
                  <a:gd name="f250" fmla="*/ f175 1 f83"/>
                  <a:gd name="f251" fmla="*/ f176 1 f84"/>
                  <a:gd name="f252" fmla="*/ f177 1 f83"/>
                  <a:gd name="f253" fmla="*/ f178 1 f83"/>
                  <a:gd name="f254" fmla="*/ f179 1 f84"/>
                  <a:gd name="f255" fmla="*/ f180 1 f83"/>
                  <a:gd name="f256" fmla="*/ f181 1 f84"/>
                  <a:gd name="f257" fmla="*/ f182 1 f83"/>
                  <a:gd name="f258" fmla="*/ f183 1 f84"/>
                  <a:gd name="f259" fmla="*/ f184 1 f83"/>
                  <a:gd name="f260" fmla="*/ f185 1 f84"/>
                  <a:gd name="f261" fmla="*/ f186 1 f83"/>
                  <a:gd name="f262" fmla="*/ f187 1 f84"/>
                  <a:gd name="f263" fmla="*/ f188 1 f83"/>
                  <a:gd name="f264" fmla="*/ f189 1 f84"/>
                  <a:gd name="f265" fmla="*/ f190 1 f83"/>
                  <a:gd name="f266" fmla="*/ f191 1 f84"/>
                  <a:gd name="f267" fmla="*/ f192 1 f83"/>
                  <a:gd name="f268" fmla="*/ f193 1 f84"/>
                  <a:gd name="f269" fmla="*/ f194 1 f83"/>
                  <a:gd name="f270" fmla="*/ f195 1 f84"/>
                  <a:gd name="f271" fmla="*/ f196 1 f83"/>
                  <a:gd name="f272" fmla="*/ f197 1 f84"/>
                  <a:gd name="f273" fmla="*/ f198 1 f83"/>
                  <a:gd name="f274" fmla="*/ f199 1 f84"/>
                  <a:gd name="f275" fmla="*/ f200 1 f83"/>
                  <a:gd name="f276" fmla="*/ f201 1 f84"/>
                  <a:gd name="f277" fmla="*/ f202 1 f83"/>
                  <a:gd name="f278" fmla="*/ f203 1 f84"/>
                  <a:gd name="f279" fmla="*/ f204 1 f83"/>
                  <a:gd name="f280" fmla="*/ f205 1 f84"/>
                  <a:gd name="f281" fmla="*/ f206 1 f83"/>
                  <a:gd name="f282" fmla="*/ f207 1 f84"/>
                  <a:gd name="f283" fmla="*/ f208 1 f83"/>
                  <a:gd name="f284" fmla="*/ f209 1 f84"/>
                  <a:gd name="f285" fmla="*/ f210 1 f84"/>
                  <a:gd name="f286" fmla="*/ f211 1 f83"/>
                  <a:gd name="f287" fmla="*/ f212 1 f84"/>
                  <a:gd name="f288" fmla="*/ f213 1 f83"/>
                  <a:gd name="f289" fmla="*/ f214 1 f84"/>
                  <a:gd name="f290" fmla="*/ f215 1 f83"/>
                  <a:gd name="f291" fmla="*/ f216 1 f84"/>
                  <a:gd name="f292" fmla="*/ f217 1 f83"/>
                  <a:gd name="f293" fmla="*/ f218 1 f84"/>
                  <a:gd name="f294" fmla="*/ f219 1 f83"/>
                  <a:gd name="f295" fmla="*/ f220 1 f84"/>
                  <a:gd name="f296" fmla="*/ f221 1 f83"/>
                  <a:gd name="f297" fmla="*/ f222 1 f84"/>
                  <a:gd name="f298" fmla="*/ f223 1 f83"/>
                  <a:gd name="f299" fmla="*/ f224 1 f84"/>
                  <a:gd name="f300" fmla="*/ f225 1 f83"/>
                  <a:gd name="f301" fmla="*/ f226 1 f84"/>
                  <a:gd name="f302" fmla="*/ f227 1 f84"/>
                  <a:gd name="f303" fmla="*/ f228 f74 1"/>
                  <a:gd name="f304" fmla="*/ f229 f74 1"/>
                  <a:gd name="f305" fmla="*/ f231 f75 1"/>
                  <a:gd name="f306" fmla="*/ f230 f75 1"/>
                  <a:gd name="f307" fmla="*/ f232 f74 1"/>
                  <a:gd name="f308" fmla="*/ f233 f75 1"/>
                  <a:gd name="f309" fmla="*/ f234 f74 1"/>
                  <a:gd name="f310" fmla="*/ f235 f75 1"/>
                  <a:gd name="f311" fmla="*/ f236 f74 1"/>
                  <a:gd name="f312" fmla="*/ f237 f75 1"/>
                  <a:gd name="f313" fmla="*/ f238 f74 1"/>
                  <a:gd name="f314" fmla="*/ f239 f75 1"/>
                  <a:gd name="f315" fmla="*/ f240 f74 1"/>
                  <a:gd name="f316" fmla="*/ f241 f75 1"/>
                  <a:gd name="f317" fmla="*/ f242 f74 1"/>
                  <a:gd name="f318" fmla="*/ f243 f75 1"/>
                  <a:gd name="f319" fmla="*/ f244 f74 1"/>
                  <a:gd name="f320" fmla="*/ f245 f75 1"/>
                  <a:gd name="f321" fmla="*/ f246 f74 1"/>
                  <a:gd name="f322" fmla="*/ f247 f75 1"/>
                  <a:gd name="f323" fmla="*/ f248 f74 1"/>
                  <a:gd name="f324" fmla="*/ f249 f75 1"/>
                  <a:gd name="f325" fmla="*/ f250 f74 1"/>
                  <a:gd name="f326" fmla="*/ f251 f75 1"/>
                  <a:gd name="f327" fmla="*/ f252 f74 1"/>
                  <a:gd name="f328" fmla="*/ f253 f74 1"/>
                  <a:gd name="f329" fmla="*/ f254 f75 1"/>
                  <a:gd name="f330" fmla="*/ f255 f74 1"/>
                  <a:gd name="f331" fmla="*/ f256 f75 1"/>
                  <a:gd name="f332" fmla="*/ f257 f74 1"/>
                  <a:gd name="f333" fmla="*/ f258 f75 1"/>
                  <a:gd name="f334" fmla="*/ f259 f74 1"/>
                  <a:gd name="f335" fmla="*/ f260 f75 1"/>
                  <a:gd name="f336" fmla="*/ f261 f74 1"/>
                  <a:gd name="f337" fmla="*/ f262 f75 1"/>
                  <a:gd name="f338" fmla="*/ f263 f74 1"/>
                  <a:gd name="f339" fmla="*/ f264 f75 1"/>
                  <a:gd name="f340" fmla="*/ f265 f74 1"/>
                  <a:gd name="f341" fmla="*/ f266 f75 1"/>
                  <a:gd name="f342" fmla="*/ f267 f74 1"/>
                  <a:gd name="f343" fmla="*/ f268 f75 1"/>
                  <a:gd name="f344" fmla="*/ f269 f74 1"/>
                  <a:gd name="f345" fmla="*/ f270 f75 1"/>
                  <a:gd name="f346" fmla="*/ f271 f74 1"/>
                  <a:gd name="f347" fmla="*/ f272 f75 1"/>
                  <a:gd name="f348" fmla="*/ f273 f74 1"/>
                  <a:gd name="f349" fmla="*/ f274 f75 1"/>
                  <a:gd name="f350" fmla="*/ f275 f74 1"/>
                  <a:gd name="f351" fmla="*/ f276 f75 1"/>
                  <a:gd name="f352" fmla="*/ f277 f74 1"/>
                  <a:gd name="f353" fmla="*/ f278 f75 1"/>
                  <a:gd name="f354" fmla="*/ f279 f74 1"/>
                  <a:gd name="f355" fmla="*/ f280 f75 1"/>
                  <a:gd name="f356" fmla="*/ f281 f74 1"/>
                  <a:gd name="f357" fmla="*/ f282 f75 1"/>
                  <a:gd name="f358" fmla="*/ f283 f74 1"/>
                  <a:gd name="f359" fmla="*/ f284 f75 1"/>
                  <a:gd name="f360" fmla="*/ f285 f75 1"/>
                  <a:gd name="f361" fmla="*/ f286 f74 1"/>
                  <a:gd name="f362" fmla="*/ f287 f75 1"/>
                  <a:gd name="f363" fmla="*/ f288 f74 1"/>
                  <a:gd name="f364" fmla="*/ f289 f75 1"/>
                  <a:gd name="f365" fmla="*/ f290 f74 1"/>
                  <a:gd name="f366" fmla="*/ f291 f75 1"/>
                  <a:gd name="f367" fmla="*/ f292 f74 1"/>
                  <a:gd name="f368" fmla="*/ f293 f75 1"/>
                  <a:gd name="f369" fmla="*/ f294 f74 1"/>
                  <a:gd name="f370" fmla="*/ f295 f75 1"/>
                  <a:gd name="f371" fmla="*/ f296 f74 1"/>
                  <a:gd name="f372" fmla="*/ f297 f75 1"/>
                  <a:gd name="f373" fmla="*/ f298 f74 1"/>
                  <a:gd name="f374" fmla="*/ f299 f75 1"/>
                  <a:gd name="f375" fmla="*/ f300 f74 1"/>
                  <a:gd name="f376" fmla="*/ f301 f75 1"/>
                  <a:gd name="f377" fmla="*/ f302 f75 1"/>
                </a:gdLst>
                <a:ahLst/>
                <a:cxnLst>
                  <a:cxn ang="3cd4">
                    <a:pos x="hc" y="t"/>
                  </a:cxn>
                  <a:cxn ang="0">
                    <a:pos x="r" y="vc"/>
                  </a:cxn>
                  <a:cxn ang="cd4">
                    <a:pos x="hc" y="b"/>
                  </a:cxn>
                  <a:cxn ang="cd2">
                    <a:pos x="l" y="vc"/>
                  </a:cxn>
                  <a:cxn ang="f156">
                    <a:pos x="f307" y="f308"/>
                  </a:cxn>
                  <a:cxn ang="f156">
                    <a:pos x="f309" y="f310"/>
                  </a:cxn>
                  <a:cxn ang="f156">
                    <a:pos x="f311" y="f312"/>
                  </a:cxn>
                  <a:cxn ang="f156">
                    <a:pos x="f313" y="f314"/>
                  </a:cxn>
                  <a:cxn ang="f156">
                    <a:pos x="f315" y="f316"/>
                  </a:cxn>
                  <a:cxn ang="f156">
                    <a:pos x="f317" y="f318"/>
                  </a:cxn>
                  <a:cxn ang="f156">
                    <a:pos x="f319" y="f320"/>
                  </a:cxn>
                  <a:cxn ang="f156">
                    <a:pos x="f321" y="f322"/>
                  </a:cxn>
                  <a:cxn ang="f156">
                    <a:pos x="f323" y="f324"/>
                  </a:cxn>
                  <a:cxn ang="f156">
                    <a:pos x="f325" y="f326"/>
                  </a:cxn>
                  <a:cxn ang="f156">
                    <a:pos x="f327" y="f326"/>
                  </a:cxn>
                  <a:cxn ang="f156">
                    <a:pos x="f328" y="f329"/>
                  </a:cxn>
                  <a:cxn ang="f156">
                    <a:pos x="f330" y="f331"/>
                  </a:cxn>
                  <a:cxn ang="f156">
                    <a:pos x="f332" y="f333"/>
                  </a:cxn>
                  <a:cxn ang="f156">
                    <a:pos x="f334" y="f335"/>
                  </a:cxn>
                  <a:cxn ang="f156">
                    <a:pos x="f336" y="f337"/>
                  </a:cxn>
                  <a:cxn ang="f156">
                    <a:pos x="f338" y="f339"/>
                  </a:cxn>
                  <a:cxn ang="f156">
                    <a:pos x="f340" y="f341"/>
                  </a:cxn>
                  <a:cxn ang="f156">
                    <a:pos x="f342" y="f343"/>
                  </a:cxn>
                  <a:cxn ang="f156">
                    <a:pos x="f342" y="f308"/>
                  </a:cxn>
                  <a:cxn ang="f156">
                    <a:pos x="f344" y="f345"/>
                  </a:cxn>
                  <a:cxn ang="f156">
                    <a:pos x="f346" y="f347"/>
                  </a:cxn>
                  <a:cxn ang="f156">
                    <a:pos x="f348" y="f349"/>
                  </a:cxn>
                  <a:cxn ang="f156">
                    <a:pos x="f350" y="f351"/>
                  </a:cxn>
                  <a:cxn ang="f156">
                    <a:pos x="f352" y="f353"/>
                  </a:cxn>
                  <a:cxn ang="f156">
                    <a:pos x="f354" y="f355"/>
                  </a:cxn>
                  <a:cxn ang="f156">
                    <a:pos x="f356" y="f357"/>
                  </a:cxn>
                  <a:cxn ang="f156">
                    <a:pos x="f358" y="f359"/>
                  </a:cxn>
                  <a:cxn ang="f156">
                    <a:pos x="f325" y="f360"/>
                  </a:cxn>
                  <a:cxn ang="f156">
                    <a:pos x="f361" y="f362"/>
                  </a:cxn>
                  <a:cxn ang="f156">
                    <a:pos x="f363" y="f364"/>
                  </a:cxn>
                  <a:cxn ang="f156">
                    <a:pos x="f365" y="f366"/>
                  </a:cxn>
                  <a:cxn ang="f156">
                    <a:pos x="f367" y="f368"/>
                  </a:cxn>
                  <a:cxn ang="f156">
                    <a:pos x="f369" y="f370"/>
                  </a:cxn>
                  <a:cxn ang="f156">
                    <a:pos x="f371" y="f372"/>
                  </a:cxn>
                  <a:cxn ang="f156">
                    <a:pos x="f373" y="f374"/>
                  </a:cxn>
                  <a:cxn ang="f156">
                    <a:pos x="f375" y="f376"/>
                  </a:cxn>
                  <a:cxn ang="f156">
                    <a:pos x="f307" y="f377"/>
                  </a:cxn>
                  <a:cxn ang="f156">
                    <a:pos x="f307" y="f308"/>
                  </a:cxn>
                </a:cxnLst>
                <a:rect l="f303" t="f306" r="f304" b="f305"/>
                <a:pathLst>
                  <a:path w="1526" h="412">
                    <a:moveTo>
                      <a:pt x="f5" y="f8"/>
                    </a:moveTo>
                    <a:lnTo>
                      <a:pt x="f5" y="f8"/>
                    </a:lnTo>
                    <a:lnTo>
                      <a:pt x="f5"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32" y="f33"/>
                    </a:lnTo>
                    <a:lnTo>
                      <a:pt x="f34" y="f35"/>
                    </a:lnTo>
                    <a:lnTo>
                      <a:pt x="f36" y="f37"/>
                    </a:lnTo>
                    <a:lnTo>
                      <a:pt x="f38" y="f39"/>
                    </a:lnTo>
                    <a:lnTo>
                      <a:pt x="f40" y="f7"/>
                    </a:lnTo>
                    <a:lnTo>
                      <a:pt x="f41" y="f7"/>
                    </a:lnTo>
                    <a:lnTo>
                      <a:pt x="f41" y="f7"/>
                    </a:lnTo>
                    <a:lnTo>
                      <a:pt x="f42" y="f7"/>
                    </a:lnTo>
                    <a:lnTo>
                      <a:pt x="f43" y="f39"/>
                    </a:lnTo>
                    <a:lnTo>
                      <a:pt x="f44" y="f37"/>
                    </a:lnTo>
                    <a:lnTo>
                      <a:pt x="f45" y="f35"/>
                    </a:lnTo>
                    <a:lnTo>
                      <a:pt x="f46" y="f33"/>
                    </a:lnTo>
                    <a:lnTo>
                      <a:pt x="f47" y="f31"/>
                    </a:lnTo>
                    <a:lnTo>
                      <a:pt x="f48" y="f29"/>
                    </a:lnTo>
                    <a:lnTo>
                      <a:pt x="f49" y="f27"/>
                    </a:lnTo>
                    <a:lnTo>
                      <a:pt x="f50" y="f25"/>
                    </a:lnTo>
                    <a:lnTo>
                      <a:pt x="f51" y="f23"/>
                    </a:lnTo>
                    <a:lnTo>
                      <a:pt x="f52" y="f21"/>
                    </a:lnTo>
                    <a:lnTo>
                      <a:pt x="f53" y="f19"/>
                    </a:lnTo>
                    <a:lnTo>
                      <a:pt x="f54" y="f17"/>
                    </a:lnTo>
                    <a:lnTo>
                      <a:pt x="f55" y="f15"/>
                    </a:lnTo>
                    <a:lnTo>
                      <a:pt x="f56" y="f13"/>
                    </a:lnTo>
                    <a:lnTo>
                      <a:pt x="f57" y="f11"/>
                    </a:lnTo>
                    <a:lnTo>
                      <a:pt x="f6" y="f9"/>
                    </a:lnTo>
                    <a:lnTo>
                      <a:pt x="f6" y="f8"/>
                    </a:lnTo>
                    <a:lnTo>
                      <a:pt x="f6" y="f8"/>
                    </a:lnTo>
                    <a:lnTo>
                      <a:pt x="f6" y="f58"/>
                    </a:lnTo>
                    <a:lnTo>
                      <a:pt x="f57" y="f59"/>
                    </a:lnTo>
                    <a:lnTo>
                      <a:pt x="f56" y="f60"/>
                    </a:lnTo>
                    <a:lnTo>
                      <a:pt x="f55" y="f61"/>
                    </a:lnTo>
                    <a:lnTo>
                      <a:pt x="f54" y="f62"/>
                    </a:lnTo>
                    <a:lnTo>
                      <a:pt x="f53" y="f63"/>
                    </a:lnTo>
                    <a:lnTo>
                      <a:pt x="f52" y="f64"/>
                    </a:lnTo>
                    <a:lnTo>
                      <a:pt x="f51" y="f65"/>
                    </a:lnTo>
                    <a:lnTo>
                      <a:pt x="f50" y="f66"/>
                    </a:lnTo>
                    <a:lnTo>
                      <a:pt x="f49" y="f67"/>
                    </a:lnTo>
                    <a:lnTo>
                      <a:pt x="f48" y="f68"/>
                    </a:lnTo>
                    <a:lnTo>
                      <a:pt x="f47" y="f69"/>
                    </a:lnTo>
                    <a:lnTo>
                      <a:pt x="f46" y="f70"/>
                    </a:lnTo>
                    <a:lnTo>
                      <a:pt x="f45" y="f71"/>
                    </a:lnTo>
                    <a:lnTo>
                      <a:pt x="f44" y="f72"/>
                    </a:lnTo>
                    <a:lnTo>
                      <a:pt x="f43" y="f12"/>
                    </a:lnTo>
                    <a:lnTo>
                      <a:pt x="f42" y="f10"/>
                    </a:lnTo>
                    <a:lnTo>
                      <a:pt x="f41" y="f5"/>
                    </a:lnTo>
                    <a:lnTo>
                      <a:pt x="f41" y="f5"/>
                    </a:lnTo>
                    <a:lnTo>
                      <a:pt x="f40" y="f10"/>
                    </a:lnTo>
                    <a:lnTo>
                      <a:pt x="f38" y="f12"/>
                    </a:lnTo>
                    <a:lnTo>
                      <a:pt x="f36" y="f72"/>
                    </a:lnTo>
                    <a:lnTo>
                      <a:pt x="f34" y="f71"/>
                    </a:lnTo>
                    <a:lnTo>
                      <a:pt x="f32" y="f70"/>
                    </a:lnTo>
                    <a:lnTo>
                      <a:pt x="f30" y="f69"/>
                    </a:lnTo>
                    <a:lnTo>
                      <a:pt x="f28" y="f68"/>
                    </a:lnTo>
                    <a:lnTo>
                      <a:pt x="f26" y="f67"/>
                    </a:lnTo>
                    <a:lnTo>
                      <a:pt x="f24" y="f66"/>
                    </a:lnTo>
                    <a:lnTo>
                      <a:pt x="f22" y="f65"/>
                    </a:lnTo>
                    <a:lnTo>
                      <a:pt x="f20" y="f64"/>
                    </a:lnTo>
                    <a:lnTo>
                      <a:pt x="f18" y="f63"/>
                    </a:lnTo>
                    <a:lnTo>
                      <a:pt x="f16" y="f62"/>
                    </a:lnTo>
                    <a:lnTo>
                      <a:pt x="f14" y="f61"/>
                    </a:lnTo>
                    <a:lnTo>
                      <a:pt x="f12" y="f60"/>
                    </a:lnTo>
                    <a:lnTo>
                      <a:pt x="f10" y="f59"/>
                    </a:lnTo>
                    <a:lnTo>
                      <a:pt x="f5" y="f58"/>
                    </a:lnTo>
                    <a:lnTo>
                      <a:pt x="f5" y="f8"/>
                    </a:lnTo>
                    <a:lnTo>
                      <a:pt x="f5" y="f8"/>
                    </a:ln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10" name="Rectangle 197">
              <a:extLst>
                <a:ext uri="{FF2B5EF4-FFF2-40B4-BE49-F238E27FC236}">
                  <a16:creationId xmlns:a16="http://schemas.microsoft.com/office/drawing/2014/main" id="{34710611-CC72-4BCB-A5CA-3B122164EF2A}"/>
                </a:ext>
              </a:extLst>
            </p:cNvPr>
            <p:cNvSpPr/>
            <p:nvPr/>
          </p:nvSpPr>
          <p:spPr>
            <a:xfrm>
              <a:off x="2653195" y="2182279"/>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Data Factory </a:t>
              </a: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237">
              <a:extLst>
                <a:ext uri="{FF2B5EF4-FFF2-40B4-BE49-F238E27FC236}">
                  <a16:creationId xmlns:a16="http://schemas.microsoft.com/office/drawing/2014/main" id="{5555AB13-4F46-46EA-BDD9-8BEA0DF91E5D}"/>
                </a:ext>
              </a:extLst>
            </p:cNvPr>
            <p:cNvSpPr/>
            <p:nvPr/>
          </p:nvSpPr>
          <p:spPr>
            <a:xfrm>
              <a:off x="2334326" y="2121023"/>
              <a:ext cx="286417" cy="300983"/>
            </a:xfrm>
            <a:custGeom>
              <a:avLst/>
              <a:gdLst>
                <a:gd name="f0" fmla="val 10800000"/>
                <a:gd name="f1" fmla="val 5400000"/>
                <a:gd name="f2" fmla="val 180"/>
                <a:gd name="f3" fmla="val w"/>
                <a:gd name="f4" fmla="val h"/>
                <a:gd name="f5" fmla="val 0"/>
                <a:gd name="f6" fmla="val 2687091"/>
                <a:gd name="f7" fmla="val 2823758"/>
                <a:gd name="f8" fmla="val 1931382"/>
                <a:gd name="f9" fmla="val 1799512"/>
                <a:gd name="f10" fmla="val 2128383"/>
                <a:gd name="f11" fmla="val 2260253"/>
                <a:gd name="f12" fmla="val 1372033"/>
                <a:gd name="f13" fmla="val 1700904"/>
                <a:gd name="f14" fmla="val 812685"/>
                <a:gd name="f15" fmla="val 1141555"/>
                <a:gd name="f16" fmla="val 486277"/>
                <a:gd name="f17" fmla="val 93827"/>
                <a:gd name="f18" fmla="val 275081"/>
                <a:gd name="f19" fmla="val 103872"/>
                <a:gd name="f20" fmla="val 124395"/>
                <a:gd name="f21" fmla="val 162103"/>
                <a:gd name="f22" fmla="val 199811"/>
                <a:gd name="f23" fmla="val 230379"/>
                <a:gd name="f24" fmla="val 697473"/>
                <a:gd name="f25" fmla="val 868682"/>
                <a:gd name="f26" fmla="val 486276"/>
                <a:gd name="f27" fmla="val 754840"/>
                <a:gd name="f28" fmla="val 972553"/>
                <a:gd name="f29" fmla="val 45171"/>
                <a:gd name="f30" fmla="val 100893"/>
                <a:gd name="f31" fmla="val 302678"/>
                <a:gd name="f32" fmla="val 972552"/>
                <a:gd name="f33" fmla="val 504463"/>
                <a:gd name="f34" fmla="val 706248"/>
                <a:gd name="f35" fmla="val 1342945"/>
                <a:gd name="f36" fmla="val 1792243"/>
                <a:gd name="f37" fmla="val 722637"/>
                <a:gd name="f38" fmla="val 1365018"/>
                <a:gd name="f39" fmla="val 723934"/>
                <a:gd name="f40" fmla="val 1573518"/>
                <a:gd name="f41" fmla="val 1833418"/>
                <a:gd name="f42" fmla="val 2090363"/>
                <a:gd name="f43" fmla="val 2468997"/>
                <a:gd name="f44" fmla="val 186290"/>
                <a:gd name="f45" fmla="val 2823753"/>
                <a:gd name="f46" fmla="val 1"/>
                <a:gd name="f47" fmla="val 706250"/>
                <a:gd name="f48" fmla="val 100895"/>
                <a:gd name="f49" fmla="val 217713"/>
                <a:gd name="f50" fmla="+- 0 0 -90"/>
                <a:gd name="f51" fmla="*/ f3 1 2687091"/>
                <a:gd name="f52" fmla="*/ f4 1 2823758"/>
                <a:gd name="f53" fmla="val f5"/>
                <a:gd name="f54" fmla="val f6"/>
                <a:gd name="f55" fmla="val f7"/>
                <a:gd name="f56" fmla="*/ f50 f0 1"/>
                <a:gd name="f57" fmla="+- f55 0 f53"/>
                <a:gd name="f58" fmla="+- f54 0 f53"/>
                <a:gd name="f59" fmla="*/ f56 1 f2"/>
                <a:gd name="f60" fmla="*/ f58 1 2687091"/>
                <a:gd name="f61" fmla="*/ f57 1 2823758"/>
                <a:gd name="f62" fmla="*/ 1931382 f58 1"/>
                <a:gd name="f63" fmla="*/ 1799512 f57 1"/>
                <a:gd name="f64" fmla="*/ 2128383 f57 1"/>
                <a:gd name="f65" fmla="*/ 2260253 f58 1"/>
                <a:gd name="f66" fmla="*/ 1372033 f58 1"/>
                <a:gd name="f67" fmla="*/ 1700904 f58 1"/>
                <a:gd name="f68" fmla="*/ 812685 f58 1"/>
                <a:gd name="f69" fmla="*/ 1141555 f58 1"/>
                <a:gd name="f70" fmla="*/ 486277 f58 1"/>
                <a:gd name="f71" fmla="*/ 93827 f57 1"/>
                <a:gd name="f72" fmla="*/ 103872 f58 1"/>
                <a:gd name="f73" fmla="*/ 162103 f57 1"/>
                <a:gd name="f74" fmla="*/ 230379 f57 1"/>
                <a:gd name="f75" fmla="*/ 868682 f58 1"/>
                <a:gd name="f76" fmla="*/ 486276 f58 1"/>
                <a:gd name="f77" fmla="*/ 0 f57 1"/>
                <a:gd name="f78" fmla="*/ 972553 f58 1"/>
                <a:gd name="f79" fmla="*/ 100893 f57 1"/>
                <a:gd name="f80" fmla="*/ 972552 f58 1"/>
                <a:gd name="f81" fmla="*/ 706248 f57 1"/>
                <a:gd name="f82" fmla="*/ 1342945 f57 1"/>
                <a:gd name="f83" fmla="*/ 1792243 f58 1"/>
                <a:gd name="f84" fmla="*/ 722637 f57 1"/>
                <a:gd name="f85" fmla="*/ 1365018 f57 1"/>
                <a:gd name="f86" fmla="*/ 2687091 f58 1"/>
                <a:gd name="f87" fmla="*/ 723934 f57 1"/>
                <a:gd name="f88" fmla="*/ 1573518 f57 1"/>
                <a:gd name="f89" fmla="*/ 1833418 f57 1"/>
                <a:gd name="f90" fmla="*/ 2090363 f57 1"/>
                <a:gd name="f91" fmla="*/ 2468997 f57 1"/>
                <a:gd name="f92" fmla="*/ 2823758 f57 1"/>
                <a:gd name="f93" fmla="*/ 186290 f58 1"/>
                <a:gd name="f94" fmla="*/ 2823753 f57 1"/>
                <a:gd name="f95" fmla="*/ 1 f58 1"/>
                <a:gd name="f96" fmla="*/ 706250 f57 1"/>
                <a:gd name="f97" fmla="*/ 0 f58 1"/>
                <a:gd name="f98" fmla="*/ 100895 f57 1"/>
                <a:gd name="f99" fmla="+- f59 0 f1"/>
                <a:gd name="f100" fmla="*/ f62 1 2687091"/>
                <a:gd name="f101" fmla="*/ f63 1 2823758"/>
                <a:gd name="f102" fmla="*/ f64 1 2823758"/>
                <a:gd name="f103" fmla="*/ f65 1 2687091"/>
                <a:gd name="f104" fmla="*/ f66 1 2687091"/>
                <a:gd name="f105" fmla="*/ f67 1 2687091"/>
                <a:gd name="f106" fmla="*/ f68 1 2687091"/>
                <a:gd name="f107" fmla="*/ f69 1 2687091"/>
                <a:gd name="f108" fmla="*/ f70 1 2687091"/>
                <a:gd name="f109" fmla="*/ f71 1 2823758"/>
                <a:gd name="f110" fmla="*/ f72 1 2687091"/>
                <a:gd name="f111" fmla="*/ f73 1 2823758"/>
                <a:gd name="f112" fmla="*/ f74 1 2823758"/>
                <a:gd name="f113" fmla="*/ f75 1 2687091"/>
                <a:gd name="f114" fmla="*/ f76 1 2687091"/>
                <a:gd name="f115" fmla="*/ f77 1 2823758"/>
                <a:gd name="f116" fmla="*/ f78 1 2687091"/>
                <a:gd name="f117" fmla="*/ f79 1 2823758"/>
                <a:gd name="f118" fmla="*/ f80 1 2687091"/>
                <a:gd name="f119" fmla="*/ f81 1 2823758"/>
                <a:gd name="f120" fmla="*/ f82 1 2823758"/>
                <a:gd name="f121" fmla="*/ f83 1 2687091"/>
                <a:gd name="f122" fmla="*/ f84 1 2823758"/>
                <a:gd name="f123" fmla="*/ f85 1 2823758"/>
                <a:gd name="f124" fmla="*/ f86 1 2687091"/>
                <a:gd name="f125" fmla="*/ f87 1 2823758"/>
                <a:gd name="f126" fmla="*/ f88 1 2823758"/>
                <a:gd name="f127" fmla="*/ f89 1 2823758"/>
                <a:gd name="f128" fmla="*/ f90 1 2823758"/>
                <a:gd name="f129" fmla="*/ f91 1 2823758"/>
                <a:gd name="f130" fmla="*/ f92 1 2823758"/>
                <a:gd name="f131" fmla="*/ f93 1 2687091"/>
                <a:gd name="f132" fmla="*/ f94 1 2823758"/>
                <a:gd name="f133" fmla="*/ f95 1 2687091"/>
                <a:gd name="f134" fmla="*/ f96 1 2823758"/>
                <a:gd name="f135" fmla="*/ f97 1 2687091"/>
                <a:gd name="f136" fmla="*/ f98 1 2823758"/>
                <a:gd name="f137" fmla="*/ f53 1 f60"/>
                <a:gd name="f138" fmla="*/ f54 1 f60"/>
                <a:gd name="f139" fmla="*/ f53 1 f61"/>
                <a:gd name="f140" fmla="*/ f55 1 f61"/>
                <a:gd name="f141" fmla="*/ f100 1 f60"/>
                <a:gd name="f142" fmla="*/ f101 1 f61"/>
                <a:gd name="f143" fmla="*/ f102 1 f61"/>
                <a:gd name="f144" fmla="*/ f103 1 f60"/>
                <a:gd name="f145" fmla="*/ f104 1 f60"/>
                <a:gd name="f146" fmla="*/ f105 1 f60"/>
                <a:gd name="f147" fmla="*/ f106 1 f60"/>
                <a:gd name="f148" fmla="*/ f107 1 f60"/>
                <a:gd name="f149" fmla="*/ f108 1 f60"/>
                <a:gd name="f150" fmla="*/ f109 1 f61"/>
                <a:gd name="f151" fmla="*/ f110 1 f60"/>
                <a:gd name="f152" fmla="*/ f111 1 f61"/>
                <a:gd name="f153" fmla="*/ f112 1 f61"/>
                <a:gd name="f154" fmla="*/ f113 1 f60"/>
                <a:gd name="f155" fmla="*/ f114 1 f60"/>
                <a:gd name="f156" fmla="*/ f115 1 f61"/>
                <a:gd name="f157" fmla="*/ f116 1 f60"/>
                <a:gd name="f158" fmla="*/ f117 1 f61"/>
                <a:gd name="f159" fmla="*/ f118 1 f60"/>
                <a:gd name="f160" fmla="*/ f119 1 f61"/>
                <a:gd name="f161" fmla="*/ f120 1 f61"/>
                <a:gd name="f162" fmla="*/ f121 1 f60"/>
                <a:gd name="f163" fmla="*/ f122 1 f61"/>
                <a:gd name="f164" fmla="*/ f123 1 f61"/>
                <a:gd name="f165" fmla="*/ f124 1 f60"/>
                <a:gd name="f166" fmla="*/ f125 1 f61"/>
                <a:gd name="f167" fmla="*/ f126 1 f61"/>
                <a:gd name="f168" fmla="*/ f127 1 f61"/>
                <a:gd name="f169" fmla="*/ f128 1 f61"/>
                <a:gd name="f170" fmla="*/ f129 1 f61"/>
                <a:gd name="f171" fmla="*/ f130 1 f61"/>
                <a:gd name="f172" fmla="*/ f131 1 f60"/>
                <a:gd name="f173" fmla="*/ f132 1 f61"/>
                <a:gd name="f174" fmla="*/ f133 1 f60"/>
                <a:gd name="f175" fmla="*/ f134 1 f61"/>
                <a:gd name="f176" fmla="*/ f135 1 f60"/>
                <a:gd name="f177" fmla="*/ f136 1 f61"/>
                <a:gd name="f178" fmla="*/ f137 f51 1"/>
                <a:gd name="f179" fmla="*/ f138 f51 1"/>
                <a:gd name="f180" fmla="*/ f140 f52 1"/>
                <a:gd name="f181" fmla="*/ f139 f52 1"/>
                <a:gd name="f182" fmla="*/ f141 f51 1"/>
                <a:gd name="f183" fmla="*/ f142 f52 1"/>
                <a:gd name="f184" fmla="*/ f143 f52 1"/>
                <a:gd name="f185" fmla="*/ f144 f51 1"/>
                <a:gd name="f186" fmla="*/ f145 f51 1"/>
                <a:gd name="f187" fmla="*/ f146 f51 1"/>
                <a:gd name="f188" fmla="*/ f147 f51 1"/>
                <a:gd name="f189" fmla="*/ f148 f51 1"/>
                <a:gd name="f190" fmla="*/ f149 f51 1"/>
                <a:gd name="f191" fmla="*/ f150 f52 1"/>
                <a:gd name="f192" fmla="*/ f151 f51 1"/>
                <a:gd name="f193" fmla="*/ f152 f52 1"/>
                <a:gd name="f194" fmla="*/ f153 f52 1"/>
                <a:gd name="f195" fmla="*/ f154 f51 1"/>
                <a:gd name="f196" fmla="*/ f155 f51 1"/>
                <a:gd name="f197" fmla="*/ f156 f52 1"/>
                <a:gd name="f198" fmla="*/ f157 f51 1"/>
                <a:gd name="f199" fmla="*/ f158 f52 1"/>
                <a:gd name="f200" fmla="*/ f159 f51 1"/>
                <a:gd name="f201" fmla="*/ f160 f52 1"/>
                <a:gd name="f202" fmla="*/ f161 f52 1"/>
                <a:gd name="f203" fmla="*/ f162 f51 1"/>
                <a:gd name="f204" fmla="*/ f163 f52 1"/>
                <a:gd name="f205" fmla="*/ f164 f52 1"/>
                <a:gd name="f206" fmla="*/ f165 f51 1"/>
                <a:gd name="f207" fmla="*/ f166 f52 1"/>
                <a:gd name="f208" fmla="*/ f167 f52 1"/>
                <a:gd name="f209" fmla="*/ f168 f52 1"/>
                <a:gd name="f210" fmla="*/ f169 f52 1"/>
                <a:gd name="f211" fmla="*/ f170 f52 1"/>
                <a:gd name="f212" fmla="*/ f171 f52 1"/>
                <a:gd name="f213" fmla="*/ f172 f51 1"/>
                <a:gd name="f214" fmla="*/ f173 f52 1"/>
                <a:gd name="f215" fmla="*/ f174 f51 1"/>
                <a:gd name="f216" fmla="*/ f175 f52 1"/>
                <a:gd name="f217" fmla="*/ f176 f51 1"/>
                <a:gd name="f218" fmla="*/ f177 f52 1"/>
              </a:gdLst>
              <a:ahLst/>
              <a:cxnLst>
                <a:cxn ang="3cd4">
                  <a:pos x="hc" y="t"/>
                </a:cxn>
                <a:cxn ang="0">
                  <a:pos x="r" y="vc"/>
                </a:cxn>
                <a:cxn ang="cd4">
                  <a:pos x="hc" y="b"/>
                </a:cxn>
                <a:cxn ang="cd2">
                  <a:pos x="l" y="vc"/>
                </a:cxn>
                <a:cxn ang="f99">
                  <a:pos x="f182" y="f183"/>
                </a:cxn>
                <a:cxn ang="f99">
                  <a:pos x="f182" y="f184"/>
                </a:cxn>
                <a:cxn ang="f99">
                  <a:pos x="f185" y="f184"/>
                </a:cxn>
                <a:cxn ang="f99">
                  <a:pos x="f185" y="f183"/>
                </a:cxn>
                <a:cxn ang="f99">
                  <a:pos x="f186" y="f183"/>
                </a:cxn>
                <a:cxn ang="f99">
                  <a:pos x="f186" y="f184"/>
                </a:cxn>
                <a:cxn ang="f99">
                  <a:pos x="f187" y="f184"/>
                </a:cxn>
                <a:cxn ang="f99">
                  <a:pos x="f187" y="f183"/>
                </a:cxn>
                <a:cxn ang="f99">
                  <a:pos x="f188" y="f183"/>
                </a:cxn>
                <a:cxn ang="f99">
                  <a:pos x="f188" y="f184"/>
                </a:cxn>
                <a:cxn ang="f99">
                  <a:pos x="f189" y="f184"/>
                </a:cxn>
                <a:cxn ang="f99">
                  <a:pos x="f189" y="f183"/>
                </a:cxn>
                <a:cxn ang="f99">
                  <a:pos x="f190" y="f191"/>
                </a:cxn>
                <a:cxn ang="f99">
                  <a:pos x="f192" y="f193"/>
                </a:cxn>
                <a:cxn ang="f99">
                  <a:pos x="f190" y="f194"/>
                </a:cxn>
                <a:cxn ang="f99">
                  <a:pos x="f195" y="f193"/>
                </a:cxn>
                <a:cxn ang="f99">
                  <a:pos x="f190" y="f191"/>
                </a:cxn>
                <a:cxn ang="f99">
                  <a:pos x="f196" y="f197"/>
                </a:cxn>
                <a:cxn ang="f99">
                  <a:pos x="f190" y="f197"/>
                </a:cxn>
                <a:cxn ang="f99">
                  <a:pos x="f198" y="f199"/>
                </a:cxn>
                <a:cxn ang="f99">
                  <a:pos x="f200" y="f201"/>
                </a:cxn>
                <a:cxn ang="f99">
                  <a:pos x="f200" y="f202"/>
                </a:cxn>
                <a:cxn ang="f99">
                  <a:pos x="f203" y="f204"/>
                </a:cxn>
                <a:cxn ang="f99">
                  <a:pos x="f203" y="f205"/>
                </a:cxn>
                <a:cxn ang="f99">
                  <a:pos x="f206" y="f207"/>
                </a:cxn>
                <a:cxn ang="f99">
                  <a:pos x="f206" y="f208"/>
                </a:cxn>
                <a:cxn ang="f99">
                  <a:pos x="f206" y="f209"/>
                </a:cxn>
                <a:cxn ang="f99">
                  <a:pos x="f206" y="f210"/>
                </a:cxn>
                <a:cxn ang="f99">
                  <a:pos x="f206" y="f211"/>
                </a:cxn>
                <a:cxn ang="f99">
                  <a:pos x="f206" y="f212"/>
                </a:cxn>
                <a:cxn ang="f99">
                  <a:pos x="f213" y="f212"/>
                </a:cxn>
                <a:cxn ang="f99">
                  <a:pos x="f213" y="f214"/>
                </a:cxn>
                <a:cxn ang="f99">
                  <a:pos x="f215" y="f214"/>
                </a:cxn>
                <a:cxn ang="f99">
                  <a:pos x="f215" y="f216"/>
                </a:cxn>
                <a:cxn ang="f99">
                  <a:pos x="f217" y="f201"/>
                </a:cxn>
                <a:cxn ang="f99">
                  <a:pos x="f215" y="f218"/>
                </a:cxn>
                <a:cxn ang="f99">
                  <a:pos x="f217" y="f199"/>
                </a:cxn>
                <a:cxn ang="f99">
                  <a:pos x="f196" y="f197"/>
                </a:cxn>
              </a:cxnLst>
              <a:rect l="f178" t="f181" r="f179" b="f180"/>
              <a:pathLst>
                <a:path w="2687091" h="2823758">
                  <a:moveTo>
                    <a:pt x="f8" y="f9"/>
                  </a:moveTo>
                  <a:lnTo>
                    <a:pt x="f8" y="f10"/>
                  </a:lnTo>
                  <a:lnTo>
                    <a:pt x="f11" y="f10"/>
                  </a:lnTo>
                  <a:lnTo>
                    <a:pt x="f11" y="f9"/>
                  </a:lnTo>
                  <a:close/>
                  <a:moveTo>
                    <a:pt x="f12" y="f9"/>
                  </a:moveTo>
                  <a:lnTo>
                    <a:pt x="f12" y="f10"/>
                  </a:lnTo>
                  <a:lnTo>
                    <a:pt x="f13" y="f10"/>
                  </a:lnTo>
                  <a:lnTo>
                    <a:pt x="f13" y="f9"/>
                  </a:lnTo>
                  <a:close/>
                  <a:moveTo>
                    <a:pt x="f14" y="f9"/>
                  </a:moveTo>
                  <a:lnTo>
                    <a:pt x="f14" y="f10"/>
                  </a:lnTo>
                  <a:lnTo>
                    <a:pt x="f15" y="f10"/>
                  </a:lnTo>
                  <a:lnTo>
                    <a:pt x="f15" y="f9"/>
                  </a:lnTo>
                  <a:close/>
                  <a:moveTo>
                    <a:pt x="f16" y="f17"/>
                  </a:moveTo>
                  <a:cubicBezTo>
                    <a:pt x="f18" y="f17"/>
                    <a:pt x="f19" y="f20"/>
                    <a:pt x="f19" y="f21"/>
                  </a:cubicBezTo>
                  <a:cubicBezTo>
                    <a:pt x="f19" y="f22"/>
                    <a:pt x="f18" y="f23"/>
                    <a:pt x="f16" y="f23"/>
                  </a:cubicBezTo>
                  <a:cubicBezTo>
                    <a:pt x="f24" y="f23"/>
                    <a:pt x="f25" y="f22"/>
                    <a:pt x="f25" y="f21"/>
                  </a:cubicBezTo>
                  <a:cubicBezTo>
                    <a:pt x="f25" y="f20"/>
                    <a:pt x="f24" y="f17"/>
                    <a:pt x="f16" y="f17"/>
                  </a:cubicBezTo>
                  <a:close/>
                  <a:moveTo>
                    <a:pt x="f26" y="f5"/>
                  </a:moveTo>
                  <a:lnTo>
                    <a:pt x="f16" y="f5"/>
                  </a:lnTo>
                  <a:cubicBezTo>
                    <a:pt x="f27" y="f5"/>
                    <a:pt x="f28" y="f29"/>
                    <a:pt x="f28" y="f30"/>
                  </a:cubicBezTo>
                  <a:cubicBezTo>
                    <a:pt x="f28" y="f31"/>
                    <a:pt x="f32" y="f33"/>
                    <a:pt x="f32" y="f34"/>
                  </a:cubicBezTo>
                  <a:lnTo>
                    <a:pt x="f32" y="f35"/>
                  </a:lnTo>
                  <a:lnTo>
                    <a:pt x="f36" y="f37"/>
                  </a:lnTo>
                  <a:lnTo>
                    <a:pt x="f36" y="f38"/>
                  </a:lnTo>
                  <a:lnTo>
                    <a:pt x="f6" y="f39"/>
                  </a:lnTo>
                  <a:lnTo>
                    <a:pt x="f6" y="f40"/>
                  </a:lnTo>
                  <a:lnTo>
                    <a:pt x="f6" y="f41"/>
                  </a:lnTo>
                  <a:lnTo>
                    <a:pt x="f6" y="f42"/>
                  </a:lnTo>
                  <a:lnTo>
                    <a:pt x="f6" y="f43"/>
                  </a:lnTo>
                  <a:lnTo>
                    <a:pt x="f6" y="f7"/>
                  </a:lnTo>
                  <a:lnTo>
                    <a:pt x="f44" y="f7"/>
                  </a:lnTo>
                  <a:lnTo>
                    <a:pt x="f44" y="f45"/>
                  </a:lnTo>
                  <a:lnTo>
                    <a:pt x="f46" y="f45"/>
                  </a:lnTo>
                  <a:lnTo>
                    <a:pt x="f46" y="f47"/>
                  </a:lnTo>
                  <a:lnTo>
                    <a:pt x="f5" y="f34"/>
                  </a:lnTo>
                  <a:lnTo>
                    <a:pt x="f46" y="f48"/>
                  </a:lnTo>
                  <a:lnTo>
                    <a:pt x="f5" y="f30"/>
                  </a:lnTo>
                  <a:cubicBezTo>
                    <a:pt x="f5" y="f29"/>
                    <a:pt x="f49" y="f5"/>
                    <a:pt x="f26" y="f5"/>
                  </a:cubicBezTo>
                  <a:close/>
                </a:path>
              </a:pathLst>
            </a:custGeom>
            <a:solidFill>
              <a:srgbClr val="FFFFFF"/>
            </a:solidFill>
            <a:ln cap="flat">
              <a:noFill/>
              <a:prstDash val="solid"/>
            </a:ln>
          </p:spPr>
          <p:txBody>
            <a:bodyPr vert="horz" wrap="square" lIns="91430" tIns="45710" rIns="91430" bIns="45710" anchor="ctr" anchorCtr="1" compatLnSpc="1">
              <a:noAutofit/>
            </a:bodyPr>
            <a:lstStyle/>
            <a:p>
              <a:pPr marL="0" marR="0" lvl="0" indent="0" algn="ctr" defTabSz="93229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00" b="0" i="0" u="none" strike="noStrike" kern="0" cap="none" spc="0" normalizeH="0" baseline="0" noProof="0">
                <a:ln>
                  <a:noFill/>
                </a:ln>
                <a:solidFill>
                  <a:srgbClr val="FFFFFF"/>
                </a:solidFill>
                <a:effectLst/>
                <a:uLnTx/>
                <a:uFillTx/>
                <a:latin typeface="Segoe UI"/>
                <a:ea typeface="Segoe UI" pitchFamily="34"/>
                <a:cs typeface="Segoe UI" pitchFamily="34"/>
              </a:endParaRPr>
            </a:p>
          </p:txBody>
        </p:sp>
        <p:sp>
          <p:nvSpPr>
            <p:cNvPr id="112" name="Freeform 238">
              <a:extLst>
                <a:ext uri="{FF2B5EF4-FFF2-40B4-BE49-F238E27FC236}">
                  <a16:creationId xmlns:a16="http://schemas.microsoft.com/office/drawing/2014/main" id="{9A96AB27-5165-4AEC-BDC6-6829DAD5E573}"/>
                </a:ext>
              </a:extLst>
            </p:cNvPr>
            <p:cNvSpPr/>
            <p:nvPr/>
          </p:nvSpPr>
          <p:spPr>
            <a:xfrm>
              <a:off x="2354644" y="3383453"/>
              <a:ext cx="231544" cy="242297"/>
            </a:xfrm>
            <a:custGeom>
              <a:avLst/>
              <a:gdLst>
                <a:gd name="f0" fmla="val 10800000"/>
                <a:gd name="f1" fmla="val 5400000"/>
                <a:gd name="f2" fmla="val 180"/>
                <a:gd name="f3" fmla="val w"/>
                <a:gd name="f4" fmla="val h"/>
                <a:gd name="f5" fmla="val 0"/>
                <a:gd name="f6" fmla="val 3657601"/>
                <a:gd name="f7" fmla="val 3827556"/>
                <a:gd name="f8" fmla="val 84139"/>
                <a:gd name="f9" fmla="val 2916238"/>
                <a:gd name="f10" fmla="val 420687"/>
                <a:gd name="f11" fmla="val 467156"/>
                <a:gd name="f12" fmla="val 504826"/>
                <a:gd name="f13" fmla="val 2953908"/>
                <a:gd name="f14" fmla="val 3000377"/>
                <a:gd name="f15" fmla="val 3306764"/>
                <a:gd name="f16" fmla="val 3152775"/>
                <a:gd name="f17" fmla="val 3190445"/>
                <a:gd name="f18" fmla="val 3236914"/>
                <a:gd name="f19" fmla="val 3573462"/>
                <a:gd name="f20" fmla="val 3619931"/>
                <a:gd name="f21" fmla="val 3657600"/>
                <a:gd name="f22" fmla="val 37670"/>
                <a:gd name="f23" fmla="val 805598"/>
                <a:gd name="f24" fmla="val 2427382"/>
                <a:gd name="f25" fmla="val 1347052"/>
                <a:gd name="f26" fmla="val 1371131"/>
                <a:gd name="f27" fmla="val 1390650"/>
                <a:gd name="f28" fmla="val 2446901"/>
                <a:gd name="f29" fmla="val 2470980"/>
                <a:gd name="f30" fmla="val 2869558"/>
                <a:gd name="f31" fmla="val 2893637"/>
                <a:gd name="f32" fmla="val 2913156"/>
                <a:gd name="f33" fmla="val 781519"/>
                <a:gd name="f34" fmla="val 762000"/>
                <a:gd name="f35" fmla="val 1681898"/>
                <a:gd name="f36" fmla="val 2047199"/>
                <a:gd name="f37" fmla="val 2223352"/>
                <a:gd name="f38" fmla="val 2247431"/>
                <a:gd name="f39" fmla="val 2266950"/>
                <a:gd name="f40" fmla="val 2066718"/>
                <a:gd name="f41" fmla="val 2090797"/>
                <a:gd name="f42" fmla="val 2489375"/>
                <a:gd name="f43" fmla="val 2513454"/>
                <a:gd name="f44" fmla="val 2532973"/>
                <a:gd name="f45" fmla="val 1657819"/>
                <a:gd name="f46" fmla="val 1638300"/>
                <a:gd name="f47" fmla="val 1669351"/>
                <a:gd name="f48" fmla="val 1688870"/>
                <a:gd name="f49" fmla="val 1712949"/>
                <a:gd name="f50" fmla="val 2111527"/>
                <a:gd name="f51" fmla="val 2135606"/>
                <a:gd name="f52" fmla="val 2155125"/>
                <a:gd name="f53" fmla="val 2558198"/>
                <a:gd name="f54" fmla="val 1645318"/>
                <a:gd name="f55" fmla="val 3099652"/>
                <a:gd name="f56" fmla="val 3123731"/>
                <a:gd name="f57" fmla="val 3143250"/>
                <a:gd name="f58" fmla="val 1664837"/>
                <a:gd name="f59" fmla="val 1688916"/>
                <a:gd name="f60" fmla="val 2087494"/>
                <a:gd name="f61" fmla="val 2111573"/>
                <a:gd name="f62" fmla="val 2131092"/>
                <a:gd name="f63" fmla="val 2534119"/>
                <a:gd name="f64" fmla="val 2514600"/>
                <a:gd name="f65" fmla="val 1288793"/>
                <a:gd name="f66" fmla="val 1308312"/>
                <a:gd name="f67" fmla="val 1332391"/>
                <a:gd name="f68" fmla="val 1730969"/>
                <a:gd name="f69" fmla="val 1755048"/>
                <a:gd name="f70" fmla="val 1774567"/>
                <a:gd name="f71" fmla="val 911320"/>
                <a:gd name="f72" fmla="val 930839"/>
                <a:gd name="f73" fmla="val 954918"/>
                <a:gd name="f74" fmla="val 1353496"/>
                <a:gd name="f75" fmla="val 1377575"/>
                <a:gd name="f76" fmla="val 1397094"/>
                <a:gd name="f77" fmla="val 1"/>
                <a:gd name="f78" fmla="val 520792"/>
                <a:gd name="f79" fmla="val 827179"/>
                <a:gd name="f80" fmla="val 873648"/>
                <a:gd name="f81" fmla="val 911318"/>
                <a:gd name="f82" fmla="+- 0 0 -90"/>
                <a:gd name="f83" fmla="*/ f3 1 3657601"/>
                <a:gd name="f84" fmla="*/ f4 1 3827556"/>
                <a:gd name="f85" fmla="val f5"/>
                <a:gd name="f86" fmla="val f6"/>
                <a:gd name="f87" fmla="val f7"/>
                <a:gd name="f88" fmla="*/ f82 f0 1"/>
                <a:gd name="f89" fmla="+- f87 0 f85"/>
                <a:gd name="f90" fmla="+- f86 0 f85"/>
                <a:gd name="f91" fmla="*/ f88 1 f2"/>
                <a:gd name="f92" fmla="*/ f90 1 3657601"/>
                <a:gd name="f93" fmla="*/ f89 1 3827556"/>
                <a:gd name="f94" fmla="*/ 84139 f90 1"/>
                <a:gd name="f95" fmla="*/ 2916238 f89 1"/>
                <a:gd name="f96" fmla="*/ 420687 f90 1"/>
                <a:gd name="f97" fmla="*/ 504826 f90 1"/>
                <a:gd name="f98" fmla="*/ 3000377 f89 1"/>
                <a:gd name="f99" fmla="*/ 3306764 f89 1"/>
                <a:gd name="f100" fmla="*/ 3152775 f90 1"/>
                <a:gd name="f101" fmla="*/ 3236914 f90 1"/>
                <a:gd name="f102" fmla="*/ 3573462 f90 1"/>
                <a:gd name="f103" fmla="*/ 3657601 f90 1"/>
                <a:gd name="f104" fmla="*/ 3827556 f89 1"/>
                <a:gd name="f105" fmla="*/ 3657600 f90 1"/>
                <a:gd name="f106" fmla="*/ 0 f90 1"/>
                <a:gd name="f107" fmla="*/ 805598 f90 1"/>
                <a:gd name="f108" fmla="*/ 2427382 f89 1"/>
                <a:gd name="f109" fmla="*/ 1347052 f90 1"/>
                <a:gd name="f110" fmla="*/ 1390650 f90 1"/>
                <a:gd name="f111" fmla="*/ 2470980 f89 1"/>
                <a:gd name="f112" fmla="*/ 2869558 f89 1"/>
                <a:gd name="f113" fmla="*/ 2913156 f89 1"/>
                <a:gd name="f114" fmla="*/ 762000 f90 1"/>
                <a:gd name="f115" fmla="*/ 1681898 f90 1"/>
                <a:gd name="f116" fmla="*/ 2047199 f89 1"/>
                <a:gd name="f117" fmla="*/ 2223352 f90 1"/>
                <a:gd name="f118" fmla="*/ 2266950 f90 1"/>
                <a:gd name="f119" fmla="*/ 2090797 f89 1"/>
                <a:gd name="f120" fmla="*/ 2489375 f89 1"/>
                <a:gd name="f121" fmla="*/ 2532973 f89 1"/>
                <a:gd name="f122" fmla="*/ 1638300 f90 1"/>
                <a:gd name="f123" fmla="*/ 1669351 f89 1"/>
                <a:gd name="f124" fmla="*/ 1712949 f89 1"/>
                <a:gd name="f125" fmla="*/ 2111527 f89 1"/>
                <a:gd name="f126" fmla="*/ 2155125 f89 1"/>
                <a:gd name="f127" fmla="*/ 2558198 f90 1"/>
                <a:gd name="f128" fmla="*/ 1645318 f89 1"/>
                <a:gd name="f129" fmla="*/ 3099652 f90 1"/>
                <a:gd name="f130" fmla="*/ 3143250 f90 1"/>
                <a:gd name="f131" fmla="*/ 1688916 f89 1"/>
                <a:gd name="f132" fmla="*/ 2087494 f89 1"/>
                <a:gd name="f133" fmla="*/ 2131092 f89 1"/>
                <a:gd name="f134" fmla="*/ 2514600 f90 1"/>
                <a:gd name="f135" fmla="*/ 1288793 f89 1"/>
                <a:gd name="f136" fmla="*/ 1332391 f89 1"/>
                <a:gd name="f137" fmla="*/ 1730969 f89 1"/>
                <a:gd name="f138" fmla="*/ 1774567 f89 1"/>
                <a:gd name="f139" fmla="*/ 911320 f89 1"/>
                <a:gd name="f140" fmla="*/ 954918 f89 1"/>
                <a:gd name="f141" fmla="*/ 1353496 f89 1"/>
                <a:gd name="f142" fmla="*/ 1397094 f89 1"/>
                <a:gd name="f143" fmla="*/ 0 f89 1"/>
                <a:gd name="f144" fmla="*/ 1 f90 1"/>
                <a:gd name="f145" fmla="*/ 520792 f89 1"/>
                <a:gd name="f146" fmla="*/ 827179 f89 1"/>
                <a:gd name="f147" fmla="*/ 911318 f89 1"/>
                <a:gd name="f148" fmla="+- f91 0 f1"/>
                <a:gd name="f149" fmla="*/ f94 1 3657601"/>
                <a:gd name="f150" fmla="*/ f95 1 3827556"/>
                <a:gd name="f151" fmla="*/ f96 1 3657601"/>
                <a:gd name="f152" fmla="*/ f97 1 3657601"/>
                <a:gd name="f153" fmla="*/ f98 1 3827556"/>
                <a:gd name="f154" fmla="*/ f99 1 3827556"/>
                <a:gd name="f155" fmla="*/ f100 1 3657601"/>
                <a:gd name="f156" fmla="*/ f101 1 3657601"/>
                <a:gd name="f157" fmla="*/ f102 1 3657601"/>
                <a:gd name="f158" fmla="*/ f103 1 3657601"/>
                <a:gd name="f159" fmla="*/ f104 1 3827556"/>
                <a:gd name="f160" fmla="*/ f105 1 3657601"/>
                <a:gd name="f161" fmla="*/ f106 1 3657601"/>
                <a:gd name="f162" fmla="*/ f107 1 3657601"/>
                <a:gd name="f163" fmla="*/ f108 1 3827556"/>
                <a:gd name="f164" fmla="*/ f109 1 3657601"/>
                <a:gd name="f165" fmla="*/ f110 1 3657601"/>
                <a:gd name="f166" fmla="*/ f111 1 3827556"/>
                <a:gd name="f167" fmla="*/ f112 1 3827556"/>
                <a:gd name="f168" fmla="*/ f113 1 3827556"/>
                <a:gd name="f169" fmla="*/ f114 1 3657601"/>
                <a:gd name="f170" fmla="*/ f115 1 3657601"/>
                <a:gd name="f171" fmla="*/ f116 1 3827556"/>
                <a:gd name="f172" fmla="*/ f117 1 3657601"/>
                <a:gd name="f173" fmla="*/ f118 1 3657601"/>
                <a:gd name="f174" fmla="*/ f119 1 3827556"/>
                <a:gd name="f175" fmla="*/ f120 1 3827556"/>
                <a:gd name="f176" fmla="*/ f121 1 3827556"/>
                <a:gd name="f177" fmla="*/ f122 1 3657601"/>
                <a:gd name="f178" fmla="*/ f123 1 3827556"/>
                <a:gd name="f179" fmla="*/ f124 1 3827556"/>
                <a:gd name="f180" fmla="*/ f125 1 3827556"/>
                <a:gd name="f181" fmla="*/ f126 1 3827556"/>
                <a:gd name="f182" fmla="*/ f127 1 3657601"/>
                <a:gd name="f183" fmla="*/ f128 1 3827556"/>
                <a:gd name="f184" fmla="*/ f129 1 3657601"/>
                <a:gd name="f185" fmla="*/ f130 1 3657601"/>
                <a:gd name="f186" fmla="*/ f131 1 3827556"/>
                <a:gd name="f187" fmla="*/ f132 1 3827556"/>
                <a:gd name="f188" fmla="*/ f133 1 3827556"/>
                <a:gd name="f189" fmla="*/ f134 1 3657601"/>
                <a:gd name="f190" fmla="*/ f135 1 3827556"/>
                <a:gd name="f191" fmla="*/ f136 1 3827556"/>
                <a:gd name="f192" fmla="*/ f137 1 3827556"/>
                <a:gd name="f193" fmla="*/ f138 1 3827556"/>
                <a:gd name="f194" fmla="*/ f139 1 3827556"/>
                <a:gd name="f195" fmla="*/ f140 1 3827556"/>
                <a:gd name="f196" fmla="*/ f141 1 3827556"/>
                <a:gd name="f197" fmla="*/ f142 1 3827556"/>
                <a:gd name="f198" fmla="*/ f143 1 3827556"/>
                <a:gd name="f199" fmla="*/ f144 1 3657601"/>
                <a:gd name="f200" fmla="*/ f145 1 3827556"/>
                <a:gd name="f201" fmla="*/ f146 1 3827556"/>
                <a:gd name="f202" fmla="*/ f147 1 3827556"/>
                <a:gd name="f203" fmla="*/ f85 1 f92"/>
                <a:gd name="f204" fmla="*/ f86 1 f92"/>
                <a:gd name="f205" fmla="*/ f85 1 f93"/>
                <a:gd name="f206" fmla="*/ f87 1 f93"/>
                <a:gd name="f207" fmla="*/ f149 1 f92"/>
                <a:gd name="f208" fmla="*/ f150 1 f93"/>
                <a:gd name="f209" fmla="*/ f151 1 f92"/>
                <a:gd name="f210" fmla="*/ f152 1 f92"/>
                <a:gd name="f211" fmla="*/ f153 1 f93"/>
                <a:gd name="f212" fmla="*/ f154 1 f93"/>
                <a:gd name="f213" fmla="*/ f155 1 f92"/>
                <a:gd name="f214" fmla="*/ f156 1 f92"/>
                <a:gd name="f215" fmla="*/ f157 1 f92"/>
                <a:gd name="f216" fmla="*/ f158 1 f92"/>
                <a:gd name="f217" fmla="*/ f159 1 f93"/>
                <a:gd name="f218" fmla="*/ f160 1 f92"/>
                <a:gd name="f219" fmla="*/ f161 1 f92"/>
                <a:gd name="f220" fmla="*/ f162 1 f92"/>
                <a:gd name="f221" fmla="*/ f163 1 f93"/>
                <a:gd name="f222" fmla="*/ f164 1 f92"/>
                <a:gd name="f223" fmla="*/ f165 1 f92"/>
                <a:gd name="f224" fmla="*/ f166 1 f93"/>
                <a:gd name="f225" fmla="*/ f167 1 f93"/>
                <a:gd name="f226" fmla="*/ f168 1 f93"/>
                <a:gd name="f227" fmla="*/ f169 1 f92"/>
                <a:gd name="f228" fmla="*/ f170 1 f92"/>
                <a:gd name="f229" fmla="*/ f171 1 f93"/>
                <a:gd name="f230" fmla="*/ f172 1 f92"/>
                <a:gd name="f231" fmla="*/ f173 1 f92"/>
                <a:gd name="f232" fmla="*/ f174 1 f93"/>
                <a:gd name="f233" fmla="*/ f175 1 f93"/>
                <a:gd name="f234" fmla="*/ f176 1 f93"/>
                <a:gd name="f235" fmla="*/ f177 1 f92"/>
                <a:gd name="f236" fmla="*/ f178 1 f93"/>
                <a:gd name="f237" fmla="*/ f179 1 f93"/>
                <a:gd name="f238" fmla="*/ f180 1 f93"/>
                <a:gd name="f239" fmla="*/ f181 1 f93"/>
                <a:gd name="f240" fmla="*/ f182 1 f92"/>
                <a:gd name="f241" fmla="*/ f183 1 f93"/>
                <a:gd name="f242" fmla="*/ f184 1 f92"/>
                <a:gd name="f243" fmla="*/ f185 1 f92"/>
                <a:gd name="f244" fmla="*/ f186 1 f93"/>
                <a:gd name="f245" fmla="*/ f187 1 f93"/>
                <a:gd name="f246" fmla="*/ f188 1 f93"/>
                <a:gd name="f247" fmla="*/ f189 1 f92"/>
                <a:gd name="f248" fmla="*/ f190 1 f93"/>
                <a:gd name="f249" fmla="*/ f191 1 f93"/>
                <a:gd name="f250" fmla="*/ f192 1 f93"/>
                <a:gd name="f251" fmla="*/ f193 1 f93"/>
                <a:gd name="f252" fmla="*/ f194 1 f93"/>
                <a:gd name="f253" fmla="*/ f195 1 f93"/>
                <a:gd name="f254" fmla="*/ f196 1 f93"/>
                <a:gd name="f255" fmla="*/ f197 1 f93"/>
                <a:gd name="f256" fmla="*/ f198 1 f93"/>
                <a:gd name="f257" fmla="*/ f199 1 f92"/>
                <a:gd name="f258" fmla="*/ f200 1 f93"/>
                <a:gd name="f259" fmla="*/ f201 1 f93"/>
                <a:gd name="f260" fmla="*/ f202 1 f93"/>
                <a:gd name="f261" fmla="*/ f203 f83 1"/>
                <a:gd name="f262" fmla="*/ f204 f83 1"/>
                <a:gd name="f263" fmla="*/ f206 f84 1"/>
                <a:gd name="f264" fmla="*/ f205 f84 1"/>
                <a:gd name="f265" fmla="*/ f207 f83 1"/>
                <a:gd name="f266" fmla="*/ f208 f84 1"/>
                <a:gd name="f267" fmla="*/ f209 f83 1"/>
                <a:gd name="f268" fmla="*/ f210 f83 1"/>
                <a:gd name="f269" fmla="*/ f211 f84 1"/>
                <a:gd name="f270" fmla="*/ f212 f84 1"/>
                <a:gd name="f271" fmla="*/ f213 f83 1"/>
                <a:gd name="f272" fmla="*/ f214 f83 1"/>
                <a:gd name="f273" fmla="*/ f215 f83 1"/>
                <a:gd name="f274" fmla="*/ f216 f83 1"/>
                <a:gd name="f275" fmla="*/ f217 f84 1"/>
                <a:gd name="f276" fmla="*/ f218 f83 1"/>
                <a:gd name="f277" fmla="*/ f219 f83 1"/>
                <a:gd name="f278" fmla="*/ f220 f83 1"/>
                <a:gd name="f279" fmla="*/ f221 f84 1"/>
                <a:gd name="f280" fmla="*/ f222 f83 1"/>
                <a:gd name="f281" fmla="*/ f223 f83 1"/>
                <a:gd name="f282" fmla="*/ f224 f84 1"/>
                <a:gd name="f283" fmla="*/ f225 f84 1"/>
                <a:gd name="f284" fmla="*/ f226 f84 1"/>
                <a:gd name="f285" fmla="*/ f227 f83 1"/>
                <a:gd name="f286" fmla="*/ f228 f83 1"/>
                <a:gd name="f287" fmla="*/ f229 f84 1"/>
                <a:gd name="f288" fmla="*/ f230 f83 1"/>
                <a:gd name="f289" fmla="*/ f231 f83 1"/>
                <a:gd name="f290" fmla="*/ f232 f84 1"/>
                <a:gd name="f291" fmla="*/ f233 f84 1"/>
                <a:gd name="f292" fmla="*/ f234 f84 1"/>
                <a:gd name="f293" fmla="*/ f235 f83 1"/>
                <a:gd name="f294" fmla="*/ f236 f84 1"/>
                <a:gd name="f295" fmla="*/ f237 f84 1"/>
                <a:gd name="f296" fmla="*/ f238 f84 1"/>
                <a:gd name="f297" fmla="*/ f239 f84 1"/>
                <a:gd name="f298" fmla="*/ f240 f83 1"/>
                <a:gd name="f299" fmla="*/ f241 f84 1"/>
                <a:gd name="f300" fmla="*/ f242 f83 1"/>
                <a:gd name="f301" fmla="*/ f243 f83 1"/>
                <a:gd name="f302" fmla="*/ f244 f84 1"/>
                <a:gd name="f303" fmla="*/ f245 f84 1"/>
                <a:gd name="f304" fmla="*/ f246 f84 1"/>
                <a:gd name="f305" fmla="*/ f247 f83 1"/>
                <a:gd name="f306" fmla="*/ f248 f84 1"/>
                <a:gd name="f307" fmla="*/ f249 f84 1"/>
                <a:gd name="f308" fmla="*/ f250 f84 1"/>
                <a:gd name="f309" fmla="*/ f251 f84 1"/>
                <a:gd name="f310" fmla="*/ f252 f84 1"/>
                <a:gd name="f311" fmla="*/ f253 f84 1"/>
                <a:gd name="f312" fmla="*/ f254 f84 1"/>
                <a:gd name="f313" fmla="*/ f255 f84 1"/>
                <a:gd name="f314" fmla="*/ f256 f84 1"/>
                <a:gd name="f315" fmla="*/ f257 f83 1"/>
                <a:gd name="f316" fmla="*/ f258 f84 1"/>
                <a:gd name="f317" fmla="*/ f259 f84 1"/>
                <a:gd name="f318" fmla="*/ f260 f84 1"/>
              </a:gdLst>
              <a:ahLst/>
              <a:cxnLst>
                <a:cxn ang="3cd4">
                  <a:pos x="hc" y="t"/>
                </a:cxn>
                <a:cxn ang="0">
                  <a:pos x="r" y="vc"/>
                </a:cxn>
                <a:cxn ang="cd4">
                  <a:pos x="hc" y="b"/>
                </a:cxn>
                <a:cxn ang="cd2">
                  <a:pos x="l" y="vc"/>
                </a:cxn>
                <a:cxn ang="f148">
                  <a:pos x="f265" y="f266"/>
                </a:cxn>
                <a:cxn ang="f148">
                  <a:pos x="f267" y="f266"/>
                </a:cxn>
                <a:cxn ang="f148">
                  <a:pos x="f268" y="f269"/>
                </a:cxn>
                <a:cxn ang="f148">
                  <a:pos x="f268" y="f270"/>
                </a:cxn>
                <a:cxn ang="f148">
                  <a:pos x="f271" y="f270"/>
                </a:cxn>
                <a:cxn ang="f148">
                  <a:pos x="f271" y="f269"/>
                </a:cxn>
                <a:cxn ang="f148">
                  <a:pos x="f272" y="f266"/>
                </a:cxn>
                <a:cxn ang="f148">
                  <a:pos x="f273" y="f266"/>
                </a:cxn>
                <a:cxn ang="f148">
                  <a:pos x="f274" y="f269"/>
                </a:cxn>
                <a:cxn ang="f148">
                  <a:pos x="f274" y="f275"/>
                </a:cxn>
                <a:cxn ang="f148">
                  <a:pos x="f276" y="f275"/>
                </a:cxn>
                <a:cxn ang="f148">
                  <a:pos x="f271" y="f275"/>
                </a:cxn>
                <a:cxn ang="f148">
                  <a:pos x="f268" y="f275"/>
                </a:cxn>
                <a:cxn ang="f148">
                  <a:pos x="f277" y="f275"/>
                </a:cxn>
                <a:cxn ang="f148">
                  <a:pos x="f277" y="f270"/>
                </a:cxn>
                <a:cxn ang="f148">
                  <a:pos x="f277" y="f269"/>
                </a:cxn>
                <a:cxn ang="f148">
                  <a:pos x="f265" y="f266"/>
                </a:cxn>
                <a:cxn ang="f148">
                  <a:pos x="f278" y="f279"/>
                </a:cxn>
                <a:cxn ang="f148">
                  <a:pos x="f280" y="f279"/>
                </a:cxn>
                <a:cxn ang="f148">
                  <a:pos x="f281" y="f282"/>
                </a:cxn>
                <a:cxn ang="f148">
                  <a:pos x="f281" y="f283"/>
                </a:cxn>
                <a:cxn ang="f148">
                  <a:pos x="f280" y="f284"/>
                </a:cxn>
                <a:cxn ang="f148">
                  <a:pos x="f278" y="f284"/>
                </a:cxn>
                <a:cxn ang="f148">
                  <a:pos x="f285" y="f283"/>
                </a:cxn>
                <a:cxn ang="f148">
                  <a:pos x="f285" y="f282"/>
                </a:cxn>
                <a:cxn ang="f148">
                  <a:pos x="f278" y="f279"/>
                </a:cxn>
                <a:cxn ang="f148">
                  <a:pos x="f286" y="f287"/>
                </a:cxn>
                <a:cxn ang="f148">
                  <a:pos x="f288" y="f287"/>
                </a:cxn>
                <a:cxn ang="f148">
                  <a:pos x="f289" y="f290"/>
                </a:cxn>
                <a:cxn ang="f148">
                  <a:pos x="f289" y="f291"/>
                </a:cxn>
                <a:cxn ang="f148">
                  <a:pos x="f288" y="f292"/>
                </a:cxn>
                <a:cxn ang="f148">
                  <a:pos x="f286" y="f292"/>
                </a:cxn>
                <a:cxn ang="f148">
                  <a:pos x="f293" y="f291"/>
                </a:cxn>
                <a:cxn ang="f148">
                  <a:pos x="f293" y="f290"/>
                </a:cxn>
                <a:cxn ang="f148">
                  <a:pos x="f286" y="f287"/>
                </a:cxn>
                <a:cxn ang="f148">
                  <a:pos x="f278" y="f294"/>
                </a:cxn>
                <a:cxn ang="f148">
                  <a:pos x="f280" y="f294"/>
                </a:cxn>
                <a:cxn ang="f148">
                  <a:pos x="f281" y="f295"/>
                </a:cxn>
                <a:cxn ang="f148">
                  <a:pos x="f281" y="f296"/>
                </a:cxn>
                <a:cxn ang="f148">
                  <a:pos x="f280" y="f297"/>
                </a:cxn>
                <a:cxn ang="f148">
                  <a:pos x="f278" y="f297"/>
                </a:cxn>
                <a:cxn ang="f148">
                  <a:pos x="f285" y="f296"/>
                </a:cxn>
                <a:cxn ang="f148">
                  <a:pos x="f285" y="f295"/>
                </a:cxn>
                <a:cxn ang="f148">
                  <a:pos x="f278" y="f294"/>
                </a:cxn>
                <a:cxn ang="f148">
                  <a:pos x="f298" y="f299"/>
                </a:cxn>
                <a:cxn ang="f148">
                  <a:pos x="f300" y="f299"/>
                </a:cxn>
                <a:cxn ang="f148">
                  <a:pos x="f301" y="f302"/>
                </a:cxn>
                <a:cxn ang="f148">
                  <a:pos x="f301" y="f303"/>
                </a:cxn>
                <a:cxn ang="f148">
                  <a:pos x="f300" y="f304"/>
                </a:cxn>
                <a:cxn ang="f148">
                  <a:pos x="f298" y="f304"/>
                </a:cxn>
                <a:cxn ang="f148">
                  <a:pos x="f305" y="f303"/>
                </a:cxn>
                <a:cxn ang="f148">
                  <a:pos x="f305" y="f302"/>
                </a:cxn>
                <a:cxn ang="f148">
                  <a:pos x="f298" y="f299"/>
                </a:cxn>
                <a:cxn ang="f148">
                  <a:pos x="f286" y="f306"/>
                </a:cxn>
                <a:cxn ang="f148">
                  <a:pos x="f288" y="f306"/>
                </a:cxn>
                <a:cxn ang="f148">
                  <a:pos x="f289" y="f307"/>
                </a:cxn>
                <a:cxn ang="f148">
                  <a:pos x="f289" y="f308"/>
                </a:cxn>
                <a:cxn ang="f148">
                  <a:pos x="f288" y="f309"/>
                </a:cxn>
                <a:cxn ang="f148">
                  <a:pos x="f286" y="f309"/>
                </a:cxn>
                <a:cxn ang="f148">
                  <a:pos x="f293" y="f308"/>
                </a:cxn>
                <a:cxn ang="f148">
                  <a:pos x="f293" y="f307"/>
                </a:cxn>
                <a:cxn ang="f148">
                  <a:pos x="f286" y="f306"/>
                </a:cxn>
                <a:cxn ang="f148">
                  <a:pos x="f278" y="f310"/>
                </a:cxn>
                <a:cxn ang="f148">
                  <a:pos x="f280" y="f310"/>
                </a:cxn>
                <a:cxn ang="f148">
                  <a:pos x="f281" y="f311"/>
                </a:cxn>
                <a:cxn ang="f148">
                  <a:pos x="f281" y="f312"/>
                </a:cxn>
                <a:cxn ang="f148">
                  <a:pos x="f280" y="f313"/>
                </a:cxn>
                <a:cxn ang="f148">
                  <a:pos x="f278" y="f313"/>
                </a:cxn>
                <a:cxn ang="f148">
                  <a:pos x="f285" y="f312"/>
                </a:cxn>
                <a:cxn ang="f148">
                  <a:pos x="f285" y="f311"/>
                </a:cxn>
                <a:cxn ang="f148">
                  <a:pos x="f278" y="f310"/>
                </a:cxn>
                <a:cxn ang="f148">
                  <a:pos x="f277" y="f314"/>
                </a:cxn>
                <a:cxn ang="f148">
                  <a:pos x="f315" y="f314"/>
                </a:cxn>
                <a:cxn ang="f148">
                  <a:pos x="f268" y="f314"/>
                </a:cxn>
                <a:cxn ang="f148">
                  <a:pos x="f271" y="f314"/>
                </a:cxn>
                <a:cxn ang="f148">
                  <a:pos x="f274" y="f314"/>
                </a:cxn>
                <a:cxn ang="f148">
                  <a:pos x="f274" y="f316"/>
                </a:cxn>
                <a:cxn ang="f148">
                  <a:pos x="f274" y="f317"/>
                </a:cxn>
                <a:cxn ang="f148">
                  <a:pos x="f273" y="f318"/>
                </a:cxn>
                <a:cxn ang="f148">
                  <a:pos x="f272" y="f318"/>
                </a:cxn>
                <a:cxn ang="f148">
                  <a:pos x="f271" y="f317"/>
                </a:cxn>
                <a:cxn ang="f148">
                  <a:pos x="f271" y="f316"/>
                </a:cxn>
                <a:cxn ang="f148">
                  <a:pos x="f268" y="f316"/>
                </a:cxn>
                <a:cxn ang="f148">
                  <a:pos x="f268" y="f317"/>
                </a:cxn>
                <a:cxn ang="f148">
                  <a:pos x="f267" y="f318"/>
                </a:cxn>
                <a:cxn ang="f148">
                  <a:pos x="f265" y="f318"/>
                </a:cxn>
                <a:cxn ang="f148">
                  <a:pos x="f277" y="f317"/>
                </a:cxn>
              </a:cxnLst>
              <a:rect l="f261" t="f264" r="f262" b="f263"/>
              <a:pathLst>
                <a:path w="3657601" h="3827556">
                  <a:moveTo>
                    <a:pt x="f8" y="f9"/>
                  </a:moveTo>
                  <a:lnTo>
                    <a:pt x="f10" y="f9"/>
                  </a:lnTo>
                  <a:cubicBezTo>
                    <a:pt x="f11" y="f9"/>
                    <a:pt x="f12" y="f13"/>
                    <a:pt x="f12" y="f14"/>
                  </a:cubicBezTo>
                  <a:lnTo>
                    <a:pt x="f12" y="f15"/>
                  </a:lnTo>
                  <a:lnTo>
                    <a:pt x="f16" y="f15"/>
                  </a:lnTo>
                  <a:lnTo>
                    <a:pt x="f16" y="f14"/>
                  </a:lnTo>
                  <a:cubicBezTo>
                    <a:pt x="f16" y="f13"/>
                    <a:pt x="f17" y="f9"/>
                    <a:pt x="f18" y="f9"/>
                  </a:cubicBezTo>
                  <a:lnTo>
                    <a:pt x="f19" y="f9"/>
                  </a:lnTo>
                  <a:cubicBezTo>
                    <a:pt x="f20" y="f9"/>
                    <a:pt x="f6" y="f13"/>
                    <a:pt x="f6" y="f14"/>
                  </a:cubicBezTo>
                  <a:lnTo>
                    <a:pt x="f6" y="f7"/>
                  </a:lnTo>
                  <a:lnTo>
                    <a:pt x="f21" y="f7"/>
                  </a:lnTo>
                  <a:lnTo>
                    <a:pt x="f16" y="f7"/>
                  </a:lnTo>
                  <a:lnTo>
                    <a:pt x="f12" y="f7"/>
                  </a:lnTo>
                  <a:lnTo>
                    <a:pt x="f5" y="f7"/>
                  </a:lnTo>
                  <a:lnTo>
                    <a:pt x="f5" y="f15"/>
                  </a:lnTo>
                  <a:lnTo>
                    <a:pt x="f5" y="f14"/>
                  </a:lnTo>
                  <a:cubicBezTo>
                    <a:pt x="f5" y="f13"/>
                    <a:pt x="f22" y="f9"/>
                    <a:pt x="f8" y="f9"/>
                  </a:cubicBezTo>
                  <a:close/>
                  <a:moveTo>
                    <a:pt x="f23" y="f24"/>
                  </a:moveTo>
                  <a:lnTo>
                    <a:pt x="f25" y="f24"/>
                  </a:lnTo>
                  <a:cubicBezTo>
                    <a:pt x="f26" y="f24"/>
                    <a:pt x="f27" y="f28"/>
                    <a:pt x="f27" y="f29"/>
                  </a:cubicBezTo>
                  <a:lnTo>
                    <a:pt x="f27" y="f30"/>
                  </a:lnTo>
                  <a:cubicBezTo>
                    <a:pt x="f27" y="f31"/>
                    <a:pt x="f26" y="f32"/>
                    <a:pt x="f25" y="f32"/>
                  </a:cubicBezTo>
                  <a:lnTo>
                    <a:pt x="f23" y="f32"/>
                  </a:lnTo>
                  <a:cubicBezTo>
                    <a:pt x="f33" y="f32"/>
                    <a:pt x="f34" y="f31"/>
                    <a:pt x="f34" y="f30"/>
                  </a:cubicBezTo>
                  <a:lnTo>
                    <a:pt x="f34" y="f29"/>
                  </a:lnTo>
                  <a:cubicBezTo>
                    <a:pt x="f34" y="f28"/>
                    <a:pt x="f33" y="f24"/>
                    <a:pt x="f23" y="f24"/>
                  </a:cubicBezTo>
                  <a:close/>
                  <a:moveTo>
                    <a:pt x="f35" y="f36"/>
                  </a:moveTo>
                  <a:lnTo>
                    <a:pt x="f37" y="f36"/>
                  </a:lnTo>
                  <a:cubicBezTo>
                    <a:pt x="f38" y="f36"/>
                    <a:pt x="f39" y="f40"/>
                    <a:pt x="f39" y="f41"/>
                  </a:cubicBezTo>
                  <a:lnTo>
                    <a:pt x="f39" y="f42"/>
                  </a:lnTo>
                  <a:cubicBezTo>
                    <a:pt x="f39" y="f43"/>
                    <a:pt x="f38" y="f44"/>
                    <a:pt x="f37" y="f44"/>
                  </a:cubicBezTo>
                  <a:lnTo>
                    <a:pt x="f35" y="f44"/>
                  </a:lnTo>
                  <a:cubicBezTo>
                    <a:pt x="f45" y="f44"/>
                    <a:pt x="f46" y="f43"/>
                    <a:pt x="f46" y="f42"/>
                  </a:cubicBezTo>
                  <a:lnTo>
                    <a:pt x="f46" y="f41"/>
                  </a:lnTo>
                  <a:cubicBezTo>
                    <a:pt x="f46" y="f40"/>
                    <a:pt x="f45" y="f36"/>
                    <a:pt x="f35" y="f36"/>
                  </a:cubicBezTo>
                  <a:close/>
                  <a:moveTo>
                    <a:pt x="f23" y="f47"/>
                  </a:moveTo>
                  <a:lnTo>
                    <a:pt x="f25" y="f47"/>
                  </a:lnTo>
                  <a:cubicBezTo>
                    <a:pt x="f26" y="f47"/>
                    <a:pt x="f27" y="f48"/>
                    <a:pt x="f27" y="f49"/>
                  </a:cubicBezTo>
                  <a:lnTo>
                    <a:pt x="f27" y="f50"/>
                  </a:lnTo>
                  <a:cubicBezTo>
                    <a:pt x="f27" y="f51"/>
                    <a:pt x="f26" y="f52"/>
                    <a:pt x="f25" y="f52"/>
                  </a:cubicBezTo>
                  <a:lnTo>
                    <a:pt x="f23" y="f52"/>
                  </a:lnTo>
                  <a:cubicBezTo>
                    <a:pt x="f33" y="f52"/>
                    <a:pt x="f34" y="f51"/>
                    <a:pt x="f34" y="f50"/>
                  </a:cubicBezTo>
                  <a:lnTo>
                    <a:pt x="f34" y="f49"/>
                  </a:lnTo>
                  <a:cubicBezTo>
                    <a:pt x="f34" y="f48"/>
                    <a:pt x="f33" y="f47"/>
                    <a:pt x="f23" y="f47"/>
                  </a:cubicBezTo>
                  <a:close/>
                  <a:moveTo>
                    <a:pt x="f53" y="f54"/>
                  </a:moveTo>
                  <a:lnTo>
                    <a:pt x="f55" y="f54"/>
                  </a:lnTo>
                  <a:cubicBezTo>
                    <a:pt x="f56" y="f54"/>
                    <a:pt x="f57" y="f58"/>
                    <a:pt x="f57" y="f59"/>
                  </a:cubicBezTo>
                  <a:lnTo>
                    <a:pt x="f57" y="f60"/>
                  </a:lnTo>
                  <a:cubicBezTo>
                    <a:pt x="f57" y="f61"/>
                    <a:pt x="f56" y="f62"/>
                    <a:pt x="f55" y="f62"/>
                  </a:cubicBezTo>
                  <a:lnTo>
                    <a:pt x="f53" y="f62"/>
                  </a:lnTo>
                  <a:cubicBezTo>
                    <a:pt x="f63" y="f62"/>
                    <a:pt x="f64" y="f61"/>
                    <a:pt x="f64" y="f60"/>
                  </a:cubicBezTo>
                  <a:lnTo>
                    <a:pt x="f64" y="f59"/>
                  </a:lnTo>
                  <a:cubicBezTo>
                    <a:pt x="f64" y="f58"/>
                    <a:pt x="f63" y="f54"/>
                    <a:pt x="f53" y="f54"/>
                  </a:cubicBezTo>
                  <a:close/>
                  <a:moveTo>
                    <a:pt x="f35" y="f65"/>
                  </a:moveTo>
                  <a:lnTo>
                    <a:pt x="f37" y="f65"/>
                  </a:lnTo>
                  <a:cubicBezTo>
                    <a:pt x="f38" y="f65"/>
                    <a:pt x="f39" y="f66"/>
                    <a:pt x="f39" y="f67"/>
                  </a:cubicBezTo>
                  <a:lnTo>
                    <a:pt x="f39" y="f68"/>
                  </a:lnTo>
                  <a:cubicBezTo>
                    <a:pt x="f39" y="f69"/>
                    <a:pt x="f38" y="f70"/>
                    <a:pt x="f37" y="f70"/>
                  </a:cubicBezTo>
                  <a:lnTo>
                    <a:pt x="f35" y="f70"/>
                  </a:lnTo>
                  <a:cubicBezTo>
                    <a:pt x="f45" y="f70"/>
                    <a:pt x="f46" y="f69"/>
                    <a:pt x="f46" y="f68"/>
                  </a:cubicBezTo>
                  <a:lnTo>
                    <a:pt x="f46" y="f67"/>
                  </a:lnTo>
                  <a:cubicBezTo>
                    <a:pt x="f46" y="f66"/>
                    <a:pt x="f45" y="f65"/>
                    <a:pt x="f35" y="f65"/>
                  </a:cubicBezTo>
                  <a:close/>
                  <a:moveTo>
                    <a:pt x="f23" y="f71"/>
                  </a:moveTo>
                  <a:lnTo>
                    <a:pt x="f25" y="f71"/>
                  </a:lnTo>
                  <a:cubicBezTo>
                    <a:pt x="f26" y="f71"/>
                    <a:pt x="f27" y="f72"/>
                    <a:pt x="f27" y="f73"/>
                  </a:cubicBezTo>
                  <a:lnTo>
                    <a:pt x="f27" y="f74"/>
                  </a:lnTo>
                  <a:cubicBezTo>
                    <a:pt x="f27" y="f75"/>
                    <a:pt x="f26" y="f76"/>
                    <a:pt x="f25" y="f76"/>
                  </a:cubicBezTo>
                  <a:lnTo>
                    <a:pt x="f23" y="f76"/>
                  </a:lnTo>
                  <a:cubicBezTo>
                    <a:pt x="f33" y="f76"/>
                    <a:pt x="f34" y="f75"/>
                    <a:pt x="f34" y="f74"/>
                  </a:cubicBezTo>
                  <a:lnTo>
                    <a:pt x="f34" y="f73"/>
                  </a:lnTo>
                  <a:cubicBezTo>
                    <a:pt x="f34" y="f72"/>
                    <a:pt x="f33" y="f71"/>
                    <a:pt x="f23" y="f71"/>
                  </a:cubicBezTo>
                  <a:close/>
                  <a:moveTo>
                    <a:pt x="f5" y="f5"/>
                  </a:moveTo>
                  <a:lnTo>
                    <a:pt x="f77" y="f5"/>
                  </a:lnTo>
                  <a:lnTo>
                    <a:pt x="f12" y="f5"/>
                  </a:lnTo>
                  <a:lnTo>
                    <a:pt x="f16" y="f5"/>
                  </a:lnTo>
                  <a:lnTo>
                    <a:pt x="f6" y="f5"/>
                  </a:lnTo>
                  <a:lnTo>
                    <a:pt x="f6" y="f78"/>
                  </a:lnTo>
                  <a:lnTo>
                    <a:pt x="f6" y="f79"/>
                  </a:lnTo>
                  <a:cubicBezTo>
                    <a:pt x="f6" y="f80"/>
                    <a:pt x="f20" y="f81"/>
                    <a:pt x="f19" y="f81"/>
                  </a:cubicBezTo>
                  <a:lnTo>
                    <a:pt x="f18" y="f81"/>
                  </a:lnTo>
                  <a:cubicBezTo>
                    <a:pt x="f17" y="f81"/>
                    <a:pt x="f16" y="f80"/>
                    <a:pt x="f16" y="f79"/>
                  </a:cubicBezTo>
                  <a:lnTo>
                    <a:pt x="f16" y="f78"/>
                  </a:lnTo>
                  <a:lnTo>
                    <a:pt x="f12" y="f78"/>
                  </a:lnTo>
                  <a:lnTo>
                    <a:pt x="f12" y="f79"/>
                  </a:lnTo>
                  <a:cubicBezTo>
                    <a:pt x="f12" y="f80"/>
                    <a:pt x="f11" y="f81"/>
                    <a:pt x="f10" y="f81"/>
                  </a:cubicBezTo>
                  <a:lnTo>
                    <a:pt x="f8" y="f81"/>
                  </a:lnTo>
                  <a:cubicBezTo>
                    <a:pt x="f22" y="f81"/>
                    <a:pt x="f5" y="f80"/>
                    <a:pt x="f5" y="f79"/>
                  </a:cubicBezTo>
                  <a:close/>
                </a:path>
              </a:pathLst>
            </a:custGeom>
            <a:solidFill>
              <a:srgbClr val="FFFFFF"/>
            </a:solidFill>
            <a:ln cap="flat">
              <a:noFill/>
              <a:prstDash val="solid"/>
            </a:ln>
          </p:spPr>
          <p:txBody>
            <a:bodyPr vert="horz" wrap="square" lIns="91430" tIns="45710" rIns="91430" bIns="45710" anchor="ctr" anchorCtr="1" compatLnSpc="1">
              <a:noAutofit/>
            </a:bodyPr>
            <a:lstStyle/>
            <a:p>
              <a:pPr marL="0" marR="0" lvl="0" indent="0" algn="ctr" defTabSz="93229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00" b="0" i="0" u="none" strike="noStrike" kern="0" cap="none" spc="0" normalizeH="0" baseline="0" noProof="0">
                <a:ln>
                  <a:noFill/>
                </a:ln>
                <a:solidFill>
                  <a:srgbClr val="FFFFFF"/>
                </a:solidFill>
                <a:effectLst/>
                <a:uLnTx/>
                <a:uFillTx/>
                <a:latin typeface="Segoe UI"/>
                <a:ea typeface="Segoe UI" pitchFamily="34"/>
                <a:cs typeface="Segoe UI" pitchFamily="34"/>
              </a:endParaRPr>
            </a:p>
          </p:txBody>
        </p:sp>
        <p:sp>
          <p:nvSpPr>
            <p:cNvPr id="113" name="Rectangle 205">
              <a:extLst>
                <a:ext uri="{FF2B5EF4-FFF2-40B4-BE49-F238E27FC236}">
                  <a16:creationId xmlns:a16="http://schemas.microsoft.com/office/drawing/2014/main" id="{581C0535-F862-44AE-85DE-B57087D883A3}"/>
                </a:ext>
              </a:extLst>
            </p:cNvPr>
            <p:cNvSpPr/>
            <p:nvPr/>
          </p:nvSpPr>
          <p:spPr>
            <a:xfrm>
              <a:off x="2653195" y="3930082"/>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IoT Hub</a:t>
              </a: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pic>
          <p:nvPicPr>
            <p:cNvPr id="114" name="Picture 209">
              <a:extLst>
                <a:ext uri="{FF2B5EF4-FFF2-40B4-BE49-F238E27FC236}">
                  <a16:creationId xmlns:a16="http://schemas.microsoft.com/office/drawing/2014/main" id="{459832EB-50DE-43A6-95B7-7861BBD598B7}"/>
                </a:ext>
              </a:extLst>
            </p:cNvPr>
            <p:cNvPicPr>
              <a:picLocks noChangeAspect="1"/>
            </p:cNvPicPr>
            <p:nvPr/>
          </p:nvPicPr>
          <p:blipFill>
            <a:blip r:embed="rId6">
              <a:biLevel thresh="50000"/>
            </a:blip>
            <a:srcRect b="42549"/>
            <a:stretch>
              <a:fillRect/>
            </a:stretch>
          </p:blipFill>
          <p:spPr>
            <a:xfrm>
              <a:off x="2201875" y="3931920"/>
              <a:ext cx="492788" cy="330098"/>
            </a:xfrm>
            <a:prstGeom prst="rect">
              <a:avLst/>
            </a:prstGeom>
            <a:noFill/>
            <a:ln cap="flat">
              <a:noFill/>
            </a:ln>
            <a:effectLst>
              <a:outerShdw dist="139699" dir="2700000" algn="tl">
                <a:srgbClr val="333333">
                  <a:alpha val="65000"/>
                </a:srgbClr>
              </a:outerShdw>
            </a:effectLst>
          </p:spPr>
        </p:pic>
        <p:pic>
          <p:nvPicPr>
            <p:cNvPr id="115" name="Picture 210">
              <a:extLst>
                <a:ext uri="{FF2B5EF4-FFF2-40B4-BE49-F238E27FC236}">
                  <a16:creationId xmlns:a16="http://schemas.microsoft.com/office/drawing/2014/main" id="{E8F519F7-B519-40DB-B547-114EA516163E}"/>
                </a:ext>
              </a:extLst>
            </p:cNvPr>
            <p:cNvPicPr>
              <a:picLocks noChangeAspect="1"/>
            </p:cNvPicPr>
            <p:nvPr/>
          </p:nvPicPr>
          <p:blipFill>
            <a:blip r:embed="rId7">
              <a:biLevel thresh="50000"/>
            </a:blip>
            <a:srcRect l="26579" r="20206" b="43397"/>
            <a:stretch>
              <a:fillRect/>
            </a:stretch>
          </p:blipFill>
          <p:spPr>
            <a:xfrm>
              <a:off x="2322950" y="4505431"/>
              <a:ext cx="379841" cy="286728"/>
            </a:xfrm>
            <a:prstGeom prst="rect">
              <a:avLst/>
            </a:prstGeom>
            <a:noFill/>
            <a:ln cap="flat">
              <a:noFill/>
            </a:ln>
          </p:spPr>
        </p:pic>
        <p:sp>
          <p:nvSpPr>
            <p:cNvPr id="116" name="Rectangle 211">
              <a:extLst>
                <a:ext uri="{FF2B5EF4-FFF2-40B4-BE49-F238E27FC236}">
                  <a16:creationId xmlns:a16="http://schemas.microsoft.com/office/drawing/2014/main" id="{2BC3AAAB-B862-427E-AEB3-FEB7375F7F01}"/>
                </a:ext>
              </a:extLst>
            </p:cNvPr>
            <p:cNvSpPr/>
            <p:nvPr/>
          </p:nvSpPr>
          <p:spPr>
            <a:xfrm>
              <a:off x="2661260" y="4506693"/>
              <a:ext cx="127083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Storage Blob</a:t>
              </a: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7" name="Group 2">
            <a:extLst>
              <a:ext uri="{FF2B5EF4-FFF2-40B4-BE49-F238E27FC236}">
                <a16:creationId xmlns:a16="http://schemas.microsoft.com/office/drawing/2014/main" id="{DEF530C6-8280-44DA-80A3-34DF41FE15B5}"/>
              </a:ext>
            </a:extLst>
          </p:cNvPr>
          <p:cNvGrpSpPr/>
          <p:nvPr/>
        </p:nvGrpSpPr>
        <p:grpSpPr>
          <a:xfrm>
            <a:off x="5901583" y="1311231"/>
            <a:ext cx="1737113" cy="4186799"/>
            <a:chOff x="5901583" y="1311231"/>
            <a:chExt cx="1737113" cy="4186799"/>
          </a:xfrm>
        </p:grpSpPr>
        <p:sp>
          <p:nvSpPr>
            <p:cNvPr id="118" name="Rectangle 132">
              <a:extLst>
                <a:ext uri="{FF2B5EF4-FFF2-40B4-BE49-F238E27FC236}">
                  <a16:creationId xmlns:a16="http://schemas.microsoft.com/office/drawing/2014/main" id="{12729F4A-7BBC-4894-91AB-DA6B4777B348}"/>
                </a:ext>
              </a:extLst>
            </p:cNvPr>
            <p:cNvSpPr/>
            <p:nvPr/>
          </p:nvSpPr>
          <p:spPr>
            <a:xfrm>
              <a:off x="5901583" y="1311231"/>
              <a:ext cx="1737113" cy="4186799"/>
            </a:xfrm>
            <a:prstGeom prst="rect">
              <a:avLst/>
            </a:prstGeom>
            <a:solidFill>
              <a:srgbClr val="0078D7"/>
            </a:solidFill>
            <a:ln cap="flat">
              <a:noFill/>
              <a:prstDash val="solid"/>
            </a:ln>
          </p:spPr>
          <p:txBody>
            <a:bodyPr vert="horz" wrap="square" lIns="18278" tIns="91430" rIns="18278" bIns="91385" anchor="t" anchorCtr="1" compatLnSpc="1">
              <a:noAutofit/>
            </a:bodyPr>
            <a:lstStyle/>
            <a:p>
              <a:pPr marL="0" marR="0" lvl="0" indent="0" algn="ctr" defTabSz="724872" rtl="0" eaLnBrk="1" fontAlgn="auto" latinLnBrk="0" hangingPunct="1">
                <a:lnSpc>
                  <a:spcPct val="100000"/>
                </a:lnSpc>
                <a:spcBef>
                  <a:spcPts val="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FFFFFF"/>
                  </a:solidFill>
                  <a:effectLst/>
                  <a:uLnTx/>
                  <a:uFillTx/>
                  <a:latin typeface="Segoe UI Semibold" pitchFamily="34"/>
                  <a:ea typeface="+mn-ea"/>
                  <a:cs typeface="Segoe UI Semibold" pitchFamily="34"/>
                </a:rPr>
                <a:t>Machine Learning and Analytics</a:t>
              </a:r>
            </a:p>
          </p:txBody>
        </p:sp>
        <p:sp>
          <p:nvSpPr>
            <p:cNvPr id="119" name="Rectangle 138">
              <a:extLst>
                <a:ext uri="{FF2B5EF4-FFF2-40B4-BE49-F238E27FC236}">
                  <a16:creationId xmlns:a16="http://schemas.microsoft.com/office/drawing/2014/main" id="{6EB80A72-3B2C-4068-A87D-03D3B60F72C5}"/>
                </a:ext>
              </a:extLst>
            </p:cNvPr>
            <p:cNvSpPr/>
            <p:nvPr/>
          </p:nvSpPr>
          <p:spPr>
            <a:xfrm>
              <a:off x="6350306" y="3303681"/>
              <a:ext cx="1268693" cy="43088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Data Bricks and HDInsight</a:t>
              </a:r>
            </a:p>
          </p:txBody>
        </p:sp>
        <p:sp>
          <p:nvSpPr>
            <p:cNvPr id="120" name="Rectangle 139">
              <a:extLst>
                <a:ext uri="{FF2B5EF4-FFF2-40B4-BE49-F238E27FC236}">
                  <a16:creationId xmlns:a16="http://schemas.microsoft.com/office/drawing/2014/main" id="{A6698A36-44D1-4971-B66D-73003FB8E5B4}"/>
                </a:ext>
              </a:extLst>
            </p:cNvPr>
            <p:cNvSpPr/>
            <p:nvPr/>
          </p:nvSpPr>
          <p:spPr>
            <a:xfrm>
              <a:off x="6340486" y="3937415"/>
              <a:ext cx="1268693" cy="26497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Stream Analytics</a:t>
              </a:r>
            </a:p>
          </p:txBody>
        </p:sp>
        <p:sp>
          <p:nvSpPr>
            <p:cNvPr id="121" name="Rectangle 191">
              <a:extLst>
                <a:ext uri="{FF2B5EF4-FFF2-40B4-BE49-F238E27FC236}">
                  <a16:creationId xmlns:a16="http://schemas.microsoft.com/office/drawing/2014/main" id="{A3908342-8F6F-4B84-A192-F569D0D1E5BB}"/>
                </a:ext>
              </a:extLst>
            </p:cNvPr>
            <p:cNvSpPr/>
            <p:nvPr/>
          </p:nvSpPr>
          <p:spPr>
            <a:xfrm>
              <a:off x="6340486" y="2709915"/>
              <a:ext cx="1268693" cy="43762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Data Lake Analytics</a:t>
              </a:r>
            </a:p>
          </p:txBody>
        </p:sp>
        <p:sp>
          <p:nvSpPr>
            <p:cNvPr id="122" name="Rectangle 198">
              <a:extLst>
                <a:ext uri="{FF2B5EF4-FFF2-40B4-BE49-F238E27FC236}">
                  <a16:creationId xmlns:a16="http://schemas.microsoft.com/office/drawing/2014/main" id="{8676AEC9-C88A-4EE5-B2CB-0D20CB49AEB8}"/>
                </a:ext>
              </a:extLst>
            </p:cNvPr>
            <p:cNvSpPr/>
            <p:nvPr/>
          </p:nvSpPr>
          <p:spPr>
            <a:xfrm>
              <a:off x="6340486" y="2097651"/>
              <a:ext cx="1268693" cy="43088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Machine Learning Services</a:t>
              </a:r>
            </a:p>
          </p:txBody>
        </p:sp>
        <p:sp>
          <p:nvSpPr>
            <p:cNvPr id="123" name="Freeform 232">
              <a:extLst>
                <a:ext uri="{FF2B5EF4-FFF2-40B4-BE49-F238E27FC236}">
                  <a16:creationId xmlns:a16="http://schemas.microsoft.com/office/drawing/2014/main" id="{AF5CA035-D199-4A1D-AB7B-7C5B10B73A96}"/>
                </a:ext>
              </a:extLst>
            </p:cNvPr>
            <p:cNvSpPr/>
            <p:nvPr/>
          </p:nvSpPr>
          <p:spPr>
            <a:xfrm>
              <a:off x="6089090" y="3939728"/>
              <a:ext cx="246238" cy="270863"/>
            </a:xfrm>
            <a:custGeom>
              <a:avLst/>
              <a:gdLst>
                <a:gd name="f0" fmla="val 10800000"/>
                <a:gd name="f1" fmla="val 5400000"/>
                <a:gd name="f2" fmla="val 180"/>
                <a:gd name="f3" fmla="val w"/>
                <a:gd name="f4" fmla="val h"/>
                <a:gd name="f5" fmla="val 0"/>
                <a:gd name="f6" fmla="val 609"/>
                <a:gd name="f7" fmla="val 669"/>
                <a:gd name="f8" fmla="val 307"/>
                <a:gd name="f9" fmla="val 319"/>
                <a:gd name="f10" fmla="val 29"/>
                <a:gd name="f11" fmla="val 331"/>
                <a:gd name="f12" fmla="val 58"/>
                <a:gd name="f13" fmla="val 341"/>
                <a:gd name="f14" fmla="val 90"/>
                <a:gd name="f15" fmla="val 358"/>
                <a:gd name="f16" fmla="val 98"/>
                <a:gd name="f17" fmla="val 378"/>
                <a:gd name="f18" fmla="val 105"/>
                <a:gd name="f19" fmla="val 395"/>
                <a:gd name="f20" fmla="val 114"/>
                <a:gd name="f21" fmla="val 423"/>
                <a:gd name="f22" fmla="val 455"/>
                <a:gd name="f23" fmla="val 86"/>
                <a:gd name="f24" fmla="val 482"/>
                <a:gd name="f25" fmla="val 68"/>
                <a:gd name="f26" fmla="val 503"/>
                <a:gd name="f27" fmla="val 85"/>
                <a:gd name="f28" fmla="val 521"/>
                <a:gd name="f29" fmla="val 103"/>
                <a:gd name="f30" fmla="val 537"/>
                <a:gd name="f31" fmla="val 123"/>
                <a:gd name="f32" fmla="val 150"/>
                <a:gd name="f33" fmla="val 509"/>
                <a:gd name="f34" fmla="val 181"/>
                <a:gd name="f35" fmla="val 494"/>
                <a:gd name="f36" fmla="val 208"/>
                <a:gd name="f37" fmla="val 500"/>
                <a:gd name="f38" fmla="val 227"/>
                <a:gd name="f39" fmla="val 510"/>
                <a:gd name="f40" fmla="val 242"/>
                <a:gd name="f41" fmla="val 516"/>
                <a:gd name="f42" fmla="val 261"/>
                <a:gd name="f43" fmla="val 546"/>
                <a:gd name="f44" fmla="val 272"/>
                <a:gd name="f45" fmla="val 576"/>
                <a:gd name="f46" fmla="val 284"/>
                <a:gd name="f47" fmla="val 293"/>
                <a:gd name="f48" fmla="val 318"/>
                <a:gd name="f49" fmla="val 344"/>
                <a:gd name="f50" fmla="val 369"/>
                <a:gd name="f51" fmla="val 579"/>
                <a:gd name="f52" fmla="val 380"/>
                <a:gd name="f53" fmla="val 549"/>
                <a:gd name="f54" fmla="val 391"/>
                <a:gd name="f55" fmla="val 517"/>
                <a:gd name="f56" fmla="val 401"/>
                <a:gd name="f57" fmla="val 508"/>
                <a:gd name="f58" fmla="val 417"/>
                <a:gd name="f59" fmla="val 502"/>
                <a:gd name="f60" fmla="val 437"/>
                <a:gd name="f61" fmla="val 493"/>
                <a:gd name="f62" fmla="val 454"/>
                <a:gd name="f63" fmla="val 506"/>
                <a:gd name="f64" fmla="val 484"/>
                <a:gd name="f65" fmla="val 519"/>
                <a:gd name="f66" fmla="val 513"/>
                <a:gd name="f67" fmla="val 535"/>
                <a:gd name="f68" fmla="val 540"/>
                <a:gd name="f69" fmla="val 561"/>
                <a:gd name="f70" fmla="val 501"/>
                <a:gd name="f71" fmla="val 480"/>
                <a:gd name="f72" fmla="val 595"/>
                <a:gd name="f73" fmla="val 453"/>
                <a:gd name="f74" fmla="val 581"/>
                <a:gd name="f75" fmla="val 422"/>
                <a:gd name="f76" fmla="val 570"/>
                <a:gd name="f77" fmla="val 394"/>
                <a:gd name="f78" fmla="val 556"/>
                <a:gd name="f79" fmla="val 374"/>
                <a:gd name="f80" fmla="val 562"/>
                <a:gd name="f81" fmla="val 357"/>
                <a:gd name="f82" fmla="val 572"/>
                <a:gd name="f83" fmla="val 339"/>
                <a:gd name="f84" fmla="val 329"/>
                <a:gd name="f85" fmla="val 317"/>
                <a:gd name="f86" fmla="val 638"/>
                <a:gd name="f87" fmla="val 309"/>
                <a:gd name="f88" fmla="val 283"/>
                <a:gd name="f89" fmla="val 257"/>
                <a:gd name="f90" fmla="val 231"/>
                <a:gd name="f91" fmla="val 221"/>
                <a:gd name="f92" fmla="val 640"/>
                <a:gd name="f93" fmla="val 211"/>
                <a:gd name="f94" fmla="val 610"/>
                <a:gd name="f95" fmla="val 201"/>
                <a:gd name="f96" fmla="val 183"/>
                <a:gd name="f97" fmla="val 166"/>
                <a:gd name="f98" fmla="val 564"/>
                <a:gd name="f99" fmla="val 148"/>
                <a:gd name="f100" fmla="val 558"/>
                <a:gd name="f101" fmla="val 118"/>
                <a:gd name="f102" fmla="val 571"/>
                <a:gd name="f103" fmla="val 92"/>
                <a:gd name="f104" fmla="val 587"/>
                <a:gd name="f105" fmla="val 63"/>
                <a:gd name="f106" fmla="val 600"/>
                <a:gd name="f107" fmla="val 44"/>
                <a:gd name="f108" fmla="val 590"/>
                <a:gd name="f109" fmla="val 23"/>
                <a:gd name="f110" fmla="val 565"/>
                <a:gd name="f111" fmla="val 7"/>
                <a:gd name="f112" fmla="val 14"/>
                <a:gd name="f113" fmla="val 538"/>
                <a:gd name="f114" fmla="val 20"/>
                <a:gd name="f115" fmla="val 529"/>
                <a:gd name="f116" fmla="val 24"/>
                <a:gd name="f117" fmla="val 53"/>
                <a:gd name="f118" fmla="val 77"/>
                <a:gd name="f119" fmla="val 498"/>
                <a:gd name="f120" fmla="val 102"/>
                <a:gd name="f121" fmla="val 479"/>
                <a:gd name="f122" fmla="val 119"/>
                <a:gd name="f123" fmla="val 466"/>
                <a:gd name="f124" fmla="val 144"/>
                <a:gd name="f125" fmla="val 427"/>
                <a:gd name="f126" fmla="val 171"/>
                <a:gd name="f127" fmla="val 431"/>
                <a:gd name="f128" fmla="val 182"/>
                <a:gd name="f129" fmla="val 432"/>
                <a:gd name="f130" fmla="val 193"/>
                <a:gd name="f131" fmla="val 450"/>
                <a:gd name="f132" fmla="val 457"/>
                <a:gd name="f133" fmla="val 301"/>
                <a:gd name="f134" fmla="val 505"/>
                <a:gd name="f135" fmla="val 414"/>
                <a:gd name="f136" fmla="val 433"/>
                <a:gd name="f137" fmla="val 411"/>
                <a:gd name="f138" fmla="val 332"/>
                <a:gd name="f139" fmla="val 410"/>
                <a:gd name="f140" fmla="val 268"/>
                <a:gd name="f141" fmla="val 377"/>
                <a:gd name="f142" fmla="val 244"/>
                <a:gd name="f143" fmla="val 213"/>
                <a:gd name="f144" fmla="val 299"/>
                <a:gd name="f145" fmla="val 151"/>
                <a:gd name="f146" fmla="val 146"/>
                <a:gd name="f147" fmla="val 125"/>
                <a:gd name="f148" fmla="val 142"/>
                <a:gd name="f149" fmla="val 75"/>
                <a:gd name="f150" fmla="val 156"/>
                <a:gd name="f151" fmla="val 28"/>
                <a:gd name="f152" fmla="val 19"/>
                <a:gd name="f153" fmla="val 162"/>
                <a:gd name="f154" fmla="val 10"/>
                <a:gd name="f155" fmla="val 127"/>
                <a:gd name="f156" fmla="val 106"/>
                <a:gd name="f157" fmla="val 35"/>
                <a:gd name="f158" fmla="val 51"/>
                <a:gd name="f159" fmla="val 72"/>
                <a:gd name="f160" fmla="val 81"/>
                <a:gd name="f161" fmla="val 112"/>
                <a:gd name="f162" fmla="val 99"/>
                <a:gd name="f163" fmla="val 143"/>
                <a:gd name="f164" fmla="val 113"/>
                <a:gd name="f165" fmla="val 160"/>
                <a:gd name="f166" fmla="val 177"/>
                <a:gd name="f167" fmla="val 97"/>
                <a:gd name="f168" fmla="val 196"/>
                <a:gd name="f169" fmla="val 209"/>
                <a:gd name="f170" fmla="val 60"/>
                <a:gd name="f171" fmla="val 218"/>
                <a:gd name="f172" fmla="val 27"/>
                <a:gd name="f173" fmla="val 233"/>
                <a:gd name="f174" fmla="val 258"/>
                <a:gd name="f175" fmla="val 282"/>
                <a:gd name="f176" fmla="+- 0 0 -90"/>
                <a:gd name="f177" fmla="*/ f3 1 609"/>
                <a:gd name="f178" fmla="*/ f4 1 669"/>
                <a:gd name="f179" fmla="val f5"/>
                <a:gd name="f180" fmla="val f6"/>
                <a:gd name="f181" fmla="val f7"/>
                <a:gd name="f182" fmla="*/ f176 f0 1"/>
                <a:gd name="f183" fmla="+- f181 0 f179"/>
                <a:gd name="f184" fmla="+- f180 0 f179"/>
                <a:gd name="f185" fmla="*/ f182 1 f2"/>
                <a:gd name="f186" fmla="*/ f184 1 609"/>
                <a:gd name="f187" fmla="*/ f183 1 669"/>
                <a:gd name="f188" fmla="*/ 307 f184 1"/>
                <a:gd name="f189" fmla="*/ 0 f183 1"/>
                <a:gd name="f190" fmla="*/ 341 f184 1"/>
                <a:gd name="f191" fmla="*/ 90 f183 1"/>
                <a:gd name="f192" fmla="*/ 395 f184 1"/>
                <a:gd name="f193" fmla="*/ 114 f183 1"/>
                <a:gd name="f194" fmla="*/ 482 f184 1"/>
                <a:gd name="f195" fmla="*/ 68 f183 1"/>
                <a:gd name="f196" fmla="*/ 537 f184 1"/>
                <a:gd name="f197" fmla="*/ 123 f183 1"/>
                <a:gd name="f198" fmla="*/ 494 f184 1"/>
                <a:gd name="f199" fmla="*/ 208 f183 1"/>
                <a:gd name="f200" fmla="*/ 516 f184 1"/>
                <a:gd name="f201" fmla="*/ 261 f183 1"/>
                <a:gd name="f202" fmla="*/ 609 f184 1"/>
                <a:gd name="f203" fmla="*/ 293 f183 1"/>
                <a:gd name="f204" fmla="*/ 369 f183 1"/>
                <a:gd name="f205" fmla="*/ 517 f184 1"/>
                <a:gd name="f206" fmla="*/ 401 f183 1"/>
                <a:gd name="f207" fmla="*/ 493 f184 1"/>
                <a:gd name="f208" fmla="*/ 454 f183 1"/>
                <a:gd name="f209" fmla="*/ 535 f184 1"/>
                <a:gd name="f210" fmla="*/ 540 f183 1"/>
                <a:gd name="f211" fmla="*/ 480 f184 1"/>
                <a:gd name="f212" fmla="*/ 595 f183 1"/>
                <a:gd name="f213" fmla="*/ 394 f184 1"/>
                <a:gd name="f214" fmla="*/ 556 f183 1"/>
                <a:gd name="f215" fmla="*/ 339 f184 1"/>
                <a:gd name="f216" fmla="*/ 579 f183 1"/>
                <a:gd name="f217" fmla="*/ 309 f184 1"/>
                <a:gd name="f218" fmla="*/ 669 f183 1"/>
                <a:gd name="f219" fmla="*/ 231 f184 1"/>
                <a:gd name="f220" fmla="*/ 201 f184 1"/>
                <a:gd name="f221" fmla="*/ 148 f184 1"/>
                <a:gd name="f222" fmla="*/ 558 f183 1"/>
                <a:gd name="f223" fmla="*/ 63 f184 1"/>
                <a:gd name="f224" fmla="*/ 600 f183 1"/>
                <a:gd name="f225" fmla="*/ 7 f184 1"/>
                <a:gd name="f226" fmla="*/ 546 f183 1"/>
                <a:gd name="f227" fmla="*/ 24 f184 1"/>
                <a:gd name="f228" fmla="*/ 519 f183 1"/>
                <a:gd name="f229" fmla="*/ 102 f184 1"/>
                <a:gd name="f230" fmla="*/ 479 f183 1"/>
                <a:gd name="f231" fmla="*/ 171 f184 1"/>
                <a:gd name="f232" fmla="*/ 431 f183 1"/>
                <a:gd name="f233" fmla="*/ 208 f184 1"/>
                <a:gd name="f234" fmla="*/ 457 f183 1"/>
                <a:gd name="f235" fmla="*/ 411 f184 1"/>
                <a:gd name="f236" fmla="*/ 332 f183 1"/>
                <a:gd name="f237" fmla="*/ 213 f183 1"/>
                <a:gd name="f238" fmla="*/ 180 f184 1"/>
                <a:gd name="f239" fmla="*/ 146 f183 1"/>
                <a:gd name="f240" fmla="*/ 28 f184 1"/>
                <a:gd name="f241" fmla="*/ 180 f183 1"/>
                <a:gd name="f242" fmla="*/ 0 f184 1"/>
                <a:gd name="f243" fmla="*/ 127 f183 1"/>
                <a:gd name="f244" fmla="*/ 51 f184 1"/>
                <a:gd name="f245" fmla="*/ 72 f183 1"/>
                <a:gd name="f246" fmla="*/ 143 f184 1"/>
                <a:gd name="f247" fmla="*/ 113 f183 1"/>
                <a:gd name="f248" fmla="*/ 196 f184 1"/>
                <a:gd name="f249" fmla="*/ 233 f184 1"/>
                <a:gd name="f250" fmla="+- f185 0 f1"/>
                <a:gd name="f251" fmla="*/ f188 1 609"/>
                <a:gd name="f252" fmla="*/ f189 1 669"/>
                <a:gd name="f253" fmla="*/ f190 1 609"/>
                <a:gd name="f254" fmla="*/ f191 1 669"/>
                <a:gd name="f255" fmla="*/ f192 1 609"/>
                <a:gd name="f256" fmla="*/ f193 1 669"/>
                <a:gd name="f257" fmla="*/ f194 1 609"/>
                <a:gd name="f258" fmla="*/ f195 1 669"/>
                <a:gd name="f259" fmla="*/ f196 1 609"/>
                <a:gd name="f260" fmla="*/ f197 1 669"/>
                <a:gd name="f261" fmla="*/ f198 1 609"/>
                <a:gd name="f262" fmla="*/ f199 1 669"/>
                <a:gd name="f263" fmla="*/ f200 1 609"/>
                <a:gd name="f264" fmla="*/ f201 1 669"/>
                <a:gd name="f265" fmla="*/ f202 1 609"/>
                <a:gd name="f266" fmla="*/ f203 1 669"/>
                <a:gd name="f267" fmla="*/ f204 1 669"/>
                <a:gd name="f268" fmla="*/ f205 1 609"/>
                <a:gd name="f269" fmla="*/ f206 1 669"/>
                <a:gd name="f270" fmla="*/ f207 1 609"/>
                <a:gd name="f271" fmla="*/ f208 1 669"/>
                <a:gd name="f272" fmla="*/ f209 1 609"/>
                <a:gd name="f273" fmla="*/ f210 1 669"/>
                <a:gd name="f274" fmla="*/ f211 1 609"/>
                <a:gd name="f275" fmla="*/ f212 1 669"/>
                <a:gd name="f276" fmla="*/ f213 1 609"/>
                <a:gd name="f277" fmla="*/ f214 1 669"/>
                <a:gd name="f278" fmla="*/ f215 1 609"/>
                <a:gd name="f279" fmla="*/ f216 1 669"/>
                <a:gd name="f280" fmla="*/ f217 1 609"/>
                <a:gd name="f281" fmla="*/ f218 1 669"/>
                <a:gd name="f282" fmla="*/ f219 1 609"/>
                <a:gd name="f283" fmla="*/ f220 1 609"/>
                <a:gd name="f284" fmla="*/ f221 1 609"/>
                <a:gd name="f285" fmla="*/ f222 1 669"/>
                <a:gd name="f286" fmla="*/ f223 1 609"/>
                <a:gd name="f287" fmla="*/ f224 1 669"/>
                <a:gd name="f288" fmla="*/ f225 1 609"/>
                <a:gd name="f289" fmla="*/ f226 1 669"/>
                <a:gd name="f290" fmla="*/ f227 1 609"/>
                <a:gd name="f291" fmla="*/ f228 1 669"/>
                <a:gd name="f292" fmla="*/ f229 1 609"/>
                <a:gd name="f293" fmla="*/ f230 1 669"/>
                <a:gd name="f294" fmla="*/ f231 1 609"/>
                <a:gd name="f295" fmla="*/ f232 1 669"/>
                <a:gd name="f296" fmla="*/ f233 1 609"/>
                <a:gd name="f297" fmla="*/ f234 1 669"/>
                <a:gd name="f298" fmla="*/ f235 1 609"/>
                <a:gd name="f299" fmla="*/ f236 1 669"/>
                <a:gd name="f300" fmla="*/ f237 1 669"/>
                <a:gd name="f301" fmla="*/ f238 1 609"/>
                <a:gd name="f302" fmla="*/ f239 1 669"/>
                <a:gd name="f303" fmla="*/ f240 1 609"/>
                <a:gd name="f304" fmla="*/ f241 1 669"/>
                <a:gd name="f305" fmla="*/ f242 1 609"/>
                <a:gd name="f306" fmla="*/ f243 1 669"/>
                <a:gd name="f307" fmla="*/ f244 1 609"/>
                <a:gd name="f308" fmla="*/ f245 1 669"/>
                <a:gd name="f309" fmla="*/ f246 1 609"/>
                <a:gd name="f310" fmla="*/ f247 1 669"/>
                <a:gd name="f311" fmla="*/ f248 1 609"/>
                <a:gd name="f312" fmla="*/ f249 1 609"/>
                <a:gd name="f313" fmla="*/ 0 1 f186"/>
                <a:gd name="f314" fmla="*/ f180 1 f186"/>
                <a:gd name="f315" fmla="*/ 0 1 f187"/>
                <a:gd name="f316" fmla="*/ f181 1 f187"/>
                <a:gd name="f317" fmla="*/ f251 1 f186"/>
                <a:gd name="f318" fmla="*/ f252 1 f187"/>
                <a:gd name="f319" fmla="*/ f253 1 f186"/>
                <a:gd name="f320" fmla="*/ f254 1 f187"/>
                <a:gd name="f321" fmla="*/ f255 1 f186"/>
                <a:gd name="f322" fmla="*/ f256 1 f187"/>
                <a:gd name="f323" fmla="*/ f257 1 f186"/>
                <a:gd name="f324" fmla="*/ f258 1 f187"/>
                <a:gd name="f325" fmla="*/ f259 1 f186"/>
                <a:gd name="f326" fmla="*/ f260 1 f187"/>
                <a:gd name="f327" fmla="*/ f261 1 f186"/>
                <a:gd name="f328" fmla="*/ f262 1 f187"/>
                <a:gd name="f329" fmla="*/ f263 1 f186"/>
                <a:gd name="f330" fmla="*/ f264 1 f187"/>
                <a:gd name="f331" fmla="*/ f265 1 f186"/>
                <a:gd name="f332" fmla="*/ f266 1 f187"/>
                <a:gd name="f333" fmla="*/ f267 1 f187"/>
                <a:gd name="f334" fmla="*/ f268 1 f186"/>
                <a:gd name="f335" fmla="*/ f269 1 f187"/>
                <a:gd name="f336" fmla="*/ f270 1 f186"/>
                <a:gd name="f337" fmla="*/ f271 1 f187"/>
                <a:gd name="f338" fmla="*/ f272 1 f186"/>
                <a:gd name="f339" fmla="*/ f273 1 f187"/>
                <a:gd name="f340" fmla="*/ f274 1 f186"/>
                <a:gd name="f341" fmla="*/ f275 1 f187"/>
                <a:gd name="f342" fmla="*/ f276 1 f186"/>
                <a:gd name="f343" fmla="*/ f277 1 f187"/>
                <a:gd name="f344" fmla="*/ f278 1 f186"/>
                <a:gd name="f345" fmla="*/ f279 1 f187"/>
                <a:gd name="f346" fmla="*/ f280 1 f186"/>
                <a:gd name="f347" fmla="*/ f281 1 f187"/>
                <a:gd name="f348" fmla="*/ f282 1 f186"/>
                <a:gd name="f349" fmla="*/ f283 1 f186"/>
                <a:gd name="f350" fmla="*/ f284 1 f186"/>
                <a:gd name="f351" fmla="*/ f285 1 f187"/>
                <a:gd name="f352" fmla="*/ f286 1 f186"/>
                <a:gd name="f353" fmla="*/ f287 1 f187"/>
                <a:gd name="f354" fmla="*/ f288 1 f186"/>
                <a:gd name="f355" fmla="*/ f289 1 f187"/>
                <a:gd name="f356" fmla="*/ f290 1 f186"/>
                <a:gd name="f357" fmla="*/ f291 1 f187"/>
                <a:gd name="f358" fmla="*/ f292 1 f186"/>
                <a:gd name="f359" fmla="*/ f293 1 f187"/>
                <a:gd name="f360" fmla="*/ f294 1 f186"/>
                <a:gd name="f361" fmla="*/ f295 1 f187"/>
                <a:gd name="f362" fmla="*/ f296 1 f186"/>
                <a:gd name="f363" fmla="*/ f297 1 f187"/>
                <a:gd name="f364" fmla="*/ f298 1 f186"/>
                <a:gd name="f365" fmla="*/ f299 1 f187"/>
                <a:gd name="f366" fmla="*/ f300 1 f187"/>
                <a:gd name="f367" fmla="*/ f301 1 f186"/>
                <a:gd name="f368" fmla="*/ f302 1 f187"/>
                <a:gd name="f369" fmla="*/ f303 1 f186"/>
                <a:gd name="f370" fmla="*/ f304 1 f187"/>
                <a:gd name="f371" fmla="*/ f305 1 f186"/>
                <a:gd name="f372" fmla="*/ f306 1 f187"/>
                <a:gd name="f373" fmla="*/ f307 1 f186"/>
                <a:gd name="f374" fmla="*/ f308 1 f187"/>
                <a:gd name="f375" fmla="*/ f309 1 f186"/>
                <a:gd name="f376" fmla="*/ f310 1 f187"/>
                <a:gd name="f377" fmla="*/ f311 1 f186"/>
                <a:gd name="f378" fmla="*/ f312 1 f186"/>
                <a:gd name="f379" fmla="*/ f313 f177 1"/>
                <a:gd name="f380" fmla="*/ f314 f177 1"/>
                <a:gd name="f381" fmla="*/ f316 f178 1"/>
                <a:gd name="f382" fmla="*/ f315 f178 1"/>
                <a:gd name="f383" fmla="*/ f317 f177 1"/>
                <a:gd name="f384" fmla="*/ f318 f178 1"/>
                <a:gd name="f385" fmla="*/ f319 f177 1"/>
                <a:gd name="f386" fmla="*/ f320 f178 1"/>
                <a:gd name="f387" fmla="*/ f321 f177 1"/>
                <a:gd name="f388" fmla="*/ f322 f178 1"/>
                <a:gd name="f389" fmla="*/ f323 f177 1"/>
                <a:gd name="f390" fmla="*/ f324 f178 1"/>
                <a:gd name="f391" fmla="*/ f325 f177 1"/>
                <a:gd name="f392" fmla="*/ f326 f178 1"/>
                <a:gd name="f393" fmla="*/ f327 f177 1"/>
                <a:gd name="f394" fmla="*/ f328 f178 1"/>
                <a:gd name="f395" fmla="*/ f329 f177 1"/>
                <a:gd name="f396" fmla="*/ f330 f178 1"/>
                <a:gd name="f397" fmla="*/ f331 f177 1"/>
                <a:gd name="f398" fmla="*/ f332 f178 1"/>
                <a:gd name="f399" fmla="*/ f333 f178 1"/>
                <a:gd name="f400" fmla="*/ f334 f177 1"/>
                <a:gd name="f401" fmla="*/ f335 f178 1"/>
                <a:gd name="f402" fmla="*/ f336 f177 1"/>
                <a:gd name="f403" fmla="*/ f337 f178 1"/>
                <a:gd name="f404" fmla="*/ f338 f177 1"/>
                <a:gd name="f405" fmla="*/ f339 f178 1"/>
                <a:gd name="f406" fmla="*/ f340 f177 1"/>
                <a:gd name="f407" fmla="*/ f341 f178 1"/>
                <a:gd name="f408" fmla="*/ f342 f177 1"/>
                <a:gd name="f409" fmla="*/ f343 f178 1"/>
                <a:gd name="f410" fmla="*/ f344 f177 1"/>
                <a:gd name="f411" fmla="*/ f345 f178 1"/>
                <a:gd name="f412" fmla="*/ f346 f177 1"/>
                <a:gd name="f413" fmla="*/ f347 f178 1"/>
                <a:gd name="f414" fmla="*/ f348 f177 1"/>
                <a:gd name="f415" fmla="*/ f349 f177 1"/>
                <a:gd name="f416" fmla="*/ f350 f177 1"/>
                <a:gd name="f417" fmla="*/ f351 f178 1"/>
                <a:gd name="f418" fmla="*/ f352 f177 1"/>
                <a:gd name="f419" fmla="*/ f353 f178 1"/>
                <a:gd name="f420" fmla="*/ f354 f177 1"/>
                <a:gd name="f421" fmla="*/ f355 f178 1"/>
                <a:gd name="f422" fmla="*/ f356 f177 1"/>
                <a:gd name="f423" fmla="*/ f357 f178 1"/>
                <a:gd name="f424" fmla="*/ f358 f177 1"/>
                <a:gd name="f425" fmla="*/ f359 f178 1"/>
                <a:gd name="f426" fmla="*/ f360 f177 1"/>
                <a:gd name="f427" fmla="*/ f361 f178 1"/>
                <a:gd name="f428" fmla="*/ f362 f177 1"/>
                <a:gd name="f429" fmla="*/ f363 f178 1"/>
                <a:gd name="f430" fmla="*/ f364 f177 1"/>
                <a:gd name="f431" fmla="*/ f365 f178 1"/>
                <a:gd name="f432" fmla="*/ f366 f178 1"/>
                <a:gd name="f433" fmla="*/ f367 f177 1"/>
                <a:gd name="f434" fmla="*/ f368 f178 1"/>
                <a:gd name="f435" fmla="*/ f369 f177 1"/>
                <a:gd name="f436" fmla="*/ f370 f178 1"/>
                <a:gd name="f437" fmla="*/ f371 f177 1"/>
                <a:gd name="f438" fmla="*/ f372 f178 1"/>
                <a:gd name="f439" fmla="*/ f373 f177 1"/>
                <a:gd name="f440" fmla="*/ f374 f178 1"/>
                <a:gd name="f441" fmla="*/ f375 f177 1"/>
                <a:gd name="f442" fmla="*/ f376 f178 1"/>
                <a:gd name="f443" fmla="*/ f377 f177 1"/>
                <a:gd name="f444" fmla="*/ f378 f177 1"/>
              </a:gdLst>
              <a:ahLst/>
              <a:cxnLst>
                <a:cxn ang="3cd4">
                  <a:pos x="hc" y="t"/>
                </a:cxn>
                <a:cxn ang="0">
                  <a:pos x="r" y="vc"/>
                </a:cxn>
                <a:cxn ang="cd4">
                  <a:pos x="hc" y="b"/>
                </a:cxn>
                <a:cxn ang="cd2">
                  <a:pos x="l" y="vc"/>
                </a:cxn>
                <a:cxn ang="f250">
                  <a:pos x="f383" y="f384"/>
                </a:cxn>
                <a:cxn ang="f250">
                  <a:pos x="f385" y="f386"/>
                </a:cxn>
                <a:cxn ang="f250">
                  <a:pos x="f387" y="f388"/>
                </a:cxn>
                <a:cxn ang="f250">
                  <a:pos x="f389" y="f390"/>
                </a:cxn>
                <a:cxn ang="f250">
                  <a:pos x="f391" y="f392"/>
                </a:cxn>
                <a:cxn ang="f250">
                  <a:pos x="f393" y="f394"/>
                </a:cxn>
                <a:cxn ang="f250">
                  <a:pos x="f395" y="f396"/>
                </a:cxn>
                <a:cxn ang="f250">
                  <a:pos x="f397" y="f398"/>
                </a:cxn>
                <a:cxn ang="f250">
                  <a:pos x="f397" y="f399"/>
                </a:cxn>
                <a:cxn ang="f250">
                  <a:pos x="f400" y="f401"/>
                </a:cxn>
                <a:cxn ang="f250">
                  <a:pos x="f402" y="f403"/>
                </a:cxn>
                <a:cxn ang="f250">
                  <a:pos x="f404" y="f405"/>
                </a:cxn>
                <a:cxn ang="f250">
                  <a:pos x="f406" y="f407"/>
                </a:cxn>
                <a:cxn ang="f250">
                  <a:pos x="f408" y="f409"/>
                </a:cxn>
                <a:cxn ang="f250">
                  <a:pos x="f410" y="f411"/>
                </a:cxn>
                <a:cxn ang="f250">
                  <a:pos x="f412" y="f413"/>
                </a:cxn>
                <a:cxn ang="f250">
                  <a:pos x="f414" y="f413"/>
                </a:cxn>
                <a:cxn ang="f250">
                  <a:pos x="f415" y="f411"/>
                </a:cxn>
                <a:cxn ang="f250">
                  <a:pos x="f416" y="f417"/>
                </a:cxn>
                <a:cxn ang="f250">
                  <a:pos x="f418" y="f419"/>
                </a:cxn>
                <a:cxn ang="f250">
                  <a:pos x="f420" y="f421"/>
                </a:cxn>
                <a:cxn ang="f250">
                  <a:pos x="f422" y="f423"/>
                </a:cxn>
                <a:cxn ang="f250">
                  <a:pos x="f424" y="f425"/>
                </a:cxn>
                <a:cxn ang="f250">
                  <a:pos x="f426" y="f427"/>
                </a:cxn>
                <a:cxn ang="f250">
                  <a:pos x="f428" y="f429"/>
                </a:cxn>
                <a:cxn ang="f250">
                  <a:pos x="f430" y="f431"/>
                </a:cxn>
                <a:cxn ang="f250">
                  <a:pos x="f410" y="f432"/>
                </a:cxn>
                <a:cxn ang="f250">
                  <a:pos x="f433" y="f434"/>
                </a:cxn>
                <a:cxn ang="f250">
                  <a:pos x="f435" y="f436"/>
                </a:cxn>
                <a:cxn ang="f250">
                  <a:pos x="f437" y="f438"/>
                </a:cxn>
                <a:cxn ang="f250">
                  <a:pos x="f439" y="f440"/>
                </a:cxn>
                <a:cxn ang="f250">
                  <a:pos x="f441" y="f442"/>
                </a:cxn>
                <a:cxn ang="f250">
                  <a:pos x="f443" y="f386"/>
                </a:cxn>
                <a:cxn ang="f250">
                  <a:pos x="f444" y="f384"/>
                </a:cxn>
                <a:cxn ang="f250">
                  <a:pos x="f383" y="f384"/>
                </a:cxn>
              </a:cxnLst>
              <a:rect l="f379" t="f382" r="f380" b="f381"/>
              <a:pathLst>
                <a:path w="609" h="669">
                  <a:moveTo>
                    <a:pt x="f8" y="f5"/>
                  </a:moveTo>
                  <a:cubicBezTo>
                    <a:pt x="f9" y="f10"/>
                    <a:pt x="f11" y="f12"/>
                    <a:pt x="f13" y="f14"/>
                  </a:cubicBezTo>
                  <a:cubicBezTo>
                    <a:pt x="f15" y="f16"/>
                    <a:pt x="f17" y="f18"/>
                    <a:pt x="f19" y="f20"/>
                  </a:cubicBezTo>
                  <a:cubicBezTo>
                    <a:pt x="f21" y="f16"/>
                    <a:pt x="f22" y="f23"/>
                    <a:pt x="f24" y="f25"/>
                  </a:cubicBezTo>
                  <a:cubicBezTo>
                    <a:pt x="f26" y="f27"/>
                    <a:pt x="f28" y="f29"/>
                    <a:pt x="f30" y="f31"/>
                  </a:cubicBezTo>
                  <a:cubicBezTo>
                    <a:pt x="f28" y="f32"/>
                    <a:pt x="f33" y="f34"/>
                    <a:pt x="f35" y="f36"/>
                  </a:cubicBezTo>
                  <a:cubicBezTo>
                    <a:pt x="f37" y="f38"/>
                    <a:pt x="f39" y="f40"/>
                    <a:pt x="f41" y="f42"/>
                  </a:cubicBezTo>
                  <a:cubicBezTo>
                    <a:pt x="f43" y="f44"/>
                    <a:pt x="f45" y="f46"/>
                    <a:pt x="f6" y="f47"/>
                  </a:cubicBezTo>
                  <a:cubicBezTo>
                    <a:pt x="f6" y="f48"/>
                    <a:pt x="f6" y="f49"/>
                    <a:pt x="f6" y="f50"/>
                  </a:cubicBezTo>
                  <a:cubicBezTo>
                    <a:pt x="f51" y="f52"/>
                    <a:pt x="f53" y="f54"/>
                    <a:pt x="f55" y="f56"/>
                  </a:cubicBezTo>
                  <a:cubicBezTo>
                    <a:pt x="f57" y="f58"/>
                    <a:pt x="f59" y="f60"/>
                    <a:pt x="f61" y="f62"/>
                  </a:cubicBezTo>
                  <a:cubicBezTo>
                    <a:pt x="f63" y="f64"/>
                    <a:pt x="f65" y="f66"/>
                    <a:pt x="f67" y="f68"/>
                  </a:cubicBezTo>
                  <a:cubicBezTo>
                    <a:pt x="f65" y="f69"/>
                    <a:pt x="f70" y="f51"/>
                    <a:pt x="f71" y="f72"/>
                  </a:cubicBezTo>
                  <a:cubicBezTo>
                    <a:pt x="f73" y="f74"/>
                    <a:pt x="f75" y="f76"/>
                    <a:pt x="f77" y="f78"/>
                  </a:cubicBezTo>
                  <a:cubicBezTo>
                    <a:pt x="f79" y="f80"/>
                    <a:pt x="f81" y="f82"/>
                    <a:pt x="f83" y="f51"/>
                  </a:cubicBezTo>
                  <a:cubicBezTo>
                    <a:pt x="f84" y="f6"/>
                    <a:pt x="f85" y="f86"/>
                    <a:pt x="f87" y="f7"/>
                  </a:cubicBezTo>
                  <a:cubicBezTo>
                    <a:pt x="f88" y="f7"/>
                    <a:pt x="f89" y="f7"/>
                    <a:pt x="f90" y="f7"/>
                  </a:cubicBezTo>
                  <a:cubicBezTo>
                    <a:pt x="f91" y="f92"/>
                    <a:pt x="f93" y="f94"/>
                    <a:pt x="f95" y="f51"/>
                  </a:cubicBezTo>
                  <a:cubicBezTo>
                    <a:pt x="f96" y="f82"/>
                    <a:pt x="f97" y="f98"/>
                    <a:pt x="f99" y="f100"/>
                  </a:cubicBezTo>
                  <a:cubicBezTo>
                    <a:pt x="f101" y="f102"/>
                    <a:pt x="f103" y="f104"/>
                    <a:pt x="f105" y="f106"/>
                  </a:cubicBezTo>
                  <a:cubicBezTo>
                    <a:pt x="f107" y="f108"/>
                    <a:pt x="f109" y="f110"/>
                    <a:pt x="f111" y="f43"/>
                  </a:cubicBezTo>
                  <a:cubicBezTo>
                    <a:pt x="f112" y="f113"/>
                    <a:pt x="f114" y="f115"/>
                    <a:pt x="f116" y="f65"/>
                  </a:cubicBezTo>
                  <a:cubicBezTo>
                    <a:pt x="f117" y="f33"/>
                    <a:pt x="f118" y="f119"/>
                    <a:pt x="f120" y="f121"/>
                  </a:cubicBezTo>
                  <a:cubicBezTo>
                    <a:pt x="f122" y="f123"/>
                    <a:pt x="f124" y="f125"/>
                    <a:pt x="f126" y="f127"/>
                  </a:cubicBezTo>
                  <a:cubicBezTo>
                    <a:pt x="f128" y="f129"/>
                    <a:pt x="f130" y="f131"/>
                    <a:pt x="f36" y="f132"/>
                  </a:cubicBezTo>
                  <a:cubicBezTo>
                    <a:pt x="f133" y="f134"/>
                    <a:pt x="f135" y="f136"/>
                    <a:pt x="f137" y="f138"/>
                  </a:cubicBezTo>
                  <a:cubicBezTo>
                    <a:pt x="f139" y="f140"/>
                    <a:pt x="f141" y="f142"/>
                    <a:pt x="f83" y="f143"/>
                  </a:cubicBezTo>
                  <a:cubicBezTo>
                    <a:pt x="f144" y="f34"/>
                    <a:pt x="f142" y="f145"/>
                    <a:pt x="f2" y="f146"/>
                  </a:cubicBezTo>
                  <a:cubicBezTo>
                    <a:pt x="f147" y="f148"/>
                    <a:pt x="f149" y="f150"/>
                    <a:pt x="f151" y="f2"/>
                  </a:cubicBezTo>
                  <a:cubicBezTo>
                    <a:pt x="f152" y="f153"/>
                    <a:pt x="f154" y="f124"/>
                    <a:pt x="f5" y="f155"/>
                  </a:cubicBezTo>
                  <a:cubicBezTo>
                    <a:pt x="f112" y="f156"/>
                    <a:pt x="f157" y="f103"/>
                    <a:pt x="f158" y="f159"/>
                  </a:cubicBezTo>
                  <a:cubicBezTo>
                    <a:pt x="f160" y="f23"/>
                    <a:pt x="f161" y="f162"/>
                    <a:pt x="f163" y="f164"/>
                  </a:cubicBezTo>
                  <a:cubicBezTo>
                    <a:pt x="f165" y="f18"/>
                    <a:pt x="f166" y="f167"/>
                    <a:pt x="f168" y="f14"/>
                  </a:cubicBezTo>
                  <a:cubicBezTo>
                    <a:pt x="f169" y="f170"/>
                    <a:pt x="f171" y="f172"/>
                    <a:pt x="f173" y="f5"/>
                  </a:cubicBezTo>
                  <a:cubicBezTo>
                    <a:pt x="f174" y="f5"/>
                    <a:pt x="f175" y="f5"/>
                    <a:pt x="f8" y="f5"/>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233">
              <a:extLst>
                <a:ext uri="{FF2B5EF4-FFF2-40B4-BE49-F238E27FC236}">
                  <a16:creationId xmlns:a16="http://schemas.microsoft.com/office/drawing/2014/main" id="{B77993AA-9C49-4CE2-9FD1-39B8C703A734}"/>
                </a:ext>
              </a:extLst>
            </p:cNvPr>
            <p:cNvSpPr/>
            <p:nvPr/>
          </p:nvSpPr>
          <p:spPr>
            <a:xfrm>
              <a:off x="6021543" y="4011043"/>
              <a:ext cx="203838" cy="65151"/>
            </a:xfrm>
            <a:custGeom>
              <a:avLst/>
              <a:gdLst>
                <a:gd name="f0" fmla="val 10800000"/>
                <a:gd name="f1" fmla="val 5400000"/>
                <a:gd name="f2" fmla="val 180"/>
                <a:gd name="f3" fmla="val w"/>
                <a:gd name="f4" fmla="val h"/>
                <a:gd name="f5" fmla="val 0"/>
                <a:gd name="f6" fmla="val 504"/>
                <a:gd name="f7" fmla="val 161"/>
                <a:gd name="f8" fmla="val 319"/>
                <a:gd name="f9" fmla="val 4"/>
                <a:gd name="f10" fmla="val 384"/>
                <a:gd name="f11" fmla="val 445"/>
                <a:gd name="f12" fmla="val 29"/>
                <a:gd name="f13" fmla="val 486"/>
                <a:gd name="f14" fmla="val 67"/>
                <a:gd name="f15" fmla="val 490"/>
                <a:gd name="f16" fmla="val 71"/>
                <a:gd name="f17" fmla="val 501"/>
                <a:gd name="f18" fmla="val 81"/>
                <a:gd name="f19" fmla="val 502"/>
                <a:gd name="f20" fmla="val 90"/>
                <a:gd name="f21" fmla="val 101"/>
                <a:gd name="f22" fmla="val 499"/>
                <a:gd name="f23" fmla="val 113"/>
                <a:gd name="f24" fmla="val 115"/>
                <a:gd name="f25" fmla="val 480"/>
                <a:gd name="f26" fmla="val 117"/>
                <a:gd name="f27" fmla="val 461"/>
                <a:gd name="f28" fmla="val 97"/>
                <a:gd name="f29" fmla="val 455"/>
                <a:gd name="f30" fmla="val 424"/>
                <a:gd name="f31" fmla="val 61"/>
                <a:gd name="f32" fmla="val 38"/>
                <a:gd name="f33" fmla="val 327"/>
                <a:gd name="f34" fmla="val 37"/>
                <a:gd name="f35" fmla="val 284"/>
                <a:gd name="f36" fmla="val 245"/>
                <a:gd name="f37" fmla="val 51"/>
                <a:gd name="f38" fmla="val 216"/>
                <a:gd name="f39" fmla="val 69"/>
                <a:gd name="f40" fmla="val 173"/>
                <a:gd name="f41" fmla="val 96"/>
                <a:gd name="f42" fmla="val 147"/>
                <a:gd name="f43" fmla="val 68"/>
                <a:gd name="f44" fmla="val 143"/>
                <a:gd name="f45" fmla="val 45"/>
                <a:gd name="f46" fmla="val 138"/>
                <a:gd name="f47" fmla="val 7"/>
                <a:gd name="f48" fmla="val 123"/>
                <a:gd name="f49" fmla="val 2"/>
                <a:gd name="f50" fmla="val 99"/>
                <a:gd name="f51" fmla="val 91"/>
                <a:gd name="f52" fmla="val 1"/>
                <a:gd name="f53" fmla="val 80"/>
                <a:gd name="f54" fmla="val 11"/>
                <a:gd name="f55" fmla="val 76"/>
                <a:gd name="f56" fmla="val 31"/>
                <a:gd name="f57" fmla="val 70"/>
                <a:gd name="f58" fmla="val 54"/>
                <a:gd name="f59" fmla="val 107"/>
                <a:gd name="f60" fmla="val 110"/>
                <a:gd name="f61" fmla="val 126"/>
                <a:gd name="f62" fmla="val 116"/>
                <a:gd name="f63" fmla="val 79"/>
                <a:gd name="f64" fmla="val 174"/>
                <a:gd name="f65" fmla="val 57"/>
                <a:gd name="f66" fmla="val 208"/>
                <a:gd name="f67" fmla="val 256"/>
                <a:gd name="f68" fmla="val 8"/>
                <a:gd name="f69" fmla="+- 0 0 -90"/>
                <a:gd name="f70" fmla="*/ f3 1 504"/>
                <a:gd name="f71" fmla="*/ f4 1 161"/>
                <a:gd name="f72" fmla="val f5"/>
                <a:gd name="f73" fmla="val f6"/>
                <a:gd name="f74" fmla="val f7"/>
                <a:gd name="f75" fmla="*/ f69 f0 1"/>
                <a:gd name="f76" fmla="+- f74 0 f72"/>
                <a:gd name="f77" fmla="+- f73 0 f72"/>
                <a:gd name="f78" fmla="*/ f75 1 f2"/>
                <a:gd name="f79" fmla="*/ f77 1 504"/>
                <a:gd name="f80" fmla="*/ f76 1 161"/>
                <a:gd name="f81" fmla="*/ 319 f77 1"/>
                <a:gd name="f82" fmla="*/ 4 f76 1"/>
                <a:gd name="f83" fmla="*/ 486 f77 1"/>
                <a:gd name="f84" fmla="*/ 67 f76 1"/>
                <a:gd name="f85" fmla="*/ 502 f77 1"/>
                <a:gd name="f86" fmla="*/ 90 f76 1"/>
                <a:gd name="f87" fmla="*/ 490 f77 1"/>
                <a:gd name="f88" fmla="*/ 115 f76 1"/>
                <a:gd name="f89" fmla="*/ 455 f77 1"/>
                <a:gd name="f90" fmla="*/ 327 f77 1"/>
                <a:gd name="f91" fmla="*/ 37 f76 1"/>
                <a:gd name="f92" fmla="*/ 216 f77 1"/>
                <a:gd name="f93" fmla="*/ 69 f76 1"/>
                <a:gd name="f94" fmla="*/ 68 f77 1"/>
                <a:gd name="f95" fmla="*/ 143 f76 1"/>
                <a:gd name="f96" fmla="*/ 2 f77 1"/>
                <a:gd name="f97" fmla="*/ 99 f76 1"/>
                <a:gd name="f98" fmla="*/ 11 f77 1"/>
                <a:gd name="f99" fmla="*/ 76 f76 1"/>
                <a:gd name="f100" fmla="*/ 76 f77 1"/>
                <a:gd name="f101" fmla="*/ 110 f76 1"/>
                <a:gd name="f102" fmla="*/ 174 f77 1"/>
                <a:gd name="f103" fmla="*/ 57 f76 1"/>
                <a:gd name="f104" fmla="+- f78 0 f1"/>
                <a:gd name="f105" fmla="*/ f81 1 504"/>
                <a:gd name="f106" fmla="*/ f82 1 161"/>
                <a:gd name="f107" fmla="*/ f83 1 504"/>
                <a:gd name="f108" fmla="*/ f84 1 161"/>
                <a:gd name="f109" fmla="*/ f85 1 504"/>
                <a:gd name="f110" fmla="*/ f86 1 161"/>
                <a:gd name="f111" fmla="*/ f87 1 504"/>
                <a:gd name="f112" fmla="*/ f88 1 161"/>
                <a:gd name="f113" fmla="*/ f89 1 504"/>
                <a:gd name="f114" fmla="*/ f90 1 504"/>
                <a:gd name="f115" fmla="*/ f91 1 161"/>
                <a:gd name="f116" fmla="*/ f92 1 504"/>
                <a:gd name="f117" fmla="*/ f93 1 161"/>
                <a:gd name="f118" fmla="*/ f94 1 504"/>
                <a:gd name="f119" fmla="*/ f95 1 161"/>
                <a:gd name="f120" fmla="*/ f96 1 504"/>
                <a:gd name="f121" fmla="*/ f97 1 161"/>
                <a:gd name="f122" fmla="*/ f98 1 504"/>
                <a:gd name="f123" fmla="*/ f99 1 161"/>
                <a:gd name="f124" fmla="*/ f100 1 504"/>
                <a:gd name="f125" fmla="*/ f101 1 161"/>
                <a:gd name="f126" fmla="*/ f102 1 504"/>
                <a:gd name="f127" fmla="*/ f103 1 161"/>
                <a:gd name="f128" fmla="*/ 0 1 f79"/>
                <a:gd name="f129" fmla="*/ f73 1 f79"/>
                <a:gd name="f130" fmla="*/ 0 1 f80"/>
                <a:gd name="f131" fmla="*/ f74 1 f80"/>
                <a:gd name="f132" fmla="*/ f105 1 f79"/>
                <a:gd name="f133" fmla="*/ f106 1 f80"/>
                <a:gd name="f134" fmla="*/ f107 1 f79"/>
                <a:gd name="f135" fmla="*/ f108 1 f80"/>
                <a:gd name="f136" fmla="*/ f109 1 f79"/>
                <a:gd name="f137" fmla="*/ f110 1 f80"/>
                <a:gd name="f138" fmla="*/ f111 1 f79"/>
                <a:gd name="f139" fmla="*/ f112 1 f80"/>
                <a:gd name="f140" fmla="*/ f113 1 f79"/>
                <a:gd name="f141" fmla="*/ f114 1 f79"/>
                <a:gd name="f142" fmla="*/ f115 1 f80"/>
                <a:gd name="f143" fmla="*/ f116 1 f79"/>
                <a:gd name="f144" fmla="*/ f117 1 f80"/>
                <a:gd name="f145" fmla="*/ f118 1 f79"/>
                <a:gd name="f146" fmla="*/ f119 1 f80"/>
                <a:gd name="f147" fmla="*/ f120 1 f79"/>
                <a:gd name="f148" fmla="*/ f121 1 f80"/>
                <a:gd name="f149" fmla="*/ f122 1 f79"/>
                <a:gd name="f150" fmla="*/ f123 1 f80"/>
                <a:gd name="f151" fmla="*/ f124 1 f79"/>
                <a:gd name="f152" fmla="*/ f125 1 f80"/>
                <a:gd name="f153" fmla="*/ f126 1 f79"/>
                <a:gd name="f154" fmla="*/ f127 1 f80"/>
                <a:gd name="f155" fmla="*/ f128 f70 1"/>
                <a:gd name="f156" fmla="*/ f129 f70 1"/>
                <a:gd name="f157" fmla="*/ f131 f71 1"/>
                <a:gd name="f158" fmla="*/ f130 f71 1"/>
                <a:gd name="f159" fmla="*/ f132 f70 1"/>
                <a:gd name="f160" fmla="*/ f133 f71 1"/>
                <a:gd name="f161" fmla="*/ f134 f70 1"/>
                <a:gd name="f162" fmla="*/ f135 f71 1"/>
                <a:gd name="f163" fmla="*/ f136 f70 1"/>
                <a:gd name="f164" fmla="*/ f137 f71 1"/>
                <a:gd name="f165" fmla="*/ f138 f70 1"/>
                <a:gd name="f166" fmla="*/ f139 f71 1"/>
                <a:gd name="f167" fmla="*/ f140 f70 1"/>
                <a:gd name="f168" fmla="*/ f141 f70 1"/>
                <a:gd name="f169" fmla="*/ f142 f71 1"/>
                <a:gd name="f170" fmla="*/ f143 f70 1"/>
                <a:gd name="f171" fmla="*/ f144 f71 1"/>
                <a:gd name="f172" fmla="*/ f145 f70 1"/>
                <a:gd name="f173" fmla="*/ f146 f71 1"/>
                <a:gd name="f174" fmla="*/ f147 f70 1"/>
                <a:gd name="f175" fmla="*/ f148 f71 1"/>
                <a:gd name="f176" fmla="*/ f149 f70 1"/>
                <a:gd name="f177" fmla="*/ f150 f71 1"/>
                <a:gd name="f178" fmla="*/ f151 f70 1"/>
                <a:gd name="f179" fmla="*/ f152 f71 1"/>
                <a:gd name="f180" fmla="*/ f153 f70 1"/>
                <a:gd name="f181" fmla="*/ f154 f71 1"/>
              </a:gdLst>
              <a:ahLst/>
              <a:cxnLst>
                <a:cxn ang="3cd4">
                  <a:pos x="hc" y="t"/>
                </a:cxn>
                <a:cxn ang="0">
                  <a:pos x="r" y="vc"/>
                </a:cxn>
                <a:cxn ang="cd4">
                  <a:pos x="hc" y="b"/>
                </a:cxn>
                <a:cxn ang="cd2">
                  <a:pos x="l" y="vc"/>
                </a:cxn>
                <a:cxn ang="f104">
                  <a:pos x="f159" y="f160"/>
                </a:cxn>
                <a:cxn ang="f104">
                  <a:pos x="f161" y="f162"/>
                </a:cxn>
                <a:cxn ang="f104">
                  <a:pos x="f163" y="f164"/>
                </a:cxn>
                <a:cxn ang="f104">
                  <a:pos x="f165" y="f166"/>
                </a:cxn>
                <a:cxn ang="f104">
                  <a:pos x="f167" y="f164"/>
                </a:cxn>
                <a:cxn ang="f104">
                  <a:pos x="f168" y="f169"/>
                </a:cxn>
                <a:cxn ang="f104">
                  <a:pos x="f170" y="f171"/>
                </a:cxn>
                <a:cxn ang="f104">
                  <a:pos x="f172" y="f173"/>
                </a:cxn>
                <a:cxn ang="f104">
                  <a:pos x="f174" y="f175"/>
                </a:cxn>
                <a:cxn ang="f104">
                  <a:pos x="f176" y="f177"/>
                </a:cxn>
                <a:cxn ang="f104">
                  <a:pos x="f178" y="f179"/>
                </a:cxn>
                <a:cxn ang="f104">
                  <a:pos x="f180" y="f181"/>
                </a:cxn>
                <a:cxn ang="f104">
                  <a:pos x="f159" y="f160"/>
                </a:cxn>
              </a:cxnLst>
              <a:rect l="f155" t="f158" r="f156" b="f157"/>
              <a:pathLst>
                <a:path w="504" h="161">
                  <a:moveTo>
                    <a:pt x="f8" y="f9"/>
                  </a:moveTo>
                  <a:cubicBezTo>
                    <a:pt x="f10" y="f5"/>
                    <a:pt x="f11" y="f12"/>
                    <a:pt x="f13" y="f14"/>
                  </a:cubicBezTo>
                  <a:cubicBezTo>
                    <a:pt x="f15" y="f16"/>
                    <a:pt x="f17" y="f18"/>
                    <a:pt x="f19" y="f20"/>
                  </a:cubicBezTo>
                  <a:cubicBezTo>
                    <a:pt x="f6" y="f21"/>
                    <a:pt x="f22" y="f23"/>
                    <a:pt x="f15" y="f24"/>
                  </a:cubicBezTo>
                  <a:cubicBezTo>
                    <a:pt x="f25" y="f26"/>
                    <a:pt x="f27" y="f28"/>
                    <a:pt x="f29" y="f20"/>
                  </a:cubicBezTo>
                  <a:cubicBezTo>
                    <a:pt x="f30" y="f31"/>
                    <a:pt x="f10" y="f32"/>
                    <a:pt x="f33" y="f34"/>
                  </a:cubicBezTo>
                  <a:cubicBezTo>
                    <a:pt x="f35" y="f34"/>
                    <a:pt x="f36" y="f37"/>
                    <a:pt x="f38" y="f39"/>
                  </a:cubicBezTo>
                  <a:cubicBezTo>
                    <a:pt x="f40" y="f41"/>
                    <a:pt x="f42" y="f7"/>
                    <a:pt x="f43" y="f44"/>
                  </a:cubicBezTo>
                  <a:cubicBezTo>
                    <a:pt x="f45" y="f46"/>
                    <a:pt x="f47" y="f48"/>
                    <a:pt x="f49" y="f50"/>
                  </a:cubicBezTo>
                  <a:cubicBezTo>
                    <a:pt x="f5" y="f51"/>
                    <a:pt x="f52" y="f53"/>
                    <a:pt x="f54" y="f55"/>
                  </a:cubicBezTo>
                  <a:cubicBezTo>
                    <a:pt x="f56" y="f57"/>
                    <a:pt x="f58" y="f59"/>
                    <a:pt x="f55" y="f60"/>
                  </a:cubicBezTo>
                  <a:cubicBezTo>
                    <a:pt x="f61" y="f62"/>
                    <a:pt x="f42" y="f63"/>
                    <a:pt x="f64" y="f65"/>
                  </a:cubicBezTo>
                  <a:cubicBezTo>
                    <a:pt x="f66" y="f12"/>
                    <a:pt x="f67" y="f68"/>
                    <a:pt x="f8" y="f9"/>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234">
              <a:extLst>
                <a:ext uri="{FF2B5EF4-FFF2-40B4-BE49-F238E27FC236}">
                  <a16:creationId xmlns:a16="http://schemas.microsoft.com/office/drawing/2014/main" id="{1921595C-76F7-41A4-9214-81D0540CF3E9}"/>
                </a:ext>
              </a:extLst>
            </p:cNvPr>
            <p:cNvSpPr/>
            <p:nvPr/>
          </p:nvSpPr>
          <p:spPr>
            <a:xfrm>
              <a:off x="5997256" y="4045067"/>
              <a:ext cx="210330" cy="63953"/>
            </a:xfrm>
            <a:custGeom>
              <a:avLst/>
              <a:gdLst>
                <a:gd name="f0" fmla="val 10800000"/>
                <a:gd name="f1" fmla="val 5400000"/>
                <a:gd name="f2" fmla="val 180"/>
                <a:gd name="f3" fmla="val w"/>
                <a:gd name="f4" fmla="val h"/>
                <a:gd name="f5" fmla="val 0"/>
                <a:gd name="f6" fmla="val 520"/>
                <a:gd name="f7" fmla="val 158"/>
                <a:gd name="f8" fmla="val 366"/>
                <a:gd name="f9" fmla="val 6"/>
                <a:gd name="f10" fmla="val 422"/>
                <a:gd name="f11" fmla="val 479"/>
                <a:gd name="f12" fmla="val 24"/>
                <a:gd name="f13" fmla="val 508"/>
                <a:gd name="f14" fmla="val 59"/>
                <a:gd name="f15" fmla="val 75"/>
                <a:gd name="f16" fmla="val 518"/>
                <a:gd name="f17" fmla="val 91"/>
                <a:gd name="f18" fmla="val 506"/>
                <a:gd name="f19" fmla="val 95"/>
                <a:gd name="f20" fmla="val 488"/>
                <a:gd name="f21" fmla="val 100"/>
                <a:gd name="f22" fmla="val 467"/>
                <a:gd name="f23" fmla="val 68"/>
                <a:gd name="f24" fmla="val 453"/>
                <a:gd name="f25" fmla="val 402"/>
                <a:gd name="f26" fmla="val 29"/>
                <a:gd name="f27" fmla="val 333"/>
                <a:gd name="f28" fmla="val 38"/>
                <a:gd name="f29" fmla="val 290"/>
                <a:gd name="f30" fmla="val 74"/>
                <a:gd name="f31" fmla="val 281"/>
                <a:gd name="f32" fmla="val 82"/>
                <a:gd name="f33" fmla="val 270"/>
                <a:gd name="f34" fmla="val 97"/>
                <a:gd name="f35" fmla="val 260"/>
                <a:gd name="f36" fmla="val 105"/>
                <a:gd name="f37" fmla="val 195"/>
                <a:gd name="f38" fmla="val 149"/>
                <a:gd name="f39" fmla="val 32"/>
                <a:gd name="f40" fmla="val 89"/>
                <a:gd name="f41" fmla="val 56"/>
                <a:gd name="f42" fmla="val 27"/>
                <a:gd name="f43" fmla="val 51"/>
                <a:gd name="f44" fmla="val 43"/>
                <a:gd name="f45" fmla="val 47"/>
                <a:gd name="f46" fmla="val 61"/>
                <a:gd name="f47" fmla="val 77"/>
                <a:gd name="f48" fmla="val 78"/>
                <a:gd name="f49" fmla="val 88"/>
                <a:gd name="f50" fmla="val 125"/>
                <a:gd name="f51" fmla="val 116"/>
                <a:gd name="f52" fmla="val 190"/>
                <a:gd name="f53" fmla="val 109"/>
                <a:gd name="f54" fmla="val 230"/>
                <a:gd name="f55" fmla="val 277"/>
                <a:gd name="f56" fmla="val 292"/>
                <a:gd name="f57" fmla="val 14"/>
                <a:gd name="f58" fmla="+- 0 0 -90"/>
                <a:gd name="f59" fmla="*/ f3 1 520"/>
                <a:gd name="f60" fmla="*/ f4 1 158"/>
                <a:gd name="f61" fmla="val f5"/>
                <a:gd name="f62" fmla="val f6"/>
                <a:gd name="f63" fmla="val f7"/>
                <a:gd name="f64" fmla="*/ f58 f0 1"/>
                <a:gd name="f65" fmla="+- f63 0 f61"/>
                <a:gd name="f66" fmla="+- f62 0 f61"/>
                <a:gd name="f67" fmla="*/ f64 1 f2"/>
                <a:gd name="f68" fmla="*/ f66 1 520"/>
                <a:gd name="f69" fmla="*/ f65 1 158"/>
                <a:gd name="f70" fmla="*/ 366 f66 1"/>
                <a:gd name="f71" fmla="*/ 6 f65 1"/>
                <a:gd name="f72" fmla="*/ 508 f66 1"/>
                <a:gd name="f73" fmla="*/ 59 f65 1"/>
                <a:gd name="f74" fmla="*/ 506 f66 1"/>
                <a:gd name="f75" fmla="*/ 95 f65 1"/>
                <a:gd name="f76" fmla="*/ 453 f66 1"/>
                <a:gd name="f77" fmla="*/ 290 f66 1"/>
                <a:gd name="f78" fmla="*/ 74 f65 1"/>
                <a:gd name="f79" fmla="*/ 260 f66 1"/>
                <a:gd name="f80" fmla="*/ 105 f65 1"/>
                <a:gd name="f81" fmla="*/ 32 f66 1"/>
                <a:gd name="f82" fmla="*/ 97 f65 1"/>
                <a:gd name="f83" fmla="*/ 27 f66 1"/>
                <a:gd name="f84" fmla="*/ 51 f65 1"/>
                <a:gd name="f85" fmla="*/ 78 f66 1"/>
                <a:gd name="f86" fmla="*/ 88 f65 1"/>
                <a:gd name="f87" fmla="*/ 230 f66 1"/>
                <a:gd name="f88" fmla="*/ 82 f65 1"/>
                <a:gd name="f89" fmla="+- f67 0 f1"/>
                <a:gd name="f90" fmla="*/ f70 1 520"/>
                <a:gd name="f91" fmla="*/ f71 1 158"/>
                <a:gd name="f92" fmla="*/ f72 1 520"/>
                <a:gd name="f93" fmla="*/ f73 1 158"/>
                <a:gd name="f94" fmla="*/ f74 1 520"/>
                <a:gd name="f95" fmla="*/ f75 1 158"/>
                <a:gd name="f96" fmla="*/ f76 1 520"/>
                <a:gd name="f97" fmla="*/ f77 1 520"/>
                <a:gd name="f98" fmla="*/ f78 1 158"/>
                <a:gd name="f99" fmla="*/ f79 1 520"/>
                <a:gd name="f100" fmla="*/ f80 1 158"/>
                <a:gd name="f101" fmla="*/ f81 1 520"/>
                <a:gd name="f102" fmla="*/ f82 1 158"/>
                <a:gd name="f103" fmla="*/ f83 1 520"/>
                <a:gd name="f104" fmla="*/ f84 1 158"/>
                <a:gd name="f105" fmla="*/ f85 1 520"/>
                <a:gd name="f106" fmla="*/ f86 1 158"/>
                <a:gd name="f107" fmla="*/ f87 1 520"/>
                <a:gd name="f108" fmla="*/ f88 1 158"/>
                <a:gd name="f109" fmla="*/ 0 1 f68"/>
                <a:gd name="f110" fmla="*/ f62 1 f68"/>
                <a:gd name="f111" fmla="*/ 0 1 f69"/>
                <a:gd name="f112" fmla="*/ f63 1 f69"/>
                <a:gd name="f113" fmla="*/ f90 1 f68"/>
                <a:gd name="f114" fmla="*/ f91 1 f69"/>
                <a:gd name="f115" fmla="*/ f92 1 f68"/>
                <a:gd name="f116" fmla="*/ f93 1 f69"/>
                <a:gd name="f117" fmla="*/ f94 1 f68"/>
                <a:gd name="f118" fmla="*/ f95 1 f69"/>
                <a:gd name="f119" fmla="*/ f96 1 f68"/>
                <a:gd name="f120" fmla="*/ f97 1 f68"/>
                <a:gd name="f121" fmla="*/ f98 1 f69"/>
                <a:gd name="f122" fmla="*/ f99 1 f68"/>
                <a:gd name="f123" fmla="*/ f100 1 f69"/>
                <a:gd name="f124" fmla="*/ f101 1 f68"/>
                <a:gd name="f125" fmla="*/ f102 1 f69"/>
                <a:gd name="f126" fmla="*/ f103 1 f68"/>
                <a:gd name="f127" fmla="*/ f104 1 f69"/>
                <a:gd name="f128" fmla="*/ f105 1 f68"/>
                <a:gd name="f129" fmla="*/ f106 1 f69"/>
                <a:gd name="f130" fmla="*/ f107 1 f68"/>
                <a:gd name="f131" fmla="*/ f108 1 f69"/>
                <a:gd name="f132" fmla="*/ f109 f59 1"/>
                <a:gd name="f133" fmla="*/ f110 f59 1"/>
                <a:gd name="f134" fmla="*/ f112 f60 1"/>
                <a:gd name="f135" fmla="*/ f111 f60 1"/>
                <a:gd name="f136" fmla="*/ f113 f59 1"/>
                <a:gd name="f137" fmla="*/ f114 f60 1"/>
                <a:gd name="f138" fmla="*/ f115 f59 1"/>
                <a:gd name="f139" fmla="*/ f116 f60 1"/>
                <a:gd name="f140" fmla="*/ f117 f59 1"/>
                <a:gd name="f141" fmla="*/ f118 f60 1"/>
                <a:gd name="f142" fmla="*/ f119 f59 1"/>
                <a:gd name="f143" fmla="*/ f120 f59 1"/>
                <a:gd name="f144" fmla="*/ f121 f60 1"/>
                <a:gd name="f145" fmla="*/ f122 f59 1"/>
                <a:gd name="f146" fmla="*/ f123 f60 1"/>
                <a:gd name="f147" fmla="*/ f124 f59 1"/>
                <a:gd name="f148" fmla="*/ f125 f60 1"/>
                <a:gd name="f149" fmla="*/ f126 f59 1"/>
                <a:gd name="f150" fmla="*/ f127 f60 1"/>
                <a:gd name="f151" fmla="*/ f128 f59 1"/>
                <a:gd name="f152" fmla="*/ f129 f60 1"/>
                <a:gd name="f153" fmla="*/ f130 f59 1"/>
                <a:gd name="f154" fmla="*/ f131 f60 1"/>
              </a:gdLst>
              <a:ahLst/>
              <a:cxnLst>
                <a:cxn ang="3cd4">
                  <a:pos x="hc" y="t"/>
                </a:cxn>
                <a:cxn ang="0">
                  <a:pos x="r" y="vc"/>
                </a:cxn>
                <a:cxn ang="cd4">
                  <a:pos x="hc" y="b"/>
                </a:cxn>
                <a:cxn ang="cd2">
                  <a:pos x="l" y="vc"/>
                </a:cxn>
                <a:cxn ang="f89">
                  <a:pos x="f136" y="f137"/>
                </a:cxn>
                <a:cxn ang="f89">
                  <a:pos x="f138" y="f139"/>
                </a:cxn>
                <a:cxn ang="f89">
                  <a:pos x="f140" y="f141"/>
                </a:cxn>
                <a:cxn ang="f89">
                  <a:pos x="f142" y="f139"/>
                </a:cxn>
                <a:cxn ang="f89">
                  <a:pos x="f143" y="f144"/>
                </a:cxn>
                <a:cxn ang="f89">
                  <a:pos x="f145" y="f146"/>
                </a:cxn>
                <a:cxn ang="f89">
                  <a:pos x="f147" y="f148"/>
                </a:cxn>
                <a:cxn ang="f89">
                  <a:pos x="f149" y="f150"/>
                </a:cxn>
                <a:cxn ang="f89">
                  <a:pos x="f151" y="f152"/>
                </a:cxn>
                <a:cxn ang="f89">
                  <a:pos x="f153" y="f154"/>
                </a:cxn>
                <a:cxn ang="f89">
                  <a:pos x="f136" y="f137"/>
                </a:cxn>
              </a:cxnLst>
              <a:rect l="f132" t="f135" r="f133" b="f134"/>
              <a:pathLst>
                <a:path w="520" h="158">
                  <a:moveTo>
                    <a:pt x="f8" y="f9"/>
                  </a:moveTo>
                  <a:cubicBezTo>
                    <a:pt x="f10" y="f5"/>
                    <a:pt x="f11" y="f12"/>
                    <a:pt x="f13" y="f14"/>
                  </a:cubicBezTo>
                  <a:cubicBezTo>
                    <a:pt x="f6" y="f15"/>
                    <a:pt x="f16" y="f17"/>
                    <a:pt x="f18" y="f19"/>
                  </a:cubicBezTo>
                  <a:cubicBezTo>
                    <a:pt x="f20" y="f21"/>
                    <a:pt x="f22" y="f23"/>
                    <a:pt x="f24" y="f14"/>
                  </a:cubicBezTo>
                  <a:cubicBezTo>
                    <a:pt x="f25" y="f26"/>
                    <a:pt x="f27" y="f28"/>
                    <a:pt x="f29" y="f30"/>
                  </a:cubicBezTo>
                  <a:cubicBezTo>
                    <a:pt x="f31" y="f32"/>
                    <a:pt x="f33" y="f34"/>
                    <a:pt x="f35" y="f36"/>
                  </a:cubicBezTo>
                  <a:cubicBezTo>
                    <a:pt x="f37" y="f7"/>
                    <a:pt x="f17" y="f38"/>
                    <a:pt x="f39" y="f34"/>
                  </a:cubicBezTo>
                  <a:cubicBezTo>
                    <a:pt x="f12" y="f40"/>
                    <a:pt x="f5" y="f41"/>
                    <a:pt x="f42" y="f43"/>
                  </a:cubicBezTo>
                  <a:cubicBezTo>
                    <a:pt x="f44" y="f45"/>
                    <a:pt x="f46" y="f47"/>
                    <a:pt x="f48" y="f49"/>
                  </a:cubicBezTo>
                  <a:cubicBezTo>
                    <a:pt x="f50" y="f51"/>
                    <a:pt x="f52" y="f53"/>
                    <a:pt x="f54" y="f32"/>
                  </a:cubicBezTo>
                  <a:cubicBezTo>
                    <a:pt x="f55" y="f43"/>
                    <a:pt x="f56" y="f57"/>
                    <a:pt x="f8" y="f9"/>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235">
              <a:extLst>
                <a:ext uri="{FF2B5EF4-FFF2-40B4-BE49-F238E27FC236}">
                  <a16:creationId xmlns:a16="http://schemas.microsoft.com/office/drawing/2014/main" id="{05498EE7-5710-4BA4-8925-32D19D23A8B1}"/>
                </a:ext>
              </a:extLst>
            </p:cNvPr>
            <p:cNvSpPr/>
            <p:nvPr/>
          </p:nvSpPr>
          <p:spPr>
            <a:xfrm>
              <a:off x="5982727" y="4079440"/>
              <a:ext cx="207934" cy="61045"/>
            </a:xfrm>
            <a:custGeom>
              <a:avLst/>
              <a:gdLst>
                <a:gd name="f0" fmla="val 10800000"/>
                <a:gd name="f1" fmla="val 5400000"/>
                <a:gd name="f2" fmla="val 360"/>
                <a:gd name="f3" fmla="val 180"/>
                <a:gd name="f4" fmla="val w"/>
                <a:gd name="f5" fmla="val h"/>
                <a:gd name="f6" fmla="val 0"/>
                <a:gd name="f7" fmla="val 514"/>
                <a:gd name="f8" fmla="val 151"/>
                <a:gd name="f9" fmla="val 10"/>
                <a:gd name="f10" fmla="val 35"/>
                <a:gd name="f11" fmla="val 40"/>
                <a:gd name="f12" fmla="val 37"/>
                <a:gd name="f13" fmla="val 46"/>
                <a:gd name="f14" fmla="val 59"/>
                <a:gd name="f15" fmla="val 63"/>
                <a:gd name="f16" fmla="val 72"/>
                <a:gd name="f17" fmla="val 95"/>
                <a:gd name="f18" fmla="val 96"/>
                <a:gd name="f19" fmla="val 147"/>
                <a:gd name="f20" fmla="val 117"/>
                <a:gd name="f21" fmla="val 211"/>
                <a:gd name="f22" fmla="val 111"/>
                <a:gd name="f23" fmla="val 248"/>
                <a:gd name="f24" fmla="val 107"/>
                <a:gd name="f25" fmla="val 274"/>
                <a:gd name="f26" fmla="val 92"/>
                <a:gd name="f27" fmla="val 296"/>
                <a:gd name="f28" fmla="val 77"/>
                <a:gd name="f29" fmla="val 338"/>
                <a:gd name="f30" fmla="val 48"/>
                <a:gd name="f31" fmla="val 358"/>
                <a:gd name="f32" fmla="val 436"/>
                <a:gd name="f33" fmla="val 8"/>
                <a:gd name="f34" fmla="val 454"/>
                <a:gd name="f35" fmla="val 503"/>
                <a:gd name="f36" fmla="val 25"/>
                <a:gd name="f37" fmla="val 510"/>
                <a:gd name="f38" fmla="val 49"/>
                <a:gd name="f39" fmla="val 512"/>
                <a:gd name="f40" fmla="val 58"/>
                <a:gd name="f41" fmla="val 70"/>
                <a:gd name="f42" fmla="val 501"/>
                <a:gd name="f43" fmla="val 73"/>
                <a:gd name="f44" fmla="val 484"/>
                <a:gd name="f45" fmla="val 78"/>
                <a:gd name="f46" fmla="val 467"/>
                <a:gd name="f47" fmla="val 448"/>
                <a:gd name="f48" fmla="val 42"/>
                <a:gd name="f49" fmla="val 388"/>
                <a:gd name="f50" fmla="val 23"/>
                <a:gd name="f51" fmla="val 323"/>
                <a:gd name="f52" fmla="val 103"/>
                <a:gd name="f53" fmla="val 286"/>
                <a:gd name="f54" fmla="val 130"/>
                <a:gd name="f55" fmla="val 237"/>
                <a:gd name="f56" fmla="val 165"/>
                <a:gd name="f57" fmla="val 146"/>
                <a:gd name="f58" fmla="val 129"/>
                <a:gd name="f59" fmla="val 143"/>
                <a:gd name="f60" fmla="val 38"/>
                <a:gd name="f61" fmla="+- 0 0 -90"/>
                <a:gd name="f62" fmla="*/ f4 1 514"/>
                <a:gd name="f63" fmla="*/ f5 1 151"/>
                <a:gd name="f64" fmla="val f6"/>
                <a:gd name="f65" fmla="val f7"/>
                <a:gd name="f66" fmla="val f8"/>
                <a:gd name="f67" fmla="*/ f61 f0 1"/>
                <a:gd name="f68" fmla="+- f66 0 f64"/>
                <a:gd name="f69" fmla="+- f65 0 f64"/>
                <a:gd name="f70" fmla="*/ f67 1 f3"/>
                <a:gd name="f71" fmla="*/ f69 1 514"/>
                <a:gd name="f72" fmla="*/ f68 1 151"/>
                <a:gd name="f73" fmla="*/ 10 f69 1"/>
                <a:gd name="f74" fmla="*/ 35 f68 1"/>
                <a:gd name="f75" fmla="*/ 63 f69 1"/>
                <a:gd name="f76" fmla="*/ 72 f68 1"/>
                <a:gd name="f77" fmla="*/ 211 f69 1"/>
                <a:gd name="f78" fmla="*/ 111 f68 1"/>
                <a:gd name="f79" fmla="*/ 296 f69 1"/>
                <a:gd name="f80" fmla="*/ 77 f68 1"/>
                <a:gd name="f81" fmla="*/ 436 f69 1"/>
                <a:gd name="f82" fmla="*/ 8 f68 1"/>
                <a:gd name="f83" fmla="*/ 510 f69 1"/>
                <a:gd name="f84" fmla="*/ 49 f68 1"/>
                <a:gd name="f85" fmla="*/ 501 f69 1"/>
                <a:gd name="f86" fmla="*/ 73 f68 1"/>
                <a:gd name="f87" fmla="*/ 448 f69 1"/>
                <a:gd name="f88" fmla="*/ 42 f68 1"/>
                <a:gd name="f89" fmla="*/ 323 f69 1"/>
                <a:gd name="f90" fmla="*/ 103 f68 1"/>
                <a:gd name="f91" fmla="*/ 165 f69 1"/>
                <a:gd name="f92" fmla="*/ 146 f68 1"/>
                <a:gd name="f93" fmla="+- f70 0 f1"/>
                <a:gd name="f94" fmla="*/ f73 1 514"/>
                <a:gd name="f95" fmla="*/ f74 1 151"/>
                <a:gd name="f96" fmla="*/ f75 1 514"/>
                <a:gd name="f97" fmla="*/ f76 1 151"/>
                <a:gd name="f98" fmla="*/ f77 1 514"/>
                <a:gd name="f99" fmla="*/ f78 1 151"/>
                <a:gd name="f100" fmla="*/ f79 1 514"/>
                <a:gd name="f101" fmla="*/ f80 1 151"/>
                <a:gd name="f102" fmla="*/ f81 1 514"/>
                <a:gd name="f103" fmla="*/ f82 1 151"/>
                <a:gd name="f104" fmla="*/ f83 1 514"/>
                <a:gd name="f105" fmla="*/ f84 1 151"/>
                <a:gd name="f106" fmla="*/ f85 1 514"/>
                <a:gd name="f107" fmla="*/ f86 1 151"/>
                <a:gd name="f108" fmla="*/ f87 1 514"/>
                <a:gd name="f109" fmla="*/ f88 1 151"/>
                <a:gd name="f110" fmla="*/ f89 1 514"/>
                <a:gd name="f111" fmla="*/ f90 1 151"/>
                <a:gd name="f112" fmla="*/ f91 1 514"/>
                <a:gd name="f113" fmla="*/ f92 1 151"/>
                <a:gd name="f114" fmla="*/ 0 1 f71"/>
                <a:gd name="f115" fmla="*/ f65 1 f71"/>
                <a:gd name="f116" fmla="*/ 0 1 f72"/>
                <a:gd name="f117" fmla="*/ f66 1 f72"/>
                <a:gd name="f118" fmla="*/ f94 1 f71"/>
                <a:gd name="f119" fmla="*/ f95 1 f72"/>
                <a:gd name="f120" fmla="*/ f96 1 f71"/>
                <a:gd name="f121" fmla="*/ f97 1 f72"/>
                <a:gd name="f122" fmla="*/ f98 1 f71"/>
                <a:gd name="f123" fmla="*/ f99 1 f72"/>
                <a:gd name="f124" fmla="*/ f100 1 f71"/>
                <a:gd name="f125" fmla="*/ f101 1 f72"/>
                <a:gd name="f126" fmla="*/ f102 1 f71"/>
                <a:gd name="f127" fmla="*/ f103 1 f72"/>
                <a:gd name="f128" fmla="*/ f104 1 f71"/>
                <a:gd name="f129" fmla="*/ f105 1 f72"/>
                <a:gd name="f130" fmla="*/ f106 1 f71"/>
                <a:gd name="f131" fmla="*/ f107 1 f72"/>
                <a:gd name="f132" fmla="*/ f108 1 f71"/>
                <a:gd name="f133" fmla="*/ f109 1 f72"/>
                <a:gd name="f134" fmla="*/ f110 1 f71"/>
                <a:gd name="f135" fmla="*/ f111 1 f72"/>
                <a:gd name="f136" fmla="*/ f112 1 f71"/>
                <a:gd name="f137" fmla="*/ f113 1 f72"/>
                <a:gd name="f138" fmla="*/ f114 f62 1"/>
                <a:gd name="f139" fmla="*/ f115 f62 1"/>
                <a:gd name="f140" fmla="*/ f117 f63 1"/>
                <a:gd name="f141" fmla="*/ f116 f63 1"/>
                <a:gd name="f142" fmla="*/ f118 f62 1"/>
                <a:gd name="f143" fmla="*/ f119 f63 1"/>
                <a:gd name="f144" fmla="*/ f120 f62 1"/>
                <a:gd name="f145" fmla="*/ f121 f63 1"/>
                <a:gd name="f146" fmla="*/ f122 f62 1"/>
                <a:gd name="f147" fmla="*/ f123 f63 1"/>
                <a:gd name="f148" fmla="*/ f124 f62 1"/>
                <a:gd name="f149" fmla="*/ f125 f63 1"/>
                <a:gd name="f150" fmla="*/ f126 f62 1"/>
                <a:gd name="f151" fmla="*/ f127 f63 1"/>
                <a:gd name="f152" fmla="*/ f128 f62 1"/>
                <a:gd name="f153" fmla="*/ f129 f63 1"/>
                <a:gd name="f154" fmla="*/ f130 f62 1"/>
                <a:gd name="f155" fmla="*/ f131 f63 1"/>
                <a:gd name="f156" fmla="*/ f132 f62 1"/>
                <a:gd name="f157" fmla="*/ f133 f63 1"/>
                <a:gd name="f158" fmla="*/ f134 f62 1"/>
                <a:gd name="f159" fmla="*/ f135 f63 1"/>
                <a:gd name="f160" fmla="*/ f136 f62 1"/>
                <a:gd name="f161" fmla="*/ f137 f63 1"/>
              </a:gdLst>
              <a:ahLst/>
              <a:cxnLst>
                <a:cxn ang="3cd4">
                  <a:pos x="hc" y="t"/>
                </a:cxn>
                <a:cxn ang="0">
                  <a:pos x="r" y="vc"/>
                </a:cxn>
                <a:cxn ang="cd4">
                  <a:pos x="hc" y="b"/>
                </a:cxn>
                <a:cxn ang="cd2">
                  <a:pos x="l" y="vc"/>
                </a:cxn>
                <a:cxn ang="f93">
                  <a:pos x="f142" y="f143"/>
                </a:cxn>
                <a:cxn ang="f93">
                  <a:pos x="f144" y="f145"/>
                </a:cxn>
                <a:cxn ang="f93">
                  <a:pos x="f146" y="f147"/>
                </a:cxn>
                <a:cxn ang="f93">
                  <a:pos x="f148" y="f149"/>
                </a:cxn>
                <a:cxn ang="f93">
                  <a:pos x="f150" y="f151"/>
                </a:cxn>
                <a:cxn ang="f93">
                  <a:pos x="f152" y="f153"/>
                </a:cxn>
                <a:cxn ang="f93">
                  <a:pos x="f154" y="f155"/>
                </a:cxn>
                <a:cxn ang="f93">
                  <a:pos x="f156" y="f157"/>
                </a:cxn>
                <a:cxn ang="f93">
                  <a:pos x="f158" y="f159"/>
                </a:cxn>
                <a:cxn ang="f93">
                  <a:pos x="f160" y="f161"/>
                </a:cxn>
                <a:cxn ang="f93">
                  <a:pos x="f144" y="f147"/>
                </a:cxn>
                <a:cxn ang="f93">
                  <a:pos x="f142" y="f143"/>
                </a:cxn>
              </a:cxnLst>
              <a:rect l="f138" t="f141" r="f139" b="f140"/>
              <a:pathLst>
                <a:path w="514" h="151">
                  <a:moveTo>
                    <a:pt x="f9" y="f10"/>
                  </a:moveTo>
                  <a:cubicBezTo>
                    <a:pt x="f11" y="f12"/>
                    <a:pt x="f13" y="f14"/>
                    <a:pt x="f15" y="f16"/>
                  </a:cubicBezTo>
                  <a:cubicBezTo>
                    <a:pt x="f17" y="f18"/>
                    <a:pt x="f19" y="f20"/>
                    <a:pt x="f21" y="f22"/>
                  </a:cubicBezTo>
                  <a:cubicBezTo>
                    <a:pt x="f23" y="f24"/>
                    <a:pt x="f25" y="f26"/>
                    <a:pt x="f27" y="f28"/>
                  </a:cubicBezTo>
                  <a:cubicBezTo>
                    <a:pt x="f29" y="f30"/>
                    <a:pt x="f31" y="f6"/>
                    <a:pt x="f32" y="f33"/>
                  </a:cubicBezTo>
                  <a:cubicBezTo>
                    <a:pt x="f34" y="f9"/>
                    <a:pt x="f35" y="f36"/>
                    <a:pt x="f37" y="f38"/>
                  </a:cubicBezTo>
                  <a:cubicBezTo>
                    <a:pt x="f39" y="f40"/>
                    <a:pt x="f7" y="f41"/>
                    <a:pt x="f42" y="f43"/>
                  </a:cubicBezTo>
                  <a:cubicBezTo>
                    <a:pt x="f44" y="f45"/>
                    <a:pt x="f46" y="f30"/>
                    <a:pt x="f47" y="f48"/>
                  </a:cubicBezTo>
                  <a:cubicBezTo>
                    <a:pt x="f49" y="f50"/>
                    <a:pt x="f2" y="f28"/>
                    <a:pt x="f51" y="f52"/>
                  </a:cubicBezTo>
                  <a:cubicBezTo>
                    <a:pt x="f53" y="f54"/>
                    <a:pt x="f55" y="f8"/>
                    <a:pt x="f56" y="f57"/>
                  </a:cubicBezTo>
                  <a:cubicBezTo>
                    <a:pt x="f58" y="f59"/>
                    <a:pt x="f26" y="f58"/>
                    <a:pt x="f15" y="f22"/>
                  </a:cubicBezTo>
                  <a:cubicBezTo>
                    <a:pt x="f60" y="f17"/>
                    <a:pt x="f6" y="f43"/>
                    <a:pt x="f9" y="f10"/>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34">
              <a:extLst>
                <a:ext uri="{FF2B5EF4-FFF2-40B4-BE49-F238E27FC236}">
                  <a16:creationId xmlns:a16="http://schemas.microsoft.com/office/drawing/2014/main" id="{6D3A159D-2354-44DD-9C76-4AD568AEBDAD}"/>
                </a:ext>
              </a:extLst>
            </p:cNvPr>
            <p:cNvSpPr/>
            <p:nvPr/>
          </p:nvSpPr>
          <p:spPr>
            <a:xfrm>
              <a:off x="6110450" y="2865830"/>
              <a:ext cx="90004" cy="149166"/>
            </a:xfrm>
            <a:custGeom>
              <a:avLst/>
              <a:gdLst>
                <a:gd name="f0" fmla="val 10800000"/>
                <a:gd name="f1" fmla="val 5400000"/>
                <a:gd name="f2" fmla="val 180"/>
                <a:gd name="f3" fmla="val w"/>
                <a:gd name="f4" fmla="val h"/>
                <a:gd name="f5" fmla="val 0"/>
                <a:gd name="f6" fmla="val 1508"/>
                <a:gd name="f7" fmla="val 2501"/>
                <a:gd name="f8" fmla="val 1459"/>
                <a:gd name="f9" fmla="val 930"/>
                <a:gd name="f10" fmla="val 837"/>
                <a:gd name="f11" fmla="val 1097"/>
                <a:gd name="f12" fmla="val 63"/>
                <a:gd name="f13" fmla="val 1102"/>
                <a:gd name="f14" fmla="val 39"/>
                <a:gd name="f15" fmla="val 1092"/>
                <a:gd name="f16" fmla="val 14"/>
                <a:gd name="f17" fmla="val 1072"/>
                <a:gd name="f18" fmla="val 4"/>
                <a:gd name="f19" fmla="val 1068"/>
                <a:gd name="f20" fmla="val 1058"/>
                <a:gd name="f21" fmla="val 1053"/>
                <a:gd name="f22" fmla="val 1038"/>
                <a:gd name="f23" fmla="val 1024"/>
                <a:gd name="f24" fmla="val 9"/>
                <a:gd name="f25" fmla="val 1014"/>
                <a:gd name="f26" fmla="val 19"/>
                <a:gd name="f27" fmla="val 10"/>
                <a:gd name="f28" fmla="val 1483"/>
                <a:gd name="f29" fmla="val 1498"/>
                <a:gd name="f30" fmla="val 1517"/>
                <a:gd name="f31" fmla="val 5"/>
                <a:gd name="f32" fmla="val 1532"/>
                <a:gd name="f33" fmla="val 15"/>
                <a:gd name="f34" fmla="val 1547"/>
                <a:gd name="f35" fmla="val 30"/>
                <a:gd name="f36" fmla="val 1556"/>
                <a:gd name="f37" fmla="val 49"/>
                <a:gd name="f38" fmla="val 651"/>
                <a:gd name="f39" fmla="val 382"/>
                <a:gd name="f40" fmla="val 2438"/>
                <a:gd name="f41" fmla="val 377"/>
                <a:gd name="f42" fmla="val 2462"/>
                <a:gd name="f43" fmla="val 387"/>
                <a:gd name="f44" fmla="val 2487"/>
                <a:gd name="f45" fmla="val 407"/>
                <a:gd name="f46" fmla="val 2497"/>
                <a:gd name="f47" fmla="val 412"/>
                <a:gd name="f48" fmla="val 421"/>
                <a:gd name="f49" fmla="val 426"/>
                <a:gd name="f50" fmla="val 441"/>
                <a:gd name="f51" fmla="val 456"/>
                <a:gd name="f52" fmla="val 2492"/>
                <a:gd name="f53" fmla="val 465"/>
                <a:gd name="f54" fmla="val 2482"/>
                <a:gd name="f55" fmla="val 1003"/>
                <a:gd name="f56" fmla="val 1503"/>
                <a:gd name="f57" fmla="val 993"/>
                <a:gd name="f58" fmla="val 984"/>
                <a:gd name="f59" fmla="val 974"/>
                <a:gd name="f60" fmla="val 949"/>
                <a:gd name="f61" fmla="val 1484"/>
                <a:gd name="f62" fmla="+- 0 0 -90"/>
                <a:gd name="f63" fmla="*/ f3 1 1508"/>
                <a:gd name="f64" fmla="*/ f4 1 2501"/>
                <a:gd name="f65" fmla="val f5"/>
                <a:gd name="f66" fmla="val f6"/>
                <a:gd name="f67" fmla="val f7"/>
                <a:gd name="f68" fmla="*/ f62 f0 1"/>
                <a:gd name="f69" fmla="+- f67 0 f65"/>
                <a:gd name="f70" fmla="+- f66 0 f65"/>
                <a:gd name="f71" fmla="*/ f68 1 f2"/>
                <a:gd name="f72" fmla="*/ f70 1 1508"/>
                <a:gd name="f73" fmla="*/ f69 1 2501"/>
                <a:gd name="f74" fmla="*/ 1459 f70 1"/>
                <a:gd name="f75" fmla="*/ 930 f69 1"/>
                <a:gd name="f76" fmla="*/ 837 f70 1"/>
                <a:gd name="f77" fmla="*/ 1097 f70 1"/>
                <a:gd name="f78" fmla="*/ 63 f69 1"/>
                <a:gd name="f79" fmla="*/ 1072 f70 1"/>
                <a:gd name="f80" fmla="*/ 4 f69 1"/>
                <a:gd name="f81" fmla="*/ 1053 f70 1"/>
                <a:gd name="f82" fmla="*/ 0 f69 1"/>
                <a:gd name="f83" fmla="*/ 1014 f70 1"/>
                <a:gd name="f84" fmla="*/ 19 f69 1"/>
                <a:gd name="f85" fmla="*/ 10 f70 1"/>
                <a:gd name="f86" fmla="*/ 1483 f69 1"/>
                <a:gd name="f87" fmla="*/ 5 f70 1"/>
                <a:gd name="f88" fmla="*/ 1532 f69 1"/>
                <a:gd name="f89" fmla="*/ 49 f70 1"/>
                <a:gd name="f90" fmla="*/ 1556 f69 1"/>
                <a:gd name="f91" fmla="*/ 651 f70 1"/>
                <a:gd name="f92" fmla="*/ 382 f70 1"/>
                <a:gd name="f93" fmla="*/ 2438 f69 1"/>
                <a:gd name="f94" fmla="*/ 407 f70 1"/>
                <a:gd name="f95" fmla="*/ 2497 f69 1"/>
                <a:gd name="f96" fmla="*/ 426 f70 1"/>
                <a:gd name="f97" fmla="*/ 2501 f69 1"/>
                <a:gd name="f98" fmla="*/ 465 f70 1"/>
                <a:gd name="f99" fmla="*/ 2482 f69 1"/>
                <a:gd name="f100" fmla="*/ 1498 f70 1"/>
                <a:gd name="f101" fmla="*/ 1003 f69 1"/>
                <a:gd name="f102" fmla="*/ 1508 f70 1"/>
                <a:gd name="f103" fmla="*/ 974 f69 1"/>
                <a:gd name="f104" fmla="+- f71 0 f1"/>
                <a:gd name="f105" fmla="*/ f74 1 1508"/>
                <a:gd name="f106" fmla="*/ f75 1 2501"/>
                <a:gd name="f107" fmla="*/ f76 1 1508"/>
                <a:gd name="f108" fmla="*/ f77 1 1508"/>
                <a:gd name="f109" fmla="*/ f78 1 2501"/>
                <a:gd name="f110" fmla="*/ f79 1 1508"/>
                <a:gd name="f111" fmla="*/ f80 1 2501"/>
                <a:gd name="f112" fmla="*/ f81 1 1508"/>
                <a:gd name="f113" fmla="*/ f82 1 2501"/>
                <a:gd name="f114" fmla="*/ f83 1 1508"/>
                <a:gd name="f115" fmla="*/ f84 1 2501"/>
                <a:gd name="f116" fmla="*/ f85 1 1508"/>
                <a:gd name="f117" fmla="*/ f86 1 2501"/>
                <a:gd name="f118" fmla="*/ f87 1 1508"/>
                <a:gd name="f119" fmla="*/ f88 1 2501"/>
                <a:gd name="f120" fmla="*/ f89 1 1508"/>
                <a:gd name="f121" fmla="*/ f90 1 2501"/>
                <a:gd name="f122" fmla="*/ f91 1 1508"/>
                <a:gd name="f123" fmla="*/ f92 1 1508"/>
                <a:gd name="f124" fmla="*/ f93 1 2501"/>
                <a:gd name="f125" fmla="*/ f94 1 1508"/>
                <a:gd name="f126" fmla="*/ f95 1 2501"/>
                <a:gd name="f127" fmla="*/ f96 1 1508"/>
                <a:gd name="f128" fmla="*/ f97 1 2501"/>
                <a:gd name="f129" fmla="*/ f98 1 1508"/>
                <a:gd name="f130" fmla="*/ f99 1 2501"/>
                <a:gd name="f131" fmla="*/ f100 1 1508"/>
                <a:gd name="f132" fmla="*/ f101 1 2501"/>
                <a:gd name="f133" fmla="*/ f102 1 1508"/>
                <a:gd name="f134" fmla="*/ f103 1 2501"/>
                <a:gd name="f135" fmla="*/ 0 1 f72"/>
                <a:gd name="f136" fmla="*/ f66 1 f72"/>
                <a:gd name="f137" fmla="*/ 0 1 f73"/>
                <a:gd name="f138" fmla="*/ f67 1 f73"/>
                <a:gd name="f139" fmla="*/ f105 1 f72"/>
                <a:gd name="f140" fmla="*/ f106 1 f73"/>
                <a:gd name="f141" fmla="*/ f107 1 f72"/>
                <a:gd name="f142" fmla="*/ f108 1 f72"/>
                <a:gd name="f143" fmla="*/ f109 1 f73"/>
                <a:gd name="f144" fmla="*/ f110 1 f72"/>
                <a:gd name="f145" fmla="*/ f111 1 f73"/>
                <a:gd name="f146" fmla="*/ f112 1 f72"/>
                <a:gd name="f147" fmla="*/ f113 1 f73"/>
                <a:gd name="f148" fmla="*/ f114 1 f72"/>
                <a:gd name="f149" fmla="*/ f115 1 f73"/>
                <a:gd name="f150" fmla="*/ f116 1 f72"/>
                <a:gd name="f151" fmla="*/ f117 1 f73"/>
                <a:gd name="f152" fmla="*/ f118 1 f72"/>
                <a:gd name="f153" fmla="*/ f119 1 f73"/>
                <a:gd name="f154" fmla="*/ f120 1 f72"/>
                <a:gd name="f155" fmla="*/ f121 1 f73"/>
                <a:gd name="f156" fmla="*/ f122 1 f72"/>
                <a:gd name="f157" fmla="*/ f123 1 f72"/>
                <a:gd name="f158" fmla="*/ f124 1 f73"/>
                <a:gd name="f159" fmla="*/ f125 1 f72"/>
                <a:gd name="f160" fmla="*/ f126 1 f73"/>
                <a:gd name="f161" fmla="*/ f127 1 f72"/>
                <a:gd name="f162" fmla="*/ f128 1 f73"/>
                <a:gd name="f163" fmla="*/ f129 1 f72"/>
                <a:gd name="f164" fmla="*/ f130 1 f73"/>
                <a:gd name="f165" fmla="*/ f131 1 f72"/>
                <a:gd name="f166" fmla="*/ f132 1 f73"/>
                <a:gd name="f167" fmla="*/ f133 1 f72"/>
                <a:gd name="f168" fmla="*/ f134 1 f73"/>
                <a:gd name="f169" fmla="*/ f135 f63 1"/>
                <a:gd name="f170" fmla="*/ f136 f63 1"/>
                <a:gd name="f171" fmla="*/ f138 f64 1"/>
                <a:gd name="f172" fmla="*/ f137 f64 1"/>
                <a:gd name="f173" fmla="*/ f139 f63 1"/>
                <a:gd name="f174" fmla="*/ f140 f64 1"/>
                <a:gd name="f175" fmla="*/ f141 f63 1"/>
                <a:gd name="f176" fmla="*/ f142 f63 1"/>
                <a:gd name="f177" fmla="*/ f143 f64 1"/>
                <a:gd name="f178" fmla="*/ f144 f63 1"/>
                <a:gd name="f179" fmla="*/ f145 f64 1"/>
                <a:gd name="f180" fmla="*/ f146 f63 1"/>
                <a:gd name="f181" fmla="*/ f147 f64 1"/>
                <a:gd name="f182" fmla="*/ f148 f63 1"/>
                <a:gd name="f183" fmla="*/ f149 f64 1"/>
                <a:gd name="f184" fmla="*/ f150 f63 1"/>
                <a:gd name="f185" fmla="*/ f151 f64 1"/>
                <a:gd name="f186" fmla="*/ f152 f63 1"/>
                <a:gd name="f187" fmla="*/ f153 f64 1"/>
                <a:gd name="f188" fmla="*/ f154 f63 1"/>
                <a:gd name="f189" fmla="*/ f155 f64 1"/>
                <a:gd name="f190" fmla="*/ f156 f63 1"/>
                <a:gd name="f191" fmla="*/ f157 f63 1"/>
                <a:gd name="f192" fmla="*/ f158 f64 1"/>
                <a:gd name="f193" fmla="*/ f159 f63 1"/>
                <a:gd name="f194" fmla="*/ f160 f64 1"/>
                <a:gd name="f195" fmla="*/ f161 f63 1"/>
                <a:gd name="f196" fmla="*/ f162 f64 1"/>
                <a:gd name="f197" fmla="*/ f163 f63 1"/>
                <a:gd name="f198" fmla="*/ f164 f64 1"/>
                <a:gd name="f199" fmla="*/ f165 f63 1"/>
                <a:gd name="f200" fmla="*/ f166 f64 1"/>
                <a:gd name="f201" fmla="*/ f167 f63 1"/>
                <a:gd name="f202" fmla="*/ f168 f64 1"/>
              </a:gdLst>
              <a:ahLst/>
              <a:cxnLst>
                <a:cxn ang="3cd4">
                  <a:pos x="hc" y="t"/>
                </a:cxn>
                <a:cxn ang="0">
                  <a:pos x="r" y="vc"/>
                </a:cxn>
                <a:cxn ang="cd4">
                  <a:pos x="hc" y="b"/>
                </a:cxn>
                <a:cxn ang="cd2">
                  <a:pos x="l" y="vc"/>
                </a:cxn>
                <a:cxn ang="f104">
                  <a:pos x="f173" y="f174"/>
                </a:cxn>
                <a:cxn ang="f104">
                  <a:pos x="f175" y="f174"/>
                </a:cxn>
                <a:cxn ang="f104">
                  <a:pos x="f176" y="f177"/>
                </a:cxn>
                <a:cxn ang="f104">
                  <a:pos x="f178" y="f179"/>
                </a:cxn>
                <a:cxn ang="f104">
                  <a:pos x="f180" y="f181"/>
                </a:cxn>
                <a:cxn ang="f104">
                  <a:pos x="f182" y="f183"/>
                </a:cxn>
                <a:cxn ang="f104">
                  <a:pos x="f184" y="f185"/>
                </a:cxn>
                <a:cxn ang="f104">
                  <a:pos x="f186" y="f187"/>
                </a:cxn>
                <a:cxn ang="f104">
                  <a:pos x="f188" y="f189"/>
                </a:cxn>
                <a:cxn ang="f104">
                  <a:pos x="f190" y="f189"/>
                </a:cxn>
                <a:cxn ang="f104">
                  <a:pos x="f191" y="f192"/>
                </a:cxn>
                <a:cxn ang="f104">
                  <a:pos x="f193" y="f194"/>
                </a:cxn>
                <a:cxn ang="f104">
                  <a:pos x="f195" y="f196"/>
                </a:cxn>
                <a:cxn ang="f104">
                  <a:pos x="f197" y="f198"/>
                </a:cxn>
                <a:cxn ang="f104">
                  <a:pos x="f199" y="f200"/>
                </a:cxn>
                <a:cxn ang="f104">
                  <a:pos x="f201" y="f202"/>
                </a:cxn>
                <a:cxn ang="f104">
                  <a:pos x="f173" y="f174"/>
                </a:cxn>
              </a:cxnLst>
              <a:rect l="f169" t="f172" r="f170" b="f171"/>
              <a:pathLst>
                <a:path w="1508" h="2501">
                  <a:moveTo>
                    <a:pt x="f8" y="f9"/>
                  </a:moveTo>
                  <a:lnTo>
                    <a:pt x="f10" y="f9"/>
                  </a:lnTo>
                  <a:lnTo>
                    <a:pt x="f11" y="f12"/>
                  </a:lnTo>
                  <a:cubicBezTo>
                    <a:pt x="f13" y="f14"/>
                    <a:pt x="f15" y="f16"/>
                    <a:pt x="f17" y="f18"/>
                  </a:cubicBezTo>
                  <a:cubicBezTo>
                    <a:pt x="f19" y="f5"/>
                    <a:pt x="f20" y="f5"/>
                    <a:pt x="f21" y="f5"/>
                  </a:cubicBezTo>
                  <a:cubicBezTo>
                    <a:pt x="f22" y="f5"/>
                    <a:pt x="f23" y="f24"/>
                    <a:pt x="f25" y="f26"/>
                  </a:cubicBezTo>
                  <a:lnTo>
                    <a:pt x="f27" y="f28"/>
                  </a:lnTo>
                  <a:cubicBezTo>
                    <a:pt x="f5" y="f29"/>
                    <a:pt x="f5" y="f30"/>
                    <a:pt x="f31" y="f32"/>
                  </a:cubicBezTo>
                  <a:cubicBezTo>
                    <a:pt x="f33" y="f34"/>
                    <a:pt x="f35" y="f36"/>
                    <a:pt x="f37" y="f36"/>
                  </a:cubicBezTo>
                  <a:lnTo>
                    <a:pt x="f38" y="f36"/>
                  </a:lnTo>
                  <a:lnTo>
                    <a:pt x="f39" y="f40"/>
                  </a:lnTo>
                  <a:cubicBezTo>
                    <a:pt x="f41" y="f42"/>
                    <a:pt x="f43" y="f44"/>
                    <a:pt x="f45" y="f46"/>
                  </a:cubicBezTo>
                  <a:cubicBezTo>
                    <a:pt x="f47" y="f7"/>
                    <a:pt x="f48" y="f7"/>
                    <a:pt x="f49" y="f7"/>
                  </a:cubicBezTo>
                  <a:cubicBezTo>
                    <a:pt x="f50" y="f7"/>
                    <a:pt x="f51" y="f52"/>
                    <a:pt x="f53" y="f54"/>
                  </a:cubicBezTo>
                  <a:lnTo>
                    <a:pt x="f29" y="f55"/>
                  </a:lnTo>
                  <a:cubicBezTo>
                    <a:pt x="f56" y="f57"/>
                    <a:pt x="f6" y="f58"/>
                    <a:pt x="f6" y="f59"/>
                  </a:cubicBezTo>
                  <a:cubicBezTo>
                    <a:pt x="f6" y="f60"/>
                    <a:pt x="f61" y="f9"/>
                    <a:pt x="f8" y="f9"/>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Freeform 35">
              <a:extLst>
                <a:ext uri="{FF2B5EF4-FFF2-40B4-BE49-F238E27FC236}">
                  <a16:creationId xmlns:a16="http://schemas.microsoft.com/office/drawing/2014/main" id="{5BF98564-8439-4BFF-AE44-4D2D76622AED}"/>
                </a:ext>
              </a:extLst>
            </p:cNvPr>
            <p:cNvSpPr/>
            <p:nvPr/>
          </p:nvSpPr>
          <p:spPr>
            <a:xfrm>
              <a:off x="6008540" y="2792952"/>
              <a:ext cx="294007" cy="292562"/>
            </a:xfrm>
            <a:custGeom>
              <a:avLst/>
              <a:gdLst>
                <a:gd name="f0" fmla="val 10800000"/>
                <a:gd name="f1" fmla="val 5400000"/>
                <a:gd name="f2" fmla="val 180"/>
                <a:gd name="f3" fmla="val w"/>
                <a:gd name="f4" fmla="val h"/>
                <a:gd name="f5" fmla="val 0"/>
                <a:gd name="f6" fmla="val 4925"/>
                <a:gd name="f7" fmla="val 4910"/>
                <a:gd name="f8" fmla="val 3231"/>
                <a:gd name="f9" fmla="val 4866"/>
                <a:gd name="f10" fmla="val 3290"/>
                <a:gd name="f11" fmla="val 4896"/>
                <a:gd name="f12" fmla="val 3358"/>
                <a:gd name="f13" fmla="val 3422"/>
                <a:gd name="f14" fmla="val 3476"/>
                <a:gd name="f15" fmla="val 3525"/>
                <a:gd name="f16" fmla="val 4900"/>
                <a:gd name="f17" fmla="val 3579"/>
                <a:gd name="f18" fmla="val 4881"/>
                <a:gd name="f19" fmla="val 3691"/>
                <a:gd name="f20" fmla="val 4842"/>
                <a:gd name="f21" fmla="val 3784"/>
                <a:gd name="f22" fmla="val 4758"/>
                <a:gd name="f23" fmla="val 3833"/>
                <a:gd name="f24" fmla="val 4646"/>
                <a:gd name="f25" fmla="val 3899"/>
                <a:gd name="f26" fmla="val 4509"/>
                <a:gd name="f27" fmla="val 4063"/>
                <a:gd name="f28" fmla="val 4308"/>
                <a:gd name="f29" fmla="val 2794"/>
                <a:gd name="f30" fmla="val 2031"/>
                <a:gd name="f31" fmla="val 4920"/>
                <a:gd name="f32" fmla="val 1919"/>
                <a:gd name="f33" fmla="val 1796"/>
                <a:gd name="f34" fmla="val 1679"/>
                <a:gd name="f35" fmla="val 1566"/>
                <a:gd name="f36" fmla="val 1473"/>
                <a:gd name="f37" fmla="val 1424"/>
                <a:gd name="f38" fmla="val 1358"/>
                <a:gd name="f39" fmla="val 856"/>
                <a:gd name="f40" fmla="val 612"/>
                <a:gd name="f41" fmla="val 411"/>
                <a:gd name="f42" fmla="val 2779"/>
                <a:gd name="f43" fmla="val 2026"/>
                <a:gd name="f44" fmla="val 58"/>
                <a:gd name="f45" fmla="val 9"/>
                <a:gd name="f46" fmla="val 1791"/>
                <a:gd name="f47" fmla="val 44"/>
                <a:gd name="f48" fmla="val 83"/>
                <a:gd name="f49" fmla="val 166"/>
                <a:gd name="f50" fmla="val 279"/>
                <a:gd name="f51" fmla="val 1360"/>
                <a:gd name="f52" fmla="val 2478"/>
                <a:gd name="f53" fmla="val 3339"/>
                <a:gd name="f54" fmla="val 3466"/>
                <a:gd name="f55" fmla="val 3897"/>
                <a:gd name="f56" fmla="val 2468"/>
                <a:gd name="f57" fmla="val 705"/>
                <a:gd name="f58" fmla="val 4142"/>
                <a:gd name="f59" fmla="val 4210"/>
                <a:gd name="f60" fmla="val 768"/>
                <a:gd name="f61" fmla="val 851"/>
                <a:gd name="f62" fmla="val 4058"/>
                <a:gd name="f63" fmla="val 4137"/>
                <a:gd name="f64" fmla="val 4146"/>
                <a:gd name="f65" fmla="val 4205"/>
                <a:gd name="f66" fmla="val 778"/>
                <a:gd name="f67" fmla="val 709"/>
                <a:gd name="f68" fmla="val 773"/>
                <a:gd name="f69" fmla="+- 0 0 -90"/>
                <a:gd name="f70" fmla="*/ f3 1 4925"/>
                <a:gd name="f71" fmla="*/ f4 1 4910"/>
                <a:gd name="f72" fmla="val f5"/>
                <a:gd name="f73" fmla="val f6"/>
                <a:gd name="f74" fmla="val f7"/>
                <a:gd name="f75" fmla="*/ f69 f0 1"/>
                <a:gd name="f76" fmla="+- f74 0 f72"/>
                <a:gd name="f77" fmla="+- f73 0 f72"/>
                <a:gd name="f78" fmla="*/ f75 1 f2"/>
                <a:gd name="f79" fmla="*/ f77 1 4925"/>
                <a:gd name="f80" fmla="*/ f76 1 4910"/>
                <a:gd name="f81" fmla="*/ 3231 f77 1"/>
                <a:gd name="f82" fmla="*/ 4866 f76 1"/>
                <a:gd name="f83" fmla="*/ 3422 f77 1"/>
                <a:gd name="f84" fmla="*/ 4910 f76 1"/>
                <a:gd name="f85" fmla="*/ 3579 f77 1"/>
                <a:gd name="f86" fmla="*/ 4881 f76 1"/>
                <a:gd name="f87" fmla="*/ 3833 f77 1"/>
                <a:gd name="f88" fmla="*/ 4646 f76 1"/>
                <a:gd name="f89" fmla="*/ 3899 f77 1"/>
                <a:gd name="f90" fmla="*/ 4509 f76 1"/>
                <a:gd name="f91" fmla="*/ 4063 f77 1"/>
                <a:gd name="f92" fmla="*/ 4509 f77 1"/>
                <a:gd name="f93" fmla="*/ 4063 f76 1"/>
                <a:gd name="f94" fmla="*/ 2794 f76 1"/>
                <a:gd name="f95" fmla="*/ 4866 f77 1"/>
                <a:gd name="f96" fmla="*/ 2031 f76 1"/>
                <a:gd name="f97" fmla="*/ 4881 f77 1"/>
                <a:gd name="f98" fmla="*/ 1679 f76 1"/>
                <a:gd name="f99" fmla="*/ 4646 f77 1"/>
                <a:gd name="f100" fmla="*/ 1424 f76 1"/>
                <a:gd name="f101" fmla="*/ 1358 f76 1"/>
                <a:gd name="f102" fmla="*/ 856 f76 1"/>
                <a:gd name="f103" fmla="*/ 411 f76 1"/>
                <a:gd name="f104" fmla="*/ 2779 f77 1"/>
                <a:gd name="f105" fmla="*/ 2026 f77 1"/>
                <a:gd name="f106" fmla="*/ 58 f76 1"/>
                <a:gd name="f107" fmla="*/ 1679 f77 1"/>
                <a:gd name="f108" fmla="*/ 44 f76 1"/>
                <a:gd name="f109" fmla="*/ 1424 f77 1"/>
                <a:gd name="f110" fmla="*/ 279 f76 1"/>
                <a:gd name="f111" fmla="*/ 1360 f77 1"/>
                <a:gd name="f112" fmla="*/ 856 f77 1"/>
                <a:gd name="f113" fmla="*/ 411 f77 1"/>
                <a:gd name="f114" fmla="*/ 2478 f76 1"/>
                <a:gd name="f115" fmla="*/ 58 f77 1"/>
                <a:gd name="f116" fmla="*/ 3231 f76 1"/>
                <a:gd name="f117" fmla="*/ 44 f77 1"/>
                <a:gd name="f118" fmla="*/ 3579 f76 1"/>
                <a:gd name="f119" fmla="*/ 279 f77 1"/>
                <a:gd name="f120" fmla="*/ 3833 f76 1"/>
                <a:gd name="f121" fmla="*/ 3897 f76 1"/>
                <a:gd name="f122" fmla="*/ 2468 f77 1"/>
                <a:gd name="f123" fmla="*/ 705 f76 1"/>
                <a:gd name="f124" fmla="*/ 4210 f77 1"/>
                <a:gd name="f125" fmla="*/ 851 f76 1"/>
                <a:gd name="f126" fmla="*/ 4058 f76 1"/>
                <a:gd name="f127" fmla="*/ 4205 f76 1"/>
                <a:gd name="f128" fmla="*/ 709 f77 1"/>
                <a:gd name="f129" fmla="+- f78 0 f1"/>
                <a:gd name="f130" fmla="*/ f81 1 4925"/>
                <a:gd name="f131" fmla="*/ f82 1 4910"/>
                <a:gd name="f132" fmla="*/ f83 1 4925"/>
                <a:gd name="f133" fmla="*/ f84 1 4910"/>
                <a:gd name="f134" fmla="*/ f85 1 4925"/>
                <a:gd name="f135" fmla="*/ f86 1 4910"/>
                <a:gd name="f136" fmla="*/ f87 1 4925"/>
                <a:gd name="f137" fmla="*/ f88 1 4910"/>
                <a:gd name="f138" fmla="*/ f89 1 4925"/>
                <a:gd name="f139" fmla="*/ f90 1 4910"/>
                <a:gd name="f140" fmla="*/ f91 1 4925"/>
                <a:gd name="f141" fmla="*/ f92 1 4925"/>
                <a:gd name="f142" fmla="*/ f93 1 4910"/>
                <a:gd name="f143" fmla="*/ f94 1 4910"/>
                <a:gd name="f144" fmla="*/ f95 1 4925"/>
                <a:gd name="f145" fmla="*/ f96 1 4910"/>
                <a:gd name="f146" fmla="*/ f97 1 4925"/>
                <a:gd name="f147" fmla="*/ f98 1 4910"/>
                <a:gd name="f148" fmla="*/ f99 1 4925"/>
                <a:gd name="f149" fmla="*/ f100 1 4910"/>
                <a:gd name="f150" fmla="*/ f101 1 4910"/>
                <a:gd name="f151" fmla="*/ f102 1 4910"/>
                <a:gd name="f152" fmla="*/ f103 1 4910"/>
                <a:gd name="f153" fmla="*/ f104 1 4925"/>
                <a:gd name="f154" fmla="*/ f105 1 4925"/>
                <a:gd name="f155" fmla="*/ f106 1 4910"/>
                <a:gd name="f156" fmla="*/ f107 1 4925"/>
                <a:gd name="f157" fmla="*/ f108 1 4910"/>
                <a:gd name="f158" fmla="*/ f109 1 4925"/>
                <a:gd name="f159" fmla="*/ f110 1 4910"/>
                <a:gd name="f160" fmla="*/ f111 1 4925"/>
                <a:gd name="f161" fmla="*/ f112 1 4925"/>
                <a:gd name="f162" fmla="*/ f113 1 4925"/>
                <a:gd name="f163" fmla="*/ f114 1 4910"/>
                <a:gd name="f164" fmla="*/ f115 1 4925"/>
                <a:gd name="f165" fmla="*/ f116 1 4910"/>
                <a:gd name="f166" fmla="*/ f117 1 4925"/>
                <a:gd name="f167" fmla="*/ f118 1 4910"/>
                <a:gd name="f168" fmla="*/ f119 1 4925"/>
                <a:gd name="f169" fmla="*/ f120 1 4910"/>
                <a:gd name="f170" fmla="*/ f121 1 4910"/>
                <a:gd name="f171" fmla="*/ f122 1 4925"/>
                <a:gd name="f172" fmla="*/ f123 1 4910"/>
                <a:gd name="f173" fmla="*/ f124 1 4925"/>
                <a:gd name="f174" fmla="*/ f125 1 4910"/>
                <a:gd name="f175" fmla="*/ f126 1 4910"/>
                <a:gd name="f176" fmla="*/ f127 1 4910"/>
                <a:gd name="f177" fmla="*/ f128 1 4925"/>
                <a:gd name="f178" fmla="*/ 0 1 f79"/>
                <a:gd name="f179" fmla="*/ f73 1 f79"/>
                <a:gd name="f180" fmla="*/ 0 1 f80"/>
                <a:gd name="f181" fmla="*/ f74 1 f80"/>
                <a:gd name="f182" fmla="*/ f130 1 f79"/>
                <a:gd name="f183" fmla="*/ f131 1 f80"/>
                <a:gd name="f184" fmla="*/ f132 1 f79"/>
                <a:gd name="f185" fmla="*/ f133 1 f80"/>
                <a:gd name="f186" fmla="*/ f134 1 f79"/>
                <a:gd name="f187" fmla="*/ f135 1 f80"/>
                <a:gd name="f188" fmla="*/ f136 1 f79"/>
                <a:gd name="f189" fmla="*/ f137 1 f80"/>
                <a:gd name="f190" fmla="*/ f138 1 f79"/>
                <a:gd name="f191" fmla="*/ f139 1 f80"/>
                <a:gd name="f192" fmla="*/ f140 1 f79"/>
                <a:gd name="f193" fmla="*/ f141 1 f79"/>
                <a:gd name="f194" fmla="*/ f142 1 f80"/>
                <a:gd name="f195" fmla="*/ f143 1 f80"/>
                <a:gd name="f196" fmla="*/ f144 1 f79"/>
                <a:gd name="f197" fmla="*/ f145 1 f80"/>
                <a:gd name="f198" fmla="*/ f146 1 f79"/>
                <a:gd name="f199" fmla="*/ f147 1 f80"/>
                <a:gd name="f200" fmla="*/ f148 1 f79"/>
                <a:gd name="f201" fmla="*/ f149 1 f80"/>
                <a:gd name="f202" fmla="*/ f150 1 f80"/>
                <a:gd name="f203" fmla="*/ f151 1 f80"/>
                <a:gd name="f204" fmla="*/ f152 1 f80"/>
                <a:gd name="f205" fmla="*/ f153 1 f79"/>
                <a:gd name="f206" fmla="*/ f154 1 f79"/>
                <a:gd name="f207" fmla="*/ f155 1 f80"/>
                <a:gd name="f208" fmla="*/ f156 1 f79"/>
                <a:gd name="f209" fmla="*/ f157 1 f80"/>
                <a:gd name="f210" fmla="*/ f158 1 f79"/>
                <a:gd name="f211" fmla="*/ f159 1 f80"/>
                <a:gd name="f212" fmla="*/ f160 1 f79"/>
                <a:gd name="f213" fmla="*/ f161 1 f79"/>
                <a:gd name="f214" fmla="*/ f162 1 f79"/>
                <a:gd name="f215" fmla="*/ f163 1 f80"/>
                <a:gd name="f216" fmla="*/ f164 1 f79"/>
                <a:gd name="f217" fmla="*/ f165 1 f80"/>
                <a:gd name="f218" fmla="*/ f166 1 f79"/>
                <a:gd name="f219" fmla="*/ f167 1 f80"/>
                <a:gd name="f220" fmla="*/ f168 1 f79"/>
                <a:gd name="f221" fmla="*/ f169 1 f80"/>
                <a:gd name="f222" fmla="*/ f170 1 f80"/>
                <a:gd name="f223" fmla="*/ f171 1 f79"/>
                <a:gd name="f224" fmla="*/ f172 1 f80"/>
                <a:gd name="f225" fmla="*/ f173 1 f79"/>
                <a:gd name="f226" fmla="*/ f174 1 f80"/>
                <a:gd name="f227" fmla="*/ f175 1 f80"/>
                <a:gd name="f228" fmla="*/ f176 1 f80"/>
                <a:gd name="f229" fmla="*/ f177 1 f79"/>
                <a:gd name="f230" fmla="*/ f178 f70 1"/>
                <a:gd name="f231" fmla="*/ f179 f70 1"/>
                <a:gd name="f232" fmla="*/ f181 f71 1"/>
                <a:gd name="f233" fmla="*/ f180 f71 1"/>
                <a:gd name="f234" fmla="*/ f182 f70 1"/>
                <a:gd name="f235" fmla="*/ f183 f71 1"/>
                <a:gd name="f236" fmla="*/ f184 f70 1"/>
                <a:gd name="f237" fmla="*/ f185 f71 1"/>
                <a:gd name="f238" fmla="*/ f186 f70 1"/>
                <a:gd name="f239" fmla="*/ f187 f71 1"/>
                <a:gd name="f240" fmla="*/ f188 f70 1"/>
                <a:gd name="f241" fmla="*/ f189 f71 1"/>
                <a:gd name="f242" fmla="*/ f190 f70 1"/>
                <a:gd name="f243" fmla="*/ f191 f71 1"/>
                <a:gd name="f244" fmla="*/ f192 f70 1"/>
                <a:gd name="f245" fmla="*/ f193 f70 1"/>
                <a:gd name="f246" fmla="*/ f194 f71 1"/>
                <a:gd name="f247" fmla="*/ f195 f71 1"/>
                <a:gd name="f248" fmla="*/ f196 f70 1"/>
                <a:gd name="f249" fmla="*/ f197 f71 1"/>
                <a:gd name="f250" fmla="*/ f198 f70 1"/>
                <a:gd name="f251" fmla="*/ f199 f71 1"/>
                <a:gd name="f252" fmla="*/ f200 f70 1"/>
                <a:gd name="f253" fmla="*/ f201 f71 1"/>
                <a:gd name="f254" fmla="*/ f202 f71 1"/>
                <a:gd name="f255" fmla="*/ f203 f71 1"/>
                <a:gd name="f256" fmla="*/ f204 f71 1"/>
                <a:gd name="f257" fmla="*/ f205 f70 1"/>
                <a:gd name="f258" fmla="*/ f206 f70 1"/>
                <a:gd name="f259" fmla="*/ f207 f71 1"/>
                <a:gd name="f260" fmla="*/ f208 f70 1"/>
                <a:gd name="f261" fmla="*/ f209 f71 1"/>
                <a:gd name="f262" fmla="*/ f210 f70 1"/>
                <a:gd name="f263" fmla="*/ f211 f71 1"/>
                <a:gd name="f264" fmla="*/ f212 f70 1"/>
                <a:gd name="f265" fmla="*/ f213 f70 1"/>
                <a:gd name="f266" fmla="*/ f214 f70 1"/>
                <a:gd name="f267" fmla="*/ f215 f71 1"/>
                <a:gd name="f268" fmla="*/ f216 f70 1"/>
                <a:gd name="f269" fmla="*/ f217 f71 1"/>
                <a:gd name="f270" fmla="*/ f218 f70 1"/>
                <a:gd name="f271" fmla="*/ f219 f71 1"/>
                <a:gd name="f272" fmla="*/ f220 f70 1"/>
                <a:gd name="f273" fmla="*/ f221 f71 1"/>
                <a:gd name="f274" fmla="*/ f222 f71 1"/>
                <a:gd name="f275" fmla="*/ f223 f70 1"/>
                <a:gd name="f276" fmla="*/ f224 f71 1"/>
                <a:gd name="f277" fmla="*/ f225 f70 1"/>
                <a:gd name="f278" fmla="*/ f226 f71 1"/>
                <a:gd name="f279" fmla="*/ f227 f71 1"/>
                <a:gd name="f280" fmla="*/ f228 f71 1"/>
                <a:gd name="f281" fmla="*/ f229 f70 1"/>
              </a:gdLst>
              <a:ahLst/>
              <a:cxnLst>
                <a:cxn ang="3cd4">
                  <a:pos x="hc" y="t"/>
                </a:cxn>
                <a:cxn ang="0">
                  <a:pos x="r" y="vc"/>
                </a:cxn>
                <a:cxn ang="cd4">
                  <a:pos x="hc" y="b"/>
                </a:cxn>
                <a:cxn ang="cd2">
                  <a:pos x="l" y="vc"/>
                </a:cxn>
                <a:cxn ang="f129">
                  <a:pos x="f234" y="f235"/>
                </a:cxn>
                <a:cxn ang="f129">
                  <a:pos x="f236" y="f237"/>
                </a:cxn>
                <a:cxn ang="f129">
                  <a:pos x="f238" y="f239"/>
                </a:cxn>
                <a:cxn ang="f129">
                  <a:pos x="f240" y="f241"/>
                </a:cxn>
                <a:cxn ang="f129">
                  <a:pos x="f242" y="f243"/>
                </a:cxn>
                <a:cxn ang="f129">
                  <a:pos x="f244" y="f243"/>
                </a:cxn>
                <a:cxn ang="f129">
                  <a:pos x="f245" y="f246"/>
                </a:cxn>
                <a:cxn ang="f129">
                  <a:pos x="f245" y="f247"/>
                </a:cxn>
                <a:cxn ang="f129">
                  <a:pos x="f248" y="f249"/>
                </a:cxn>
                <a:cxn ang="f129">
                  <a:pos x="f250" y="f251"/>
                </a:cxn>
                <a:cxn ang="f129">
                  <a:pos x="f252" y="f253"/>
                </a:cxn>
                <a:cxn ang="f129">
                  <a:pos x="f245" y="f254"/>
                </a:cxn>
                <a:cxn ang="f129">
                  <a:pos x="f245" y="f255"/>
                </a:cxn>
                <a:cxn ang="f129">
                  <a:pos x="f244" y="f256"/>
                </a:cxn>
                <a:cxn ang="f129">
                  <a:pos x="f257" y="f256"/>
                </a:cxn>
                <a:cxn ang="f129">
                  <a:pos x="f258" y="f259"/>
                </a:cxn>
                <a:cxn ang="f129">
                  <a:pos x="f260" y="f261"/>
                </a:cxn>
                <a:cxn ang="f129">
                  <a:pos x="f262" y="f263"/>
                </a:cxn>
                <a:cxn ang="f129">
                  <a:pos x="f264" y="f256"/>
                </a:cxn>
                <a:cxn ang="f129">
                  <a:pos x="f265" y="f256"/>
                </a:cxn>
                <a:cxn ang="f129">
                  <a:pos x="f266" y="f255"/>
                </a:cxn>
                <a:cxn ang="f129">
                  <a:pos x="f266" y="f267"/>
                </a:cxn>
                <a:cxn ang="f129">
                  <a:pos x="f268" y="f269"/>
                </a:cxn>
                <a:cxn ang="f129">
                  <a:pos x="f270" y="f271"/>
                </a:cxn>
                <a:cxn ang="f129">
                  <a:pos x="f272" y="f273"/>
                </a:cxn>
                <a:cxn ang="f129">
                  <a:pos x="f266" y="f274"/>
                </a:cxn>
                <a:cxn ang="f129">
                  <a:pos x="f266" y="f246"/>
                </a:cxn>
                <a:cxn ang="f129">
                  <a:pos x="f265" y="f243"/>
                </a:cxn>
                <a:cxn ang="f129">
                  <a:pos x="f275" y="f243"/>
                </a:cxn>
                <a:cxn ang="f129">
                  <a:pos x="f234" y="f235"/>
                </a:cxn>
                <a:cxn ang="f129">
                  <a:pos x="f265" y="f276"/>
                </a:cxn>
                <a:cxn ang="f129">
                  <a:pos x="f244" y="f276"/>
                </a:cxn>
                <a:cxn ang="f129">
                  <a:pos x="f277" y="f278"/>
                </a:cxn>
                <a:cxn ang="f129">
                  <a:pos x="f277" y="f279"/>
                </a:cxn>
                <a:cxn ang="f129">
                  <a:pos x="f244" y="f280"/>
                </a:cxn>
                <a:cxn ang="f129">
                  <a:pos x="f265" y="f280"/>
                </a:cxn>
                <a:cxn ang="f129">
                  <a:pos x="f281" y="f279"/>
                </a:cxn>
                <a:cxn ang="f129">
                  <a:pos x="f281" y="f278"/>
                </a:cxn>
                <a:cxn ang="f129">
                  <a:pos x="f265" y="f276"/>
                </a:cxn>
              </a:cxnLst>
              <a:rect l="f230" t="f233" r="f231" b="f232"/>
              <a:pathLst>
                <a:path w="4925" h="4910">
                  <a:moveTo>
                    <a:pt x="f8" y="f9"/>
                  </a:moveTo>
                  <a:cubicBezTo>
                    <a:pt x="f10" y="f11"/>
                    <a:pt x="f12" y="f7"/>
                    <a:pt x="f13" y="f7"/>
                  </a:cubicBezTo>
                  <a:cubicBezTo>
                    <a:pt x="f14" y="f7"/>
                    <a:pt x="f15" y="f16"/>
                    <a:pt x="f17" y="f18"/>
                  </a:cubicBezTo>
                  <a:cubicBezTo>
                    <a:pt x="f19" y="f20"/>
                    <a:pt x="f21" y="f22"/>
                    <a:pt x="f23" y="f24"/>
                  </a:cubicBezTo>
                  <a:lnTo>
                    <a:pt x="f25" y="f26"/>
                  </a:lnTo>
                  <a:lnTo>
                    <a:pt x="f27" y="f26"/>
                  </a:lnTo>
                  <a:cubicBezTo>
                    <a:pt x="f28" y="f26"/>
                    <a:pt x="f26" y="f28"/>
                    <a:pt x="f26" y="f27"/>
                  </a:cubicBezTo>
                  <a:lnTo>
                    <a:pt x="f26" y="f29"/>
                  </a:lnTo>
                  <a:lnTo>
                    <a:pt x="f9" y="f30"/>
                  </a:lnTo>
                  <a:cubicBezTo>
                    <a:pt x="f31" y="f32"/>
                    <a:pt x="f6" y="f33"/>
                    <a:pt x="f18" y="f34"/>
                  </a:cubicBezTo>
                  <a:cubicBezTo>
                    <a:pt x="f20" y="f35"/>
                    <a:pt x="f22" y="f36"/>
                    <a:pt x="f24" y="f37"/>
                  </a:cubicBezTo>
                  <a:lnTo>
                    <a:pt x="f26" y="f38"/>
                  </a:lnTo>
                  <a:lnTo>
                    <a:pt x="f26" y="f39"/>
                  </a:lnTo>
                  <a:cubicBezTo>
                    <a:pt x="f26" y="f40"/>
                    <a:pt x="f28" y="f41"/>
                    <a:pt x="f27" y="f41"/>
                  </a:cubicBezTo>
                  <a:lnTo>
                    <a:pt x="f42" y="f41"/>
                  </a:lnTo>
                  <a:lnTo>
                    <a:pt x="f43" y="f44"/>
                  </a:lnTo>
                  <a:cubicBezTo>
                    <a:pt x="f32" y="f45"/>
                    <a:pt x="f46" y="f5"/>
                    <a:pt x="f34" y="f47"/>
                  </a:cubicBezTo>
                  <a:cubicBezTo>
                    <a:pt x="f35" y="f48"/>
                    <a:pt x="f36" y="f49"/>
                    <a:pt x="f37" y="f50"/>
                  </a:cubicBezTo>
                  <a:lnTo>
                    <a:pt x="f51" y="f41"/>
                  </a:lnTo>
                  <a:lnTo>
                    <a:pt x="f39" y="f41"/>
                  </a:lnTo>
                  <a:cubicBezTo>
                    <a:pt x="f40" y="f41"/>
                    <a:pt x="f41" y="f40"/>
                    <a:pt x="f41" y="f39"/>
                  </a:cubicBezTo>
                  <a:lnTo>
                    <a:pt x="f41" y="f52"/>
                  </a:lnTo>
                  <a:lnTo>
                    <a:pt x="f44" y="f8"/>
                  </a:lnTo>
                  <a:cubicBezTo>
                    <a:pt x="f45" y="f53"/>
                    <a:pt x="f5" y="f54"/>
                    <a:pt x="f47" y="f17"/>
                  </a:cubicBezTo>
                  <a:cubicBezTo>
                    <a:pt x="f48" y="f19"/>
                    <a:pt x="f49" y="f21"/>
                    <a:pt x="f50" y="f23"/>
                  </a:cubicBezTo>
                  <a:lnTo>
                    <a:pt x="f41" y="f55"/>
                  </a:lnTo>
                  <a:lnTo>
                    <a:pt x="f41" y="f27"/>
                  </a:lnTo>
                  <a:cubicBezTo>
                    <a:pt x="f41" y="f28"/>
                    <a:pt x="f40" y="f26"/>
                    <a:pt x="f39" y="f26"/>
                  </a:cubicBezTo>
                  <a:lnTo>
                    <a:pt x="f56" y="f26"/>
                  </a:lnTo>
                  <a:lnTo>
                    <a:pt x="f8" y="f9"/>
                  </a:lnTo>
                  <a:close/>
                  <a:moveTo>
                    <a:pt x="f39" y="f57"/>
                  </a:moveTo>
                  <a:lnTo>
                    <a:pt x="f27" y="f57"/>
                  </a:lnTo>
                  <a:cubicBezTo>
                    <a:pt x="f58" y="f57"/>
                    <a:pt x="f59" y="f60"/>
                    <a:pt x="f59" y="f61"/>
                  </a:cubicBezTo>
                  <a:lnTo>
                    <a:pt x="f59" y="f62"/>
                  </a:lnTo>
                  <a:cubicBezTo>
                    <a:pt x="f59" y="f63"/>
                    <a:pt x="f64" y="f65"/>
                    <a:pt x="f27" y="f65"/>
                  </a:cubicBezTo>
                  <a:lnTo>
                    <a:pt x="f39" y="f65"/>
                  </a:lnTo>
                  <a:cubicBezTo>
                    <a:pt x="f66" y="f65"/>
                    <a:pt x="f67" y="f58"/>
                    <a:pt x="f67" y="f62"/>
                  </a:cubicBezTo>
                  <a:lnTo>
                    <a:pt x="f67" y="f61"/>
                  </a:lnTo>
                  <a:cubicBezTo>
                    <a:pt x="f67" y="f68"/>
                    <a:pt x="f68" y="f57"/>
                    <a:pt x="f39" y="f57"/>
                  </a:cubicBezTo>
                  <a:close/>
                </a:path>
              </a:pathLst>
            </a:custGeom>
            <a:solidFill>
              <a:srgbClr val="FFFFFF"/>
            </a:solidFill>
            <a:ln cap="flat">
              <a:noFill/>
              <a:prstDash val="solid"/>
            </a:ln>
          </p:spPr>
          <p:txBody>
            <a:bodyPr vert="horz" wrap="square" lIns="91430" tIns="45710" rIns="91430" bIns="45710" anchor="t" anchorCtr="0" compatLnSpc="1">
              <a:no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208">
              <a:extLst>
                <a:ext uri="{FF2B5EF4-FFF2-40B4-BE49-F238E27FC236}">
                  <a16:creationId xmlns:a16="http://schemas.microsoft.com/office/drawing/2014/main" id="{984CC5A7-CED6-4FF7-9CA8-1876ABEED2C0}"/>
                </a:ext>
              </a:extLst>
            </p:cNvPr>
            <p:cNvSpPr/>
            <p:nvPr/>
          </p:nvSpPr>
          <p:spPr>
            <a:xfrm>
              <a:off x="6324228" y="4422852"/>
              <a:ext cx="1268693" cy="430883"/>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0" cap="none" spc="0" normalizeH="0" baseline="0" noProof="0">
                  <a:ln>
                    <a:noFill/>
                  </a:ln>
                  <a:solidFill>
                    <a:srgbClr val="FFFFFF"/>
                  </a:solidFill>
                  <a:effectLst/>
                  <a:uLnTx/>
                  <a:uFillTx/>
                  <a:latin typeface="Segoe UI"/>
                  <a:ea typeface="+mn-ea"/>
                  <a:cs typeface="Segoe UI Semilight" pitchFamily="34"/>
                </a:rPr>
                <a:t>Machine Learning Server</a:t>
              </a:r>
            </a:p>
          </p:txBody>
        </p:sp>
        <p:sp>
          <p:nvSpPr>
            <p:cNvPr id="130" name="Rectangle 190">
              <a:extLst>
                <a:ext uri="{FF2B5EF4-FFF2-40B4-BE49-F238E27FC236}">
                  <a16:creationId xmlns:a16="http://schemas.microsoft.com/office/drawing/2014/main" id="{A3905FF3-36EA-4E1C-8F28-41EB1D4BE2BE}"/>
                </a:ext>
              </a:extLst>
            </p:cNvPr>
            <p:cNvSpPr/>
            <p:nvPr/>
          </p:nvSpPr>
          <p:spPr>
            <a:xfrm>
              <a:off x="6316272" y="5020814"/>
              <a:ext cx="1245851" cy="25820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89621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078" b="0" i="0" u="none" strike="noStrike" kern="0" cap="none" spc="0" normalizeH="0" baseline="0" noProof="0">
                  <a:ln>
                    <a:noFill/>
                  </a:ln>
                  <a:solidFill>
                    <a:srgbClr val="FFFFFF"/>
                  </a:solidFill>
                  <a:effectLst/>
                  <a:uLnTx/>
                  <a:uFillTx/>
                  <a:latin typeface="Segoe UI"/>
                  <a:ea typeface="+mn-ea"/>
                  <a:cs typeface="Segoe UI Semilight" pitchFamily="34"/>
                </a:rPr>
                <a:t>SSAS</a:t>
              </a:r>
            </a:p>
          </p:txBody>
        </p:sp>
        <p:pic>
          <p:nvPicPr>
            <p:cNvPr id="131" name="Picture 204">
              <a:extLst>
                <a:ext uri="{FF2B5EF4-FFF2-40B4-BE49-F238E27FC236}">
                  <a16:creationId xmlns:a16="http://schemas.microsoft.com/office/drawing/2014/main" id="{A9D33E2B-F744-4531-8C97-BE1A8579680F}"/>
                </a:ext>
              </a:extLst>
            </p:cNvPr>
            <p:cNvPicPr>
              <a:picLocks noChangeAspect="1"/>
            </p:cNvPicPr>
            <p:nvPr/>
          </p:nvPicPr>
          <p:blipFill>
            <a:blip r:embed="rId5">
              <a:biLevel thresh="50000"/>
            </a:blip>
            <a:srcRect r="13591" b="40478"/>
            <a:stretch>
              <a:fillRect/>
            </a:stretch>
          </p:blipFill>
          <p:spPr>
            <a:xfrm>
              <a:off x="5922879" y="4979447"/>
              <a:ext cx="464039" cy="374876"/>
            </a:xfrm>
            <a:prstGeom prst="rect">
              <a:avLst/>
            </a:prstGeom>
            <a:noFill/>
            <a:ln cap="flat">
              <a:noFill/>
            </a:ln>
          </p:spPr>
        </p:pic>
      </p:grpSp>
      <p:sp>
        <p:nvSpPr>
          <p:cNvPr id="132" name="Title 1">
            <a:extLst>
              <a:ext uri="{FF2B5EF4-FFF2-40B4-BE49-F238E27FC236}">
                <a16:creationId xmlns:a16="http://schemas.microsoft.com/office/drawing/2014/main" id="{7FF58CAC-F7C2-4004-BDBF-DF1DB6FC7190}"/>
              </a:ext>
            </a:extLst>
          </p:cNvPr>
          <p:cNvSpPr txBox="1"/>
          <p:nvPr/>
        </p:nvSpPr>
        <p:spPr>
          <a:xfrm>
            <a:off x="263987" y="241291"/>
            <a:ext cx="9859115" cy="849459"/>
          </a:xfrm>
          <a:prstGeom prst="rect">
            <a:avLst/>
          </a:prstGeom>
          <a:noFill/>
          <a:ln cap="flat">
            <a:noFill/>
          </a:ln>
        </p:spPr>
        <p:txBody>
          <a:bodyPr vert="horz" wrap="square" lIns="91440" tIns="45720" rIns="91440" bIns="45720" anchor="t" anchorCtr="0" compatLnSpc="1">
            <a:noAutofit/>
          </a:bodyPr>
          <a:lstStyle/>
          <a:p>
            <a:pPr marL="0" marR="0" lvl="0" indent="0" algn="l" defTabSz="91436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GB" sz="4800" b="0" i="0" u="none" strike="noStrike" kern="1200" cap="none" spc="-100" normalizeH="0" baseline="0" noProof="0">
                <a:ln>
                  <a:noFill/>
                </a:ln>
                <a:solidFill>
                  <a:srgbClr val="FFFFFF"/>
                </a:solidFill>
                <a:effectLst/>
                <a:highlight>
                  <a:srgbClr val="000000"/>
                </a:highlight>
                <a:uLnTx/>
                <a:uFillTx/>
                <a:latin typeface="Eurostile LT Std Condensed"/>
                <a:ea typeface="+mn-ea"/>
                <a:cs typeface="Segoe UI" pitchFamily="34"/>
              </a:rPr>
              <a:t>AZURE INTELLIGENT CLOUD</a:t>
            </a:r>
          </a:p>
        </p:txBody>
      </p:sp>
      <p:pic>
        <p:nvPicPr>
          <p:cNvPr id="133" name="Picture 2" descr="Image result for databricks white logo">
            <a:extLst>
              <a:ext uri="{FF2B5EF4-FFF2-40B4-BE49-F238E27FC236}">
                <a16:creationId xmlns:a16="http://schemas.microsoft.com/office/drawing/2014/main" id="{72C514AE-649B-4A9D-9521-57F3BE052733}"/>
              </a:ext>
            </a:extLst>
          </p:cNvPr>
          <p:cNvPicPr>
            <a:picLocks noChangeAspect="1"/>
          </p:cNvPicPr>
          <p:nvPr/>
        </p:nvPicPr>
        <p:blipFill>
          <a:blip r:embed="rId8"/>
          <a:srcRect r="84142"/>
          <a:stretch>
            <a:fillRect/>
          </a:stretch>
        </p:blipFill>
        <p:spPr>
          <a:xfrm>
            <a:off x="5954444" y="3305994"/>
            <a:ext cx="381862" cy="409349"/>
          </a:xfrm>
          <a:prstGeom prst="rect">
            <a:avLst/>
          </a:prstGeom>
          <a:noFill/>
          <a:ln cap="flat">
            <a:noFill/>
          </a:ln>
        </p:spPr>
      </p:pic>
      <p:pic>
        <p:nvPicPr>
          <p:cNvPr id="134" name="Picture 206">
            <a:extLst>
              <a:ext uri="{FF2B5EF4-FFF2-40B4-BE49-F238E27FC236}">
                <a16:creationId xmlns:a16="http://schemas.microsoft.com/office/drawing/2014/main" id="{435BBD09-0172-4668-8169-E8FDA3862C28}"/>
              </a:ext>
            </a:extLst>
          </p:cNvPr>
          <p:cNvPicPr>
            <a:picLocks noChangeAspect="1"/>
          </p:cNvPicPr>
          <p:nvPr/>
        </p:nvPicPr>
        <p:blipFill>
          <a:blip r:embed="rId9"/>
          <a:stretch>
            <a:fillRect/>
          </a:stretch>
        </p:blipFill>
        <p:spPr>
          <a:xfrm>
            <a:off x="6019559" y="2145273"/>
            <a:ext cx="292864" cy="312487"/>
          </a:xfrm>
          <a:prstGeom prst="rect">
            <a:avLst/>
          </a:prstGeom>
          <a:noFill/>
          <a:ln cap="flat">
            <a:noFill/>
          </a:ln>
          <a:effectLst>
            <a:outerShdw dir="16200000" algn="tl">
              <a:srgbClr val="FFFFFF"/>
            </a:outerShdw>
          </a:effectLst>
        </p:spPr>
      </p:pic>
      <p:pic>
        <p:nvPicPr>
          <p:cNvPr id="135" name="Picture 213" descr="A close up of a sign&#10;&#10;Description generated with very high confidence">
            <a:extLst>
              <a:ext uri="{FF2B5EF4-FFF2-40B4-BE49-F238E27FC236}">
                <a16:creationId xmlns:a16="http://schemas.microsoft.com/office/drawing/2014/main" id="{6F9372BB-A3D8-4AD3-A674-9B567A83846C}"/>
              </a:ext>
            </a:extLst>
          </p:cNvPr>
          <p:cNvPicPr>
            <a:picLocks noChangeAspect="1"/>
          </p:cNvPicPr>
          <p:nvPr/>
        </p:nvPicPr>
        <p:blipFill>
          <a:blip r:embed="rId10"/>
          <a:stretch>
            <a:fillRect/>
          </a:stretch>
        </p:blipFill>
        <p:spPr>
          <a:xfrm>
            <a:off x="5992602" y="4376684"/>
            <a:ext cx="305546" cy="422141"/>
          </a:xfrm>
          <a:prstGeom prst="rect">
            <a:avLst/>
          </a:prstGeom>
          <a:noFill/>
          <a:ln cap="flat">
            <a:noFill/>
          </a:ln>
        </p:spPr>
      </p:pic>
    </p:spTree>
    <p:extLst>
      <p:ext uri="{BB962C8B-B14F-4D97-AF65-F5344CB8AC3E}">
        <p14:creationId xmlns:p14="http://schemas.microsoft.com/office/powerpoint/2010/main" val="1464808553"/>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17DDA-A145-43DF-AEDE-70AAC65201E1}"/>
              </a:ext>
            </a:extLst>
          </p:cNvPr>
          <p:cNvPicPr>
            <a:picLocks noChangeAspect="1"/>
          </p:cNvPicPr>
          <p:nvPr/>
        </p:nvPicPr>
        <p:blipFill>
          <a:blip r:embed="rId3"/>
          <a:stretch>
            <a:fillRect/>
          </a:stretch>
        </p:blipFill>
        <p:spPr>
          <a:xfrm>
            <a:off x="-14630" y="0"/>
            <a:ext cx="12206627" cy="6868908"/>
          </a:xfrm>
          <a:prstGeom prst="rect">
            <a:avLst/>
          </a:prstGeom>
          <a:solidFill>
            <a:srgbClr val="505050"/>
          </a:solidFill>
          <a:ln cap="flat">
            <a:noFill/>
          </a:ln>
        </p:spPr>
      </p:pic>
      <p:sp>
        <p:nvSpPr>
          <p:cNvPr id="3" name="Rectangle 11">
            <a:extLst>
              <a:ext uri="{FF2B5EF4-FFF2-40B4-BE49-F238E27FC236}">
                <a16:creationId xmlns:a16="http://schemas.microsoft.com/office/drawing/2014/main" id="{A64C0DF4-104C-4CA2-AAB8-A09448A0BD13}"/>
              </a:ext>
            </a:extLst>
          </p:cNvPr>
          <p:cNvSpPr/>
          <p:nvPr/>
        </p:nvSpPr>
        <p:spPr>
          <a:xfrm>
            <a:off x="3573932" y="1567446"/>
            <a:ext cx="2417216" cy="2368140"/>
          </a:xfrm>
          <a:prstGeom prst="rect">
            <a:avLst/>
          </a:prstGeom>
          <a:solidFill>
            <a:srgbClr val="FFFFFF"/>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13">
            <a:extLst>
              <a:ext uri="{FF2B5EF4-FFF2-40B4-BE49-F238E27FC236}">
                <a16:creationId xmlns:a16="http://schemas.microsoft.com/office/drawing/2014/main" id="{62656419-F325-48B3-834E-81F23992E176}"/>
              </a:ext>
            </a:extLst>
          </p:cNvPr>
          <p:cNvSpPr/>
          <p:nvPr/>
        </p:nvSpPr>
        <p:spPr>
          <a:xfrm>
            <a:off x="277977" y="2033625"/>
            <a:ext cx="1755648" cy="907084"/>
          </a:xfrm>
          <a:prstGeom prst="rect">
            <a:avLst/>
          </a:prstGeom>
          <a:solidFill>
            <a:srgbClr val="FFFFFF"/>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14">
            <a:extLst>
              <a:ext uri="{FF2B5EF4-FFF2-40B4-BE49-F238E27FC236}">
                <a16:creationId xmlns:a16="http://schemas.microsoft.com/office/drawing/2014/main" id="{01DABD14-7409-439B-8B52-6BD9AD4103AC}"/>
              </a:ext>
            </a:extLst>
          </p:cNvPr>
          <p:cNvPicPr>
            <a:picLocks noChangeAspect="1"/>
          </p:cNvPicPr>
          <p:nvPr/>
        </p:nvPicPr>
        <p:blipFill>
          <a:blip r:embed="rId4"/>
          <a:stretch>
            <a:fillRect/>
          </a:stretch>
        </p:blipFill>
        <p:spPr>
          <a:xfrm>
            <a:off x="689878" y="1882932"/>
            <a:ext cx="1338489" cy="1338489"/>
          </a:xfrm>
          <a:prstGeom prst="rect">
            <a:avLst/>
          </a:prstGeom>
          <a:noFill/>
          <a:ln cap="flat">
            <a:noFill/>
          </a:ln>
        </p:spPr>
      </p:pic>
      <p:sp>
        <p:nvSpPr>
          <p:cNvPr id="6" name="Rectangle 15">
            <a:extLst>
              <a:ext uri="{FF2B5EF4-FFF2-40B4-BE49-F238E27FC236}">
                <a16:creationId xmlns:a16="http://schemas.microsoft.com/office/drawing/2014/main" id="{F5CC4CD1-1598-4F37-9A9E-52D358FEE5D7}"/>
              </a:ext>
            </a:extLst>
          </p:cNvPr>
          <p:cNvSpPr/>
          <p:nvPr/>
        </p:nvSpPr>
        <p:spPr>
          <a:xfrm>
            <a:off x="0" y="3268056"/>
            <a:ext cx="12220571" cy="992261"/>
          </a:xfrm>
          <a:prstGeom prst="rect">
            <a:avLst/>
          </a:prstGeom>
          <a:solidFill>
            <a:srgbClr val="4EB1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18">
            <a:extLst>
              <a:ext uri="{FF2B5EF4-FFF2-40B4-BE49-F238E27FC236}">
                <a16:creationId xmlns:a16="http://schemas.microsoft.com/office/drawing/2014/main" id="{D34A68CF-E9C1-4809-9257-06030E0400FC}"/>
              </a:ext>
            </a:extLst>
          </p:cNvPr>
          <p:cNvSpPr txBox="1"/>
          <p:nvPr/>
        </p:nvSpPr>
        <p:spPr>
          <a:xfrm>
            <a:off x="10555513" y="3464615"/>
            <a:ext cx="1039855"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CNTK</a:t>
            </a:r>
          </a:p>
        </p:txBody>
      </p:sp>
      <p:sp>
        <p:nvSpPr>
          <p:cNvPr id="8" name="AutoShape 8" descr="Sharing Feature">
            <a:extLst>
              <a:ext uri="{FF2B5EF4-FFF2-40B4-BE49-F238E27FC236}">
                <a16:creationId xmlns:a16="http://schemas.microsoft.com/office/drawing/2014/main" id="{F792F14D-479D-4E53-AA38-EB352DC14CF4}"/>
              </a:ext>
            </a:extLst>
          </p:cNvPr>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AutoShape 12" descr="Sharing Feature">
            <a:extLst>
              <a:ext uri="{FF2B5EF4-FFF2-40B4-BE49-F238E27FC236}">
                <a16:creationId xmlns:a16="http://schemas.microsoft.com/office/drawing/2014/main" id="{6A65AD8C-7C7F-44BE-B373-6047BAAD86BA}"/>
              </a:ext>
            </a:extLst>
          </p:cNvPr>
          <p:cNvSpPr/>
          <p:nvPr/>
        </p:nvSpPr>
        <p:spPr>
          <a:xfrm>
            <a:off x="7107942" y="590325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24">
            <a:extLst>
              <a:ext uri="{FF2B5EF4-FFF2-40B4-BE49-F238E27FC236}">
                <a16:creationId xmlns:a16="http://schemas.microsoft.com/office/drawing/2014/main" id="{7341F983-10C0-4194-94FF-FE6E7FCBBBCC}"/>
              </a:ext>
            </a:extLst>
          </p:cNvPr>
          <p:cNvSpPr/>
          <p:nvPr/>
        </p:nvSpPr>
        <p:spPr>
          <a:xfrm>
            <a:off x="9328882" y="1784908"/>
            <a:ext cx="2375437" cy="1389888"/>
          </a:xfrm>
          <a:prstGeom prst="rect">
            <a:avLst/>
          </a:prstGeom>
          <a:solidFill>
            <a:srgbClr val="FFFFFF"/>
          </a:solidFill>
          <a:ln w="25402"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26">
            <a:extLst>
              <a:ext uri="{FF2B5EF4-FFF2-40B4-BE49-F238E27FC236}">
                <a16:creationId xmlns:a16="http://schemas.microsoft.com/office/drawing/2014/main" id="{90594B3C-4512-4110-8CF3-AEA8C24607BC}"/>
              </a:ext>
            </a:extLst>
          </p:cNvPr>
          <p:cNvSpPr/>
          <p:nvPr/>
        </p:nvSpPr>
        <p:spPr>
          <a:xfrm>
            <a:off x="277977" y="4169663"/>
            <a:ext cx="11426342" cy="1002182"/>
          </a:xfrm>
          <a:prstGeom prst="rect">
            <a:avLst/>
          </a:prstGeom>
          <a:solidFill>
            <a:srgbClr val="1181DA"/>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28">
            <a:extLst>
              <a:ext uri="{FF2B5EF4-FFF2-40B4-BE49-F238E27FC236}">
                <a16:creationId xmlns:a16="http://schemas.microsoft.com/office/drawing/2014/main" id="{9FB4AE19-046E-4666-A237-E0C86EC5C340}"/>
              </a:ext>
            </a:extLst>
          </p:cNvPr>
          <p:cNvSpPr/>
          <p:nvPr/>
        </p:nvSpPr>
        <p:spPr>
          <a:xfrm>
            <a:off x="8160928" y="5318150"/>
            <a:ext cx="1663385" cy="889912"/>
          </a:xfrm>
          <a:prstGeom prst="rect">
            <a:avLst/>
          </a:prstGeom>
          <a:solidFill>
            <a:srgbClr val="1181DA"/>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29">
            <a:extLst>
              <a:ext uri="{FF2B5EF4-FFF2-40B4-BE49-F238E27FC236}">
                <a16:creationId xmlns:a16="http://schemas.microsoft.com/office/drawing/2014/main" id="{A7F2CADC-7625-49C0-AC0F-AA884F7E4C88}"/>
              </a:ext>
            </a:extLst>
          </p:cNvPr>
          <p:cNvSpPr/>
          <p:nvPr/>
        </p:nvSpPr>
        <p:spPr>
          <a:xfrm>
            <a:off x="7700747" y="2121408"/>
            <a:ext cx="989709" cy="277977"/>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6" descr="Image result for microsoft logo">
            <a:extLst>
              <a:ext uri="{FF2B5EF4-FFF2-40B4-BE49-F238E27FC236}">
                <a16:creationId xmlns:a16="http://schemas.microsoft.com/office/drawing/2014/main" id="{5CA49AC0-7A90-48D9-A43A-9E78BFCE5732}"/>
              </a:ext>
            </a:extLst>
          </p:cNvPr>
          <p:cNvPicPr>
            <a:picLocks noChangeAspect="1"/>
          </p:cNvPicPr>
          <p:nvPr/>
        </p:nvPicPr>
        <p:blipFill>
          <a:blip r:embed="rId5"/>
          <a:srcRect/>
          <a:stretch>
            <a:fillRect/>
          </a:stretch>
        </p:blipFill>
        <p:spPr>
          <a:xfrm>
            <a:off x="10907127" y="-12234"/>
            <a:ext cx="1284878" cy="474134"/>
          </a:xfrm>
          <a:prstGeom prst="rect">
            <a:avLst/>
          </a:prstGeom>
          <a:noFill/>
          <a:ln cap="flat">
            <a:noFill/>
          </a:ln>
        </p:spPr>
      </p:pic>
      <p:sp>
        <p:nvSpPr>
          <p:cNvPr id="15" name="Rectangle 6">
            <a:extLst>
              <a:ext uri="{FF2B5EF4-FFF2-40B4-BE49-F238E27FC236}">
                <a16:creationId xmlns:a16="http://schemas.microsoft.com/office/drawing/2014/main" id="{752211BA-40C2-4A39-91C7-AEB04D6F2E28}"/>
              </a:ext>
            </a:extLst>
          </p:cNvPr>
          <p:cNvSpPr/>
          <p:nvPr/>
        </p:nvSpPr>
        <p:spPr>
          <a:xfrm>
            <a:off x="277977" y="239719"/>
            <a:ext cx="6384130" cy="71325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8">
            <a:extLst>
              <a:ext uri="{FF2B5EF4-FFF2-40B4-BE49-F238E27FC236}">
                <a16:creationId xmlns:a16="http://schemas.microsoft.com/office/drawing/2014/main" id="{3C505148-A10C-4982-A9A0-67108B6523F7}"/>
              </a:ext>
            </a:extLst>
          </p:cNvPr>
          <p:cNvSpPr/>
          <p:nvPr/>
        </p:nvSpPr>
        <p:spPr>
          <a:xfrm>
            <a:off x="114300" y="5068043"/>
            <a:ext cx="6602306" cy="766422"/>
          </a:xfrm>
          <a:prstGeom prst="rect">
            <a:avLst/>
          </a:prstGeom>
          <a:solidFill>
            <a:srgbClr val="1181DA"/>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4">
            <a:extLst>
              <a:ext uri="{FF2B5EF4-FFF2-40B4-BE49-F238E27FC236}">
                <a16:creationId xmlns:a16="http://schemas.microsoft.com/office/drawing/2014/main" id="{58BB8EFB-4E5A-425D-93B1-249C647DE639}"/>
              </a:ext>
            </a:extLst>
          </p:cNvPr>
          <p:cNvSpPr txBox="1"/>
          <p:nvPr/>
        </p:nvSpPr>
        <p:spPr>
          <a:xfrm>
            <a:off x="5678103" y="4909367"/>
            <a:ext cx="3018123"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PaaS</a:t>
            </a:r>
          </a:p>
        </p:txBody>
      </p:sp>
      <p:sp>
        <p:nvSpPr>
          <p:cNvPr id="18" name="TextBox 3">
            <a:extLst>
              <a:ext uri="{FF2B5EF4-FFF2-40B4-BE49-F238E27FC236}">
                <a16:creationId xmlns:a16="http://schemas.microsoft.com/office/drawing/2014/main" id="{0CF520EB-BD1B-4F24-86BE-A7615FD5D714}"/>
              </a:ext>
            </a:extLst>
          </p:cNvPr>
          <p:cNvSpPr txBox="1"/>
          <p:nvPr/>
        </p:nvSpPr>
        <p:spPr>
          <a:xfrm>
            <a:off x="1944883" y="4697967"/>
            <a:ext cx="2139577"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SaaS</a:t>
            </a:r>
          </a:p>
        </p:txBody>
      </p:sp>
      <p:grpSp>
        <p:nvGrpSpPr>
          <p:cNvPr id="19" name="Group 2">
            <a:extLst>
              <a:ext uri="{FF2B5EF4-FFF2-40B4-BE49-F238E27FC236}">
                <a16:creationId xmlns:a16="http://schemas.microsoft.com/office/drawing/2014/main" id="{DB68C09C-4B17-4B9F-854F-DB4C57B46280}"/>
              </a:ext>
            </a:extLst>
          </p:cNvPr>
          <p:cNvGrpSpPr/>
          <p:nvPr/>
        </p:nvGrpSpPr>
        <p:grpSpPr>
          <a:xfrm>
            <a:off x="193624" y="3439433"/>
            <a:ext cx="2739880" cy="696919"/>
            <a:chOff x="193624" y="3439433"/>
            <a:chExt cx="2739880" cy="696919"/>
          </a:xfrm>
        </p:grpSpPr>
        <p:sp>
          <p:nvSpPr>
            <p:cNvPr id="20" name="TextBox 16">
              <a:extLst>
                <a:ext uri="{FF2B5EF4-FFF2-40B4-BE49-F238E27FC236}">
                  <a16:creationId xmlns:a16="http://schemas.microsoft.com/office/drawing/2014/main" id="{F8A4F12E-52D0-43BB-9B0D-E5C652CFBE6F}"/>
                </a:ext>
              </a:extLst>
            </p:cNvPr>
            <p:cNvSpPr txBox="1"/>
            <p:nvPr/>
          </p:nvSpPr>
          <p:spPr>
            <a:xfrm>
              <a:off x="193624" y="3439433"/>
              <a:ext cx="2739880"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Cognitive Services</a:t>
              </a:r>
            </a:p>
          </p:txBody>
        </p:sp>
        <p:sp>
          <p:nvSpPr>
            <p:cNvPr id="21" name="TextBox 20">
              <a:extLst>
                <a:ext uri="{FF2B5EF4-FFF2-40B4-BE49-F238E27FC236}">
                  <a16:creationId xmlns:a16="http://schemas.microsoft.com/office/drawing/2014/main" id="{B5AD7747-F024-433E-A87C-27CC4593C781}"/>
                </a:ext>
              </a:extLst>
            </p:cNvPr>
            <p:cNvSpPr txBox="1"/>
            <p:nvPr/>
          </p:nvSpPr>
          <p:spPr>
            <a:xfrm>
              <a:off x="235512" y="3754252"/>
              <a:ext cx="2442252" cy="382100"/>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Software developer</a:t>
              </a:r>
            </a:p>
          </p:txBody>
        </p:sp>
      </p:grpSp>
      <p:sp>
        <p:nvSpPr>
          <p:cNvPr id="22" name="TextBox 38">
            <a:extLst>
              <a:ext uri="{FF2B5EF4-FFF2-40B4-BE49-F238E27FC236}">
                <a16:creationId xmlns:a16="http://schemas.microsoft.com/office/drawing/2014/main" id="{3C2B077A-DB26-46A8-BF44-62D524F5964C}"/>
              </a:ext>
            </a:extLst>
          </p:cNvPr>
          <p:cNvSpPr txBox="1"/>
          <p:nvPr/>
        </p:nvSpPr>
        <p:spPr>
          <a:xfrm>
            <a:off x="8769864" y="3790517"/>
            <a:ext cx="120645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0078D7"/>
              </a:solidFill>
              <a:effectLst/>
              <a:uLnTx/>
              <a:uFillTx/>
              <a:latin typeface="Eurostile LT Std Condensed"/>
              <a:ea typeface="+mn-ea"/>
              <a:cs typeface="+mn-cs"/>
            </a:endParaRPr>
          </a:p>
        </p:txBody>
      </p:sp>
      <p:sp>
        <p:nvSpPr>
          <p:cNvPr id="23" name="Rectangle 22">
            <a:extLst>
              <a:ext uri="{FF2B5EF4-FFF2-40B4-BE49-F238E27FC236}">
                <a16:creationId xmlns:a16="http://schemas.microsoft.com/office/drawing/2014/main" id="{1EAA70EB-8C02-4309-AA4A-982C78B8C36B}"/>
              </a:ext>
            </a:extLst>
          </p:cNvPr>
          <p:cNvSpPr/>
          <p:nvPr/>
        </p:nvSpPr>
        <p:spPr>
          <a:xfrm>
            <a:off x="277977" y="4108874"/>
            <a:ext cx="11426342" cy="148608"/>
          </a:xfrm>
          <a:prstGeom prst="rect">
            <a:avLst/>
          </a:prstGeom>
          <a:solidFill>
            <a:srgbClr val="4EB1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43">
            <a:extLst>
              <a:ext uri="{FF2B5EF4-FFF2-40B4-BE49-F238E27FC236}">
                <a16:creationId xmlns:a16="http://schemas.microsoft.com/office/drawing/2014/main" id="{C7C818A0-B8C3-4682-8947-836A7B8E7384}"/>
              </a:ext>
            </a:extLst>
          </p:cNvPr>
          <p:cNvSpPr txBox="1"/>
          <p:nvPr/>
        </p:nvSpPr>
        <p:spPr>
          <a:xfrm>
            <a:off x="1812798" y="1293190"/>
            <a:ext cx="4283195"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505050"/>
                </a:solidFill>
                <a:effectLst/>
                <a:uLnTx/>
                <a:uFillTx/>
                <a:latin typeface="Eurostile LT Std Condensed"/>
                <a:ea typeface="+mn-ea"/>
                <a:cs typeface="+mn-cs"/>
              </a:rPr>
              <a:t>CosmosDB / Data Lake Analytics / SQL Server</a:t>
            </a:r>
          </a:p>
        </p:txBody>
      </p:sp>
      <p:sp>
        <p:nvSpPr>
          <p:cNvPr id="25" name="Rectangle 10">
            <a:extLst>
              <a:ext uri="{FF2B5EF4-FFF2-40B4-BE49-F238E27FC236}">
                <a16:creationId xmlns:a16="http://schemas.microsoft.com/office/drawing/2014/main" id="{27D8D815-62B4-4F8D-810B-ACFDA8C5A622}"/>
              </a:ext>
            </a:extLst>
          </p:cNvPr>
          <p:cNvSpPr/>
          <p:nvPr/>
        </p:nvSpPr>
        <p:spPr>
          <a:xfrm>
            <a:off x="5991148" y="1383468"/>
            <a:ext cx="3170160" cy="1818494"/>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47">
            <a:extLst>
              <a:ext uri="{FF2B5EF4-FFF2-40B4-BE49-F238E27FC236}">
                <a16:creationId xmlns:a16="http://schemas.microsoft.com/office/drawing/2014/main" id="{26CFDD93-29A6-42FE-99B0-5F0BA0398F59}"/>
              </a:ext>
            </a:extLst>
          </p:cNvPr>
          <p:cNvSpPr txBox="1"/>
          <p:nvPr/>
        </p:nvSpPr>
        <p:spPr>
          <a:xfrm>
            <a:off x="9209571" y="459120"/>
            <a:ext cx="2494748"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505050"/>
                </a:solidFill>
                <a:effectLst/>
                <a:uLnTx/>
                <a:uFillTx/>
                <a:latin typeface="Eurostile LT Std Condensed"/>
                <a:ea typeface="+mn-ea"/>
                <a:cs typeface="+mn-cs"/>
              </a:rPr>
              <a:t>MMLSpark</a:t>
            </a:r>
          </a:p>
        </p:txBody>
      </p:sp>
      <p:sp>
        <p:nvSpPr>
          <p:cNvPr id="27" name="TextBox 48">
            <a:extLst>
              <a:ext uri="{FF2B5EF4-FFF2-40B4-BE49-F238E27FC236}">
                <a16:creationId xmlns:a16="http://schemas.microsoft.com/office/drawing/2014/main" id="{A2647A31-A47F-46CA-B48E-3FCFA8B7944C}"/>
              </a:ext>
            </a:extLst>
          </p:cNvPr>
          <p:cNvSpPr txBox="1"/>
          <p:nvPr/>
        </p:nvSpPr>
        <p:spPr>
          <a:xfrm>
            <a:off x="6771058" y="3439433"/>
            <a:ext cx="1912083"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ML Services</a:t>
            </a:r>
          </a:p>
        </p:txBody>
      </p:sp>
      <p:sp>
        <p:nvSpPr>
          <p:cNvPr id="28" name="TextBox 49">
            <a:extLst>
              <a:ext uri="{FF2B5EF4-FFF2-40B4-BE49-F238E27FC236}">
                <a16:creationId xmlns:a16="http://schemas.microsoft.com/office/drawing/2014/main" id="{D87E8718-55CD-49FD-91A3-4865CDA21D14}"/>
              </a:ext>
            </a:extLst>
          </p:cNvPr>
          <p:cNvSpPr txBox="1"/>
          <p:nvPr/>
        </p:nvSpPr>
        <p:spPr>
          <a:xfrm>
            <a:off x="6810670" y="3780010"/>
            <a:ext cx="1206459"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Data scientist</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0078D7"/>
              </a:solidFill>
              <a:effectLst/>
              <a:uLnTx/>
              <a:uFillTx/>
              <a:latin typeface="Eurostile LT Std Condensed"/>
              <a:ea typeface="+mn-ea"/>
              <a:cs typeface="+mn-cs"/>
            </a:endParaRPr>
          </a:p>
        </p:txBody>
      </p:sp>
      <p:pic>
        <p:nvPicPr>
          <p:cNvPr id="29" name="Picture 6" descr="Image result for databricks">
            <a:extLst>
              <a:ext uri="{FF2B5EF4-FFF2-40B4-BE49-F238E27FC236}">
                <a16:creationId xmlns:a16="http://schemas.microsoft.com/office/drawing/2014/main" id="{F6FA2C98-05ED-4F6D-B294-12F1DBAA5E6E}"/>
              </a:ext>
            </a:extLst>
          </p:cNvPr>
          <p:cNvPicPr>
            <a:picLocks noChangeAspect="1"/>
          </p:cNvPicPr>
          <p:nvPr/>
        </p:nvPicPr>
        <p:blipFill>
          <a:blip r:embed="rId6"/>
          <a:srcRect/>
          <a:stretch>
            <a:fillRect/>
          </a:stretch>
        </p:blipFill>
        <p:spPr>
          <a:xfrm>
            <a:off x="2854153" y="2223089"/>
            <a:ext cx="1497476" cy="748738"/>
          </a:xfrm>
          <a:prstGeom prst="rect">
            <a:avLst/>
          </a:prstGeom>
          <a:noFill/>
          <a:ln cap="flat">
            <a:noFill/>
          </a:ln>
        </p:spPr>
      </p:pic>
      <p:pic>
        <p:nvPicPr>
          <p:cNvPr id="30" name="Picture 12">
            <a:extLst>
              <a:ext uri="{FF2B5EF4-FFF2-40B4-BE49-F238E27FC236}">
                <a16:creationId xmlns:a16="http://schemas.microsoft.com/office/drawing/2014/main" id="{C059750F-0D40-4F93-809C-D6B3849B16BE}"/>
              </a:ext>
            </a:extLst>
          </p:cNvPr>
          <p:cNvPicPr>
            <a:picLocks noChangeAspect="1"/>
          </p:cNvPicPr>
          <p:nvPr/>
        </p:nvPicPr>
        <p:blipFill>
          <a:blip r:embed="rId7"/>
          <a:stretch>
            <a:fillRect/>
          </a:stretch>
        </p:blipFill>
        <p:spPr>
          <a:xfrm>
            <a:off x="5007684" y="2026474"/>
            <a:ext cx="990441" cy="990441"/>
          </a:xfrm>
          <a:prstGeom prst="rect">
            <a:avLst/>
          </a:prstGeom>
          <a:noFill/>
          <a:ln cap="flat">
            <a:noFill/>
          </a:ln>
        </p:spPr>
      </p:pic>
      <p:sp>
        <p:nvSpPr>
          <p:cNvPr id="31" name="TextBox 17">
            <a:extLst>
              <a:ext uri="{FF2B5EF4-FFF2-40B4-BE49-F238E27FC236}">
                <a16:creationId xmlns:a16="http://schemas.microsoft.com/office/drawing/2014/main" id="{92C7A25C-E932-4A05-903C-38C988B3A4CA}"/>
              </a:ext>
            </a:extLst>
          </p:cNvPr>
          <p:cNvSpPr txBox="1"/>
          <p:nvPr/>
        </p:nvSpPr>
        <p:spPr>
          <a:xfrm>
            <a:off x="4776862" y="3453935"/>
            <a:ext cx="2739880"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ML Studio</a:t>
            </a:r>
          </a:p>
        </p:txBody>
      </p:sp>
      <p:sp>
        <p:nvSpPr>
          <p:cNvPr id="32" name="TextBox 37">
            <a:extLst>
              <a:ext uri="{FF2B5EF4-FFF2-40B4-BE49-F238E27FC236}">
                <a16:creationId xmlns:a16="http://schemas.microsoft.com/office/drawing/2014/main" id="{48BEED74-3877-48C8-AB9A-BA5C89A5DE62}"/>
              </a:ext>
            </a:extLst>
          </p:cNvPr>
          <p:cNvSpPr txBox="1"/>
          <p:nvPr/>
        </p:nvSpPr>
        <p:spPr>
          <a:xfrm>
            <a:off x="4762917" y="3772348"/>
            <a:ext cx="2442252" cy="382100"/>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Citizen data scientist</a:t>
            </a:r>
          </a:p>
        </p:txBody>
      </p:sp>
      <p:sp>
        <p:nvSpPr>
          <p:cNvPr id="33" name="TextBox 50">
            <a:extLst>
              <a:ext uri="{FF2B5EF4-FFF2-40B4-BE49-F238E27FC236}">
                <a16:creationId xmlns:a16="http://schemas.microsoft.com/office/drawing/2014/main" id="{B7BAF7CA-AA1F-4AC6-A19A-A1707AB2655F}"/>
              </a:ext>
            </a:extLst>
          </p:cNvPr>
          <p:cNvSpPr txBox="1"/>
          <p:nvPr/>
        </p:nvSpPr>
        <p:spPr>
          <a:xfrm>
            <a:off x="2714524" y="3462028"/>
            <a:ext cx="2739880"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Data Bricks</a:t>
            </a:r>
          </a:p>
        </p:txBody>
      </p:sp>
      <p:sp>
        <p:nvSpPr>
          <p:cNvPr id="34" name="TextBox 51">
            <a:extLst>
              <a:ext uri="{FF2B5EF4-FFF2-40B4-BE49-F238E27FC236}">
                <a16:creationId xmlns:a16="http://schemas.microsoft.com/office/drawing/2014/main" id="{6B17F96F-BADC-4154-8DBC-F8AE4E386FF2}"/>
              </a:ext>
            </a:extLst>
          </p:cNvPr>
          <p:cNvSpPr txBox="1"/>
          <p:nvPr/>
        </p:nvSpPr>
        <p:spPr>
          <a:xfrm>
            <a:off x="2735089" y="3781135"/>
            <a:ext cx="2442252" cy="382100"/>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Data scientist</a:t>
            </a:r>
          </a:p>
        </p:txBody>
      </p:sp>
      <p:sp>
        <p:nvSpPr>
          <p:cNvPr id="35" name="TextBox 53">
            <a:extLst>
              <a:ext uri="{FF2B5EF4-FFF2-40B4-BE49-F238E27FC236}">
                <a16:creationId xmlns:a16="http://schemas.microsoft.com/office/drawing/2014/main" id="{D9FC367C-5B31-42CA-A93D-E826E1F6AA80}"/>
              </a:ext>
            </a:extLst>
          </p:cNvPr>
          <p:cNvSpPr txBox="1"/>
          <p:nvPr/>
        </p:nvSpPr>
        <p:spPr>
          <a:xfrm>
            <a:off x="1202646" y="2034960"/>
            <a:ext cx="148760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Pre-baked models</a:t>
            </a:r>
          </a:p>
        </p:txBody>
      </p:sp>
      <p:sp>
        <p:nvSpPr>
          <p:cNvPr id="36" name="TextBox 54">
            <a:extLst>
              <a:ext uri="{FF2B5EF4-FFF2-40B4-BE49-F238E27FC236}">
                <a16:creationId xmlns:a16="http://schemas.microsoft.com/office/drawing/2014/main" id="{423FEE2B-7552-4A0F-A7CA-260250C10E25}"/>
              </a:ext>
            </a:extLst>
          </p:cNvPr>
          <p:cNvSpPr txBox="1"/>
          <p:nvPr/>
        </p:nvSpPr>
        <p:spPr>
          <a:xfrm>
            <a:off x="5471065" y="2148611"/>
            <a:ext cx="148760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Drag/drop visual UI</a:t>
            </a:r>
          </a:p>
        </p:txBody>
      </p:sp>
      <p:sp>
        <p:nvSpPr>
          <p:cNvPr id="37" name="TextBox 56">
            <a:extLst>
              <a:ext uri="{FF2B5EF4-FFF2-40B4-BE49-F238E27FC236}">
                <a16:creationId xmlns:a16="http://schemas.microsoft.com/office/drawing/2014/main" id="{A8516BA3-DC6B-4303-B066-04539759A33A}"/>
              </a:ext>
            </a:extLst>
          </p:cNvPr>
          <p:cNvSpPr txBox="1"/>
          <p:nvPr/>
        </p:nvSpPr>
        <p:spPr>
          <a:xfrm>
            <a:off x="3509604" y="2023914"/>
            <a:ext cx="148760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Code-oriented</a:t>
            </a:r>
          </a:p>
        </p:txBody>
      </p:sp>
      <p:pic>
        <p:nvPicPr>
          <p:cNvPr id="38" name="Picture 10" descr="Image result for azure data science virtual machine">
            <a:extLst>
              <a:ext uri="{FF2B5EF4-FFF2-40B4-BE49-F238E27FC236}">
                <a16:creationId xmlns:a16="http://schemas.microsoft.com/office/drawing/2014/main" id="{B8470AE0-0FB4-4063-B52C-3BD83CB7A7F6}"/>
              </a:ext>
            </a:extLst>
          </p:cNvPr>
          <p:cNvPicPr>
            <a:picLocks noChangeAspect="1"/>
          </p:cNvPicPr>
          <p:nvPr/>
        </p:nvPicPr>
        <p:blipFill>
          <a:blip r:embed="rId8"/>
          <a:srcRect/>
          <a:stretch>
            <a:fillRect/>
          </a:stretch>
        </p:blipFill>
        <p:spPr>
          <a:xfrm>
            <a:off x="10550658" y="685525"/>
            <a:ext cx="697952" cy="697952"/>
          </a:xfrm>
          <a:prstGeom prst="rect">
            <a:avLst/>
          </a:prstGeom>
          <a:noFill/>
          <a:ln cap="flat">
            <a:noFill/>
          </a:ln>
        </p:spPr>
      </p:pic>
      <p:sp>
        <p:nvSpPr>
          <p:cNvPr id="39" name="TextBox 59">
            <a:extLst>
              <a:ext uri="{FF2B5EF4-FFF2-40B4-BE49-F238E27FC236}">
                <a16:creationId xmlns:a16="http://schemas.microsoft.com/office/drawing/2014/main" id="{DBD2327D-4614-4FDA-9C75-B1251D848F9C}"/>
              </a:ext>
            </a:extLst>
          </p:cNvPr>
          <p:cNvSpPr txBox="1"/>
          <p:nvPr/>
        </p:nvSpPr>
        <p:spPr>
          <a:xfrm>
            <a:off x="10471407" y="1397925"/>
            <a:ext cx="1452478"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505050"/>
                </a:solidFill>
                <a:effectLst/>
                <a:uLnTx/>
                <a:uFillTx/>
                <a:latin typeface="Eurostile LT Std Condensed"/>
                <a:ea typeface="+mn-ea"/>
                <a:cs typeface="+mn-cs"/>
              </a:rPr>
              <a:t>Data Science virtual machine</a:t>
            </a:r>
          </a:p>
        </p:txBody>
      </p:sp>
      <p:cxnSp>
        <p:nvCxnSpPr>
          <p:cNvPr id="40" name="Straight Connector 33">
            <a:extLst>
              <a:ext uri="{FF2B5EF4-FFF2-40B4-BE49-F238E27FC236}">
                <a16:creationId xmlns:a16="http://schemas.microsoft.com/office/drawing/2014/main" id="{C4DF4A46-8789-4DAE-BD26-89FAD3C0EDA8}"/>
              </a:ext>
            </a:extLst>
          </p:cNvPr>
          <p:cNvCxnSpPr/>
          <p:nvPr/>
        </p:nvCxnSpPr>
        <p:spPr>
          <a:xfrm flipH="1">
            <a:off x="7885492" y="1615241"/>
            <a:ext cx="884372" cy="963385"/>
          </a:xfrm>
          <a:prstGeom prst="straightConnector1">
            <a:avLst/>
          </a:prstGeom>
          <a:noFill/>
          <a:ln w="9528" cap="flat">
            <a:solidFill>
              <a:srgbClr val="505050"/>
            </a:solidFill>
            <a:prstDash val="solid"/>
            <a:miter/>
          </a:ln>
        </p:spPr>
      </p:cxnSp>
      <p:cxnSp>
        <p:nvCxnSpPr>
          <p:cNvPr id="41" name="Straight Connector 62">
            <a:extLst>
              <a:ext uri="{FF2B5EF4-FFF2-40B4-BE49-F238E27FC236}">
                <a16:creationId xmlns:a16="http://schemas.microsoft.com/office/drawing/2014/main" id="{E47B9D29-AC57-4BB2-AC7C-12770E4B5D8E}"/>
              </a:ext>
            </a:extLst>
          </p:cNvPr>
          <p:cNvCxnSpPr/>
          <p:nvPr/>
        </p:nvCxnSpPr>
        <p:spPr>
          <a:xfrm flipH="1" flipV="1">
            <a:off x="9626976" y="1543232"/>
            <a:ext cx="725028" cy="693125"/>
          </a:xfrm>
          <a:prstGeom prst="straightConnector1">
            <a:avLst/>
          </a:prstGeom>
          <a:noFill/>
          <a:ln w="9528" cap="flat">
            <a:solidFill>
              <a:srgbClr val="505050"/>
            </a:solidFill>
            <a:prstDash val="solid"/>
            <a:miter/>
          </a:ln>
        </p:spPr>
      </p:cxnSp>
      <p:cxnSp>
        <p:nvCxnSpPr>
          <p:cNvPr id="42" name="Straight Connector 65">
            <a:extLst>
              <a:ext uri="{FF2B5EF4-FFF2-40B4-BE49-F238E27FC236}">
                <a16:creationId xmlns:a16="http://schemas.microsoft.com/office/drawing/2014/main" id="{04140D21-5E33-4072-9C5C-55D2704E7D04}"/>
              </a:ext>
            </a:extLst>
          </p:cNvPr>
          <p:cNvCxnSpPr/>
          <p:nvPr/>
        </p:nvCxnSpPr>
        <p:spPr>
          <a:xfrm flipH="1" flipV="1">
            <a:off x="9175565" y="1574980"/>
            <a:ext cx="14996" cy="494307"/>
          </a:xfrm>
          <a:prstGeom prst="straightConnector1">
            <a:avLst/>
          </a:prstGeom>
          <a:noFill/>
          <a:ln w="9528" cap="flat">
            <a:solidFill>
              <a:srgbClr val="505050"/>
            </a:solidFill>
            <a:prstDash val="solid"/>
            <a:miter/>
          </a:ln>
        </p:spPr>
      </p:cxnSp>
      <p:sp>
        <p:nvSpPr>
          <p:cNvPr id="43" name="TextBox 55">
            <a:extLst>
              <a:ext uri="{FF2B5EF4-FFF2-40B4-BE49-F238E27FC236}">
                <a16:creationId xmlns:a16="http://schemas.microsoft.com/office/drawing/2014/main" id="{5317F0F3-D18E-43C5-9E35-34E23A381D57}"/>
              </a:ext>
            </a:extLst>
          </p:cNvPr>
          <p:cNvSpPr txBox="1"/>
          <p:nvPr/>
        </p:nvSpPr>
        <p:spPr>
          <a:xfrm>
            <a:off x="8659432" y="1223028"/>
            <a:ext cx="148760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Code-oriented</a:t>
            </a:r>
          </a:p>
        </p:txBody>
      </p:sp>
      <p:sp>
        <p:nvSpPr>
          <p:cNvPr id="44" name="Title 1">
            <a:extLst>
              <a:ext uri="{FF2B5EF4-FFF2-40B4-BE49-F238E27FC236}">
                <a16:creationId xmlns:a16="http://schemas.microsoft.com/office/drawing/2014/main" id="{20E2B671-4E94-4A92-A16C-481A2428110D}"/>
              </a:ext>
            </a:extLst>
          </p:cNvPr>
          <p:cNvSpPr txBox="1"/>
          <p:nvPr/>
        </p:nvSpPr>
        <p:spPr>
          <a:xfrm>
            <a:off x="219044" y="189984"/>
            <a:ext cx="9859115" cy="849459"/>
          </a:xfrm>
          <a:prstGeom prst="rect">
            <a:avLst/>
          </a:prstGeom>
          <a:noFill/>
          <a:ln cap="flat">
            <a:noFill/>
          </a:ln>
        </p:spPr>
        <p:txBody>
          <a:bodyPr vert="horz" wrap="square" lIns="91440" tIns="45720" rIns="91440" bIns="45720" anchor="t" anchorCtr="0" compatLnSpc="1">
            <a:no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4800" b="0" i="0" u="none" strike="noStrike" kern="1200" cap="all" spc="0" normalizeH="0" baseline="0" noProof="0">
                <a:ln>
                  <a:noFill/>
                </a:ln>
                <a:solidFill>
                  <a:srgbClr val="FFFFFF"/>
                </a:solidFill>
                <a:effectLst/>
                <a:highlight>
                  <a:srgbClr val="000000"/>
                </a:highlight>
                <a:uLnTx/>
                <a:uFillTx/>
                <a:latin typeface="Eurostile LT Std Condensed"/>
                <a:ea typeface="+mn-ea"/>
                <a:cs typeface="Segoe UI Semibold" pitchFamily="34"/>
              </a:rPr>
              <a:t>AZURE MACHINE LEARNING STACK</a:t>
            </a:r>
          </a:p>
        </p:txBody>
      </p:sp>
      <p:sp>
        <p:nvSpPr>
          <p:cNvPr id="45" name="TextBox 58">
            <a:extLst>
              <a:ext uri="{FF2B5EF4-FFF2-40B4-BE49-F238E27FC236}">
                <a16:creationId xmlns:a16="http://schemas.microsoft.com/office/drawing/2014/main" id="{02FDBA8E-3EC0-4382-88F3-9AFEB5C2529E}"/>
              </a:ext>
            </a:extLst>
          </p:cNvPr>
          <p:cNvSpPr txBox="1"/>
          <p:nvPr/>
        </p:nvSpPr>
        <p:spPr>
          <a:xfrm>
            <a:off x="8733114" y="3455471"/>
            <a:ext cx="1438442" cy="40011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FFFFFF"/>
                </a:solidFill>
                <a:effectLst/>
                <a:uLnTx/>
                <a:uFillTx/>
                <a:latin typeface="Segoe UI"/>
                <a:ea typeface="+mn-ea"/>
                <a:cs typeface="+mn-cs"/>
              </a:rPr>
              <a:t>ML Server</a:t>
            </a:r>
          </a:p>
        </p:txBody>
      </p:sp>
      <p:sp>
        <p:nvSpPr>
          <p:cNvPr id="46" name="TextBox 60">
            <a:extLst>
              <a:ext uri="{FF2B5EF4-FFF2-40B4-BE49-F238E27FC236}">
                <a16:creationId xmlns:a16="http://schemas.microsoft.com/office/drawing/2014/main" id="{2B10B24D-CFB4-45C0-A4B6-D7782A7D6A6C}"/>
              </a:ext>
            </a:extLst>
          </p:cNvPr>
          <p:cNvSpPr txBox="1"/>
          <p:nvPr/>
        </p:nvSpPr>
        <p:spPr>
          <a:xfrm>
            <a:off x="10558741" y="3773756"/>
            <a:ext cx="151900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Applied Scientist</a:t>
            </a:r>
          </a:p>
        </p:txBody>
      </p:sp>
      <p:sp>
        <p:nvSpPr>
          <p:cNvPr id="47" name="TextBox 61">
            <a:extLst>
              <a:ext uri="{FF2B5EF4-FFF2-40B4-BE49-F238E27FC236}">
                <a16:creationId xmlns:a16="http://schemas.microsoft.com/office/drawing/2014/main" id="{7026D84A-C13C-4168-86EA-FB42F7F453AB}"/>
              </a:ext>
            </a:extLst>
          </p:cNvPr>
          <p:cNvSpPr txBox="1"/>
          <p:nvPr/>
        </p:nvSpPr>
        <p:spPr>
          <a:xfrm>
            <a:off x="10426939" y="4506885"/>
            <a:ext cx="3301523"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Generative</a:t>
            </a:r>
          </a:p>
        </p:txBody>
      </p:sp>
      <p:sp>
        <p:nvSpPr>
          <p:cNvPr id="48" name="TextBox 64">
            <a:extLst>
              <a:ext uri="{FF2B5EF4-FFF2-40B4-BE49-F238E27FC236}">
                <a16:creationId xmlns:a16="http://schemas.microsoft.com/office/drawing/2014/main" id="{67E41825-B997-46C5-8808-1E8C86DE54EC}"/>
              </a:ext>
            </a:extLst>
          </p:cNvPr>
          <p:cNvSpPr txBox="1"/>
          <p:nvPr/>
        </p:nvSpPr>
        <p:spPr>
          <a:xfrm>
            <a:off x="8307808" y="5979673"/>
            <a:ext cx="1140384"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IaaS</a:t>
            </a:r>
          </a:p>
        </p:txBody>
      </p:sp>
      <p:sp>
        <p:nvSpPr>
          <p:cNvPr id="49" name="TextBox 66">
            <a:extLst>
              <a:ext uri="{FF2B5EF4-FFF2-40B4-BE49-F238E27FC236}">
                <a16:creationId xmlns:a16="http://schemas.microsoft.com/office/drawing/2014/main" id="{35F49CCB-75F3-4F75-BAEC-84D5ECE09CCD}"/>
              </a:ext>
            </a:extLst>
          </p:cNvPr>
          <p:cNvSpPr txBox="1"/>
          <p:nvPr/>
        </p:nvSpPr>
        <p:spPr>
          <a:xfrm>
            <a:off x="8796290" y="4947589"/>
            <a:ext cx="3018123"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dirty="0">
                <a:ln>
                  <a:noFill/>
                </a:ln>
                <a:solidFill>
                  <a:srgbClr val="FFFFFF"/>
                </a:solidFill>
                <a:effectLst/>
                <a:uLnTx/>
                <a:uFillTx/>
                <a:latin typeface="Eurostile LT Std Condensed"/>
                <a:ea typeface="+mn-ea"/>
                <a:cs typeface="+mn-cs"/>
              </a:rPr>
              <a:t>Code-first</a:t>
            </a:r>
          </a:p>
        </p:txBody>
      </p:sp>
      <p:sp>
        <p:nvSpPr>
          <p:cNvPr id="50" name="TextBox 67">
            <a:extLst>
              <a:ext uri="{FF2B5EF4-FFF2-40B4-BE49-F238E27FC236}">
                <a16:creationId xmlns:a16="http://schemas.microsoft.com/office/drawing/2014/main" id="{755874BA-D92B-402F-83B8-8C4EA7D0F8C1}"/>
              </a:ext>
            </a:extLst>
          </p:cNvPr>
          <p:cNvSpPr txBox="1"/>
          <p:nvPr/>
        </p:nvSpPr>
        <p:spPr>
          <a:xfrm>
            <a:off x="9707636" y="5535752"/>
            <a:ext cx="2250596" cy="584775"/>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dirty="0" err="1">
                <a:ln>
                  <a:noFill/>
                </a:ln>
                <a:solidFill>
                  <a:srgbClr val="FFFFFF"/>
                </a:solidFill>
                <a:effectLst/>
                <a:uLnTx/>
                <a:uFillTx/>
                <a:latin typeface="Eurostile LT Std Condensed"/>
                <a:ea typeface="+mn-ea"/>
                <a:cs typeface="+mn-cs"/>
              </a:rPr>
              <a:t>Onprem</a:t>
            </a:r>
            <a:r>
              <a:rPr kumimoji="0" lang="en-GB" sz="3200" b="0" i="0" u="none" strike="noStrike" kern="1200" cap="none" spc="0" normalizeH="0" baseline="0" noProof="0" dirty="0">
                <a:ln>
                  <a:noFill/>
                </a:ln>
                <a:solidFill>
                  <a:srgbClr val="FFFFFF"/>
                </a:solidFill>
                <a:effectLst/>
                <a:uLnTx/>
                <a:uFillTx/>
                <a:latin typeface="Eurostile LT Std Condensed"/>
                <a:ea typeface="+mn-ea"/>
                <a:cs typeface="+mn-cs"/>
              </a:rPr>
              <a:t>/Hybrid</a:t>
            </a:r>
          </a:p>
        </p:txBody>
      </p:sp>
      <p:sp>
        <p:nvSpPr>
          <p:cNvPr id="51" name="TextBox 69">
            <a:extLst>
              <a:ext uri="{FF2B5EF4-FFF2-40B4-BE49-F238E27FC236}">
                <a16:creationId xmlns:a16="http://schemas.microsoft.com/office/drawing/2014/main" id="{A1663923-DEFE-49D6-B18B-6304B2FD17C8}"/>
              </a:ext>
            </a:extLst>
          </p:cNvPr>
          <p:cNvSpPr txBox="1"/>
          <p:nvPr/>
        </p:nvSpPr>
        <p:spPr>
          <a:xfrm>
            <a:off x="7516742" y="4526819"/>
            <a:ext cx="1392457"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Private</a:t>
            </a:r>
          </a:p>
        </p:txBody>
      </p:sp>
      <p:pic>
        <p:nvPicPr>
          <p:cNvPr id="52" name="Picture 70">
            <a:extLst>
              <a:ext uri="{FF2B5EF4-FFF2-40B4-BE49-F238E27FC236}">
                <a16:creationId xmlns:a16="http://schemas.microsoft.com/office/drawing/2014/main" id="{CA198309-9953-4775-881A-A1C0E06D00A7}"/>
              </a:ext>
            </a:extLst>
          </p:cNvPr>
          <p:cNvPicPr>
            <a:picLocks noChangeAspect="1"/>
          </p:cNvPicPr>
          <p:nvPr/>
        </p:nvPicPr>
        <p:blipFill>
          <a:blip r:embed="rId9"/>
          <a:stretch>
            <a:fillRect/>
          </a:stretch>
        </p:blipFill>
        <p:spPr>
          <a:xfrm>
            <a:off x="7041968" y="2053632"/>
            <a:ext cx="920535" cy="982202"/>
          </a:xfrm>
          <a:prstGeom prst="rect">
            <a:avLst/>
          </a:prstGeom>
          <a:noFill/>
          <a:ln cap="flat">
            <a:noFill/>
          </a:ln>
        </p:spPr>
      </p:pic>
      <p:pic>
        <p:nvPicPr>
          <p:cNvPr id="53" name="Picture 39" descr="A close up of a sign&#10;&#10;Description generated with very high confidence">
            <a:extLst>
              <a:ext uri="{FF2B5EF4-FFF2-40B4-BE49-F238E27FC236}">
                <a16:creationId xmlns:a16="http://schemas.microsoft.com/office/drawing/2014/main" id="{B81B78A7-CEF0-44F7-9CDF-082B70858BD8}"/>
              </a:ext>
            </a:extLst>
          </p:cNvPr>
          <p:cNvPicPr>
            <a:picLocks noChangeAspect="1"/>
          </p:cNvPicPr>
          <p:nvPr/>
        </p:nvPicPr>
        <p:blipFill>
          <a:blip r:embed="rId10"/>
          <a:stretch>
            <a:fillRect/>
          </a:stretch>
        </p:blipFill>
        <p:spPr>
          <a:xfrm>
            <a:off x="8880277" y="2085124"/>
            <a:ext cx="723903" cy="1000125"/>
          </a:xfrm>
          <a:prstGeom prst="rect">
            <a:avLst/>
          </a:prstGeom>
          <a:noFill/>
          <a:ln cap="flat">
            <a:noFill/>
          </a:ln>
        </p:spPr>
      </p:pic>
      <p:sp>
        <p:nvSpPr>
          <p:cNvPr id="54" name="AutoShape 6" descr="Image result for mmlspark">
            <a:extLst>
              <a:ext uri="{FF2B5EF4-FFF2-40B4-BE49-F238E27FC236}">
                <a16:creationId xmlns:a16="http://schemas.microsoft.com/office/drawing/2014/main" id="{710DACAF-1AEA-4347-9480-192398BF587F}"/>
              </a:ext>
            </a:extLst>
          </p:cNvPr>
          <p:cNvSpPr/>
          <p:nvPr/>
        </p:nvSpPr>
        <p:spPr>
          <a:xfrm>
            <a:off x="6096003" y="3429000"/>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AutoShape 8" descr="Image result for mmlspark">
            <a:extLst>
              <a:ext uri="{FF2B5EF4-FFF2-40B4-BE49-F238E27FC236}">
                <a16:creationId xmlns:a16="http://schemas.microsoft.com/office/drawing/2014/main" id="{3FE89563-901A-4060-B762-F05409C0630D}"/>
              </a:ext>
            </a:extLst>
          </p:cNvPr>
          <p:cNvSpPr/>
          <p:nvPr/>
        </p:nvSpPr>
        <p:spPr>
          <a:xfrm>
            <a:off x="9474573" y="885989"/>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AutoShape 14" descr="Image result for mmlspark">
            <a:extLst>
              <a:ext uri="{FF2B5EF4-FFF2-40B4-BE49-F238E27FC236}">
                <a16:creationId xmlns:a16="http://schemas.microsoft.com/office/drawing/2014/main" id="{E8C2A737-3EAE-4505-9D7A-29804137F4A0}"/>
              </a:ext>
            </a:extLst>
          </p:cNvPr>
          <p:cNvSpPr/>
          <p:nvPr/>
        </p:nvSpPr>
        <p:spPr>
          <a:xfrm>
            <a:off x="12943011" y="3581403"/>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57" name="Picture 76" descr="A close up of a logo&#10;&#10;Description generated with very high confidence">
            <a:extLst>
              <a:ext uri="{FF2B5EF4-FFF2-40B4-BE49-F238E27FC236}">
                <a16:creationId xmlns:a16="http://schemas.microsoft.com/office/drawing/2014/main" id="{C8878A24-4554-404D-8CCD-7BF5724D1DC4}"/>
              </a:ext>
            </a:extLst>
          </p:cNvPr>
          <p:cNvPicPr>
            <a:picLocks noChangeAspect="1"/>
          </p:cNvPicPr>
          <p:nvPr/>
        </p:nvPicPr>
        <p:blipFill>
          <a:blip r:embed="rId11"/>
          <a:stretch>
            <a:fillRect/>
          </a:stretch>
        </p:blipFill>
        <p:spPr>
          <a:xfrm>
            <a:off x="10181085" y="2391732"/>
            <a:ext cx="1714500" cy="552453"/>
          </a:xfrm>
          <a:prstGeom prst="rect">
            <a:avLst/>
          </a:prstGeom>
          <a:noFill/>
          <a:ln cap="flat">
            <a:noFill/>
          </a:ln>
        </p:spPr>
      </p:pic>
      <p:cxnSp>
        <p:nvCxnSpPr>
          <p:cNvPr id="58" name="Straight Connector 87">
            <a:extLst>
              <a:ext uri="{FF2B5EF4-FFF2-40B4-BE49-F238E27FC236}">
                <a16:creationId xmlns:a16="http://schemas.microsoft.com/office/drawing/2014/main" id="{158A9C8F-96D1-4AE8-97BC-1C5761B1CB00}"/>
              </a:ext>
            </a:extLst>
          </p:cNvPr>
          <p:cNvCxnSpPr/>
          <p:nvPr/>
        </p:nvCxnSpPr>
        <p:spPr>
          <a:xfrm flipH="1">
            <a:off x="9779379" y="1112001"/>
            <a:ext cx="665757" cy="241996"/>
          </a:xfrm>
          <a:prstGeom prst="straightConnector1">
            <a:avLst/>
          </a:prstGeom>
          <a:noFill/>
          <a:ln w="9528" cap="flat">
            <a:solidFill>
              <a:srgbClr val="505050"/>
            </a:solidFill>
            <a:prstDash val="solid"/>
            <a:miter/>
          </a:ln>
        </p:spPr>
      </p:cxnSp>
      <p:cxnSp>
        <p:nvCxnSpPr>
          <p:cNvPr id="59" name="Straight Connector 91">
            <a:extLst>
              <a:ext uri="{FF2B5EF4-FFF2-40B4-BE49-F238E27FC236}">
                <a16:creationId xmlns:a16="http://schemas.microsoft.com/office/drawing/2014/main" id="{903BDA12-58D2-4B53-9D3C-9798363CB8DE}"/>
              </a:ext>
            </a:extLst>
          </p:cNvPr>
          <p:cNvCxnSpPr>
            <a:endCxn id="43" idx="0"/>
          </p:cNvCxnSpPr>
          <p:nvPr/>
        </p:nvCxnSpPr>
        <p:spPr>
          <a:xfrm flipH="1">
            <a:off x="9403232" y="878326"/>
            <a:ext cx="237287" cy="344702"/>
          </a:xfrm>
          <a:prstGeom prst="straightConnector1">
            <a:avLst/>
          </a:prstGeom>
          <a:noFill/>
          <a:ln w="9528" cap="flat">
            <a:solidFill>
              <a:srgbClr val="505050"/>
            </a:solidFill>
            <a:prstDash val="solid"/>
            <a:miter/>
          </a:ln>
        </p:spPr>
      </p:cxnSp>
      <p:pic>
        <p:nvPicPr>
          <p:cNvPr id="60" name="Picture 89">
            <a:extLst>
              <a:ext uri="{FF2B5EF4-FFF2-40B4-BE49-F238E27FC236}">
                <a16:creationId xmlns:a16="http://schemas.microsoft.com/office/drawing/2014/main" id="{B9585D87-9D0D-404D-8258-D90396EE8AA7}"/>
              </a:ext>
            </a:extLst>
          </p:cNvPr>
          <p:cNvPicPr>
            <a:picLocks noChangeAspect="1"/>
          </p:cNvPicPr>
          <p:nvPr/>
        </p:nvPicPr>
        <p:blipFill>
          <a:blip r:embed="rId12"/>
          <a:stretch>
            <a:fillRect/>
          </a:stretch>
        </p:blipFill>
        <p:spPr>
          <a:xfrm>
            <a:off x="8736451" y="382804"/>
            <a:ext cx="512329" cy="413692"/>
          </a:xfrm>
          <a:prstGeom prst="rect">
            <a:avLst/>
          </a:prstGeom>
          <a:noFill/>
          <a:ln cap="flat">
            <a:noFill/>
          </a:ln>
        </p:spPr>
      </p:pic>
      <p:sp>
        <p:nvSpPr>
          <p:cNvPr id="61" name="TextBox 96">
            <a:extLst>
              <a:ext uri="{FF2B5EF4-FFF2-40B4-BE49-F238E27FC236}">
                <a16:creationId xmlns:a16="http://schemas.microsoft.com/office/drawing/2014/main" id="{D6C921B3-52C5-40AC-B022-822CFDECC7C5}"/>
              </a:ext>
            </a:extLst>
          </p:cNvPr>
          <p:cNvSpPr txBox="1"/>
          <p:nvPr/>
        </p:nvSpPr>
        <p:spPr>
          <a:xfrm>
            <a:off x="6852120" y="5318488"/>
            <a:ext cx="2107326"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Containers</a:t>
            </a:r>
          </a:p>
        </p:txBody>
      </p:sp>
      <p:pic>
        <p:nvPicPr>
          <p:cNvPr id="62" name="Picture 16" descr="Image result for azure batch ai training">
            <a:extLst>
              <a:ext uri="{FF2B5EF4-FFF2-40B4-BE49-F238E27FC236}">
                <a16:creationId xmlns:a16="http://schemas.microsoft.com/office/drawing/2014/main" id="{95DC552F-8974-4DAB-9277-ADCC9D5B5ADE}"/>
              </a:ext>
            </a:extLst>
          </p:cNvPr>
          <p:cNvPicPr>
            <a:picLocks noChangeAspect="1"/>
          </p:cNvPicPr>
          <p:nvPr/>
        </p:nvPicPr>
        <p:blipFill>
          <a:blip r:embed="rId13"/>
          <a:srcRect/>
          <a:stretch>
            <a:fillRect/>
          </a:stretch>
        </p:blipFill>
        <p:spPr>
          <a:xfrm>
            <a:off x="6445093" y="1020324"/>
            <a:ext cx="1251255" cy="656904"/>
          </a:xfrm>
          <a:prstGeom prst="rect">
            <a:avLst/>
          </a:prstGeom>
          <a:noFill/>
          <a:ln cap="flat">
            <a:noFill/>
          </a:ln>
        </p:spPr>
      </p:pic>
      <p:sp>
        <p:nvSpPr>
          <p:cNvPr id="63" name="TextBox 98">
            <a:extLst>
              <a:ext uri="{FF2B5EF4-FFF2-40B4-BE49-F238E27FC236}">
                <a16:creationId xmlns:a16="http://schemas.microsoft.com/office/drawing/2014/main" id="{CBCEEE1E-ADFE-4898-BFAA-9F5F744657C6}"/>
              </a:ext>
            </a:extLst>
          </p:cNvPr>
          <p:cNvSpPr txBox="1"/>
          <p:nvPr/>
        </p:nvSpPr>
        <p:spPr>
          <a:xfrm>
            <a:off x="165076" y="1158014"/>
            <a:ext cx="1452478"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505050"/>
                </a:solidFill>
                <a:effectLst/>
                <a:uLnTx/>
                <a:uFillTx/>
                <a:latin typeface="Eurostile LT Std Condensed"/>
                <a:ea typeface="+mn-ea"/>
                <a:cs typeface="+mn-cs"/>
              </a:rPr>
              <a:t>Azure Notebooks</a:t>
            </a:r>
          </a:p>
        </p:txBody>
      </p:sp>
      <p:sp>
        <p:nvSpPr>
          <p:cNvPr id="64" name="TextBox 99">
            <a:extLst>
              <a:ext uri="{FF2B5EF4-FFF2-40B4-BE49-F238E27FC236}">
                <a16:creationId xmlns:a16="http://schemas.microsoft.com/office/drawing/2014/main" id="{1F0F8CAD-A673-41DD-9631-0D269BD8708B}"/>
              </a:ext>
            </a:extLst>
          </p:cNvPr>
          <p:cNvSpPr txBox="1"/>
          <p:nvPr/>
        </p:nvSpPr>
        <p:spPr>
          <a:xfrm>
            <a:off x="162040" y="6120527"/>
            <a:ext cx="3301523"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Discriminative</a:t>
            </a:r>
          </a:p>
        </p:txBody>
      </p:sp>
      <p:sp>
        <p:nvSpPr>
          <p:cNvPr id="65" name="TextBox 100">
            <a:extLst>
              <a:ext uri="{FF2B5EF4-FFF2-40B4-BE49-F238E27FC236}">
                <a16:creationId xmlns:a16="http://schemas.microsoft.com/office/drawing/2014/main" id="{5DA013C9-8666-49C9-9A79-FCCAD2B91FC0}"/>
              </a:ext>
            </a:extLst>
          </p:cNvPr>
          <p:cNvSpPr txBox="1"/>
          <p:nvPr/>
        </p:nvSpPr>
        <p:spPr>
          <a:xfrm>
            <a:off x="9427957" y="6247007"/>
            <a:ext cx="2506727"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Framework</a:t>
            </a:r>
          </a:p>
        </p:txBody>
      </p:sp>
      <p:sp>
        <p:nvSpPr>
          <p:cNvPr id="66" name="TextBox 101">
            <a:extLst>
              <a:ext uri="{FF2B5EF4-FFF2-40B4-BE49-F238E27FC236}">
                <a16:creationId xmlns:a16="http://schemas.microsoft.com/office/drawing/2014/main" id="{79B7C8A5-00DA-40F1-BA6B-6780D9C80B04}"/>
              </a:ext>
            </a:extLst>
          </p:cNvPr>
          <p:cNvSpPr txBox="1"/>
          <p:nvPr/>
        </p:nvSpPr>
        <p:spPr>
          <a:xfrm>
            <a:off x="3070564" y="5571832"/>
            <a:ext cx="3018123" cy="584777"/>
          </a:xfrm>
          <a:prstGeom prst="rect">
            <a:avLst/>
          </a:prstGeom>
          <a:noFill/>
          <a:ln cap="flat">
            <a:noFill/>
          </a:ln>
        </p:spPr>
        <p:txBody>
          <a:bodyPr vert="horz" wrap="square" lIns="91440" tIns="45720" rIns="91440" bIns="45720" anchor="t" anchorCtr="0" compatLnSpc="1">
            <a:sp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Notebooks</a:t>
            </a:r>
          </a:p>
        </p:txBody>
      </p:sp>
      <p:sp>
        <p:nvSpPr>
          <p:cNvPr id="67" name="TextBox 103">
            <a:extLst>
              <a:ext uri="{FF2B5EF4-FFF2-40B4-BE49-F238E27FC236}">
                <a16:creationId xmlns:a16="http://schemas.microsoft.com/office/drawing/2014/main" id="{93FC33A0-22F0-436A-AD32-BE06E853F4F6}"/>
              </a:ext>
            </a:extLst>
          </p:cNvPr>
          <p:cNvSpPr txBox="1"/>
          <p:nvPr/>
        </p:nvSpPr>
        <p:spPr>
          <a:xfrm>
            <a:off x="7465783" y="844603"/>
            <a:ext cx="1452478"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000" b="0" i="0" u="none" strike="noStrike" kern="1200" cap="none" spc="0" normalizeH="0" baseline="0" noProof="0">
                <a:ln>
                  <a:noFill/>
                </a:ln>
                <a:solidFill>
                  <a:srgbClr val="505050"/>
                </a:solidFill>
                <a:effectLst/>
                <a:uLnTx/>
                <a:uFillTx/>
                <a:latin typeface="Eurostile LT Std Condensed"/>
                <a:ea typeface="+mn-ea"/>
                <a:cs typeface="+mn-cs"/>
              </a:rPr>
              <a:t>Batch AI Training</a:t>
            </a:r>
          </a:p>
        </p:txBody>
      </p:sp>
    </p:spTree>
    <p:extLst>
      <p:ext uri="{BB962C8B-B14F-4D97-AF65-F5344CB8AC3E}">
        <p14:creationId xmlns:p14="http://schemas.microsoft.com/office/powerpoint/2010/main" val="63142414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E32AA-25F0-41D6-ABFB-0ACDC07F9700}"/>
              </a:ext>
            </a:extLst>
          </p:cNvPr>
          <p:cNvPicPr>
            <a:picLocks noChangeAspect="1"/>
          </p:cNvPicPr>
          <p:nvPr/>
        </p:nvPicPr>
        <p:blipFill>
          <a:blip r:embed="rId3"/>
          <a:stretch>
            <a:fillRect/>
          </a:stretch>
        </p:blipFill>
        <p:spPr>
          <a:xfrm>
            <a:off x="0" y="804"/>
            <a:ext cx="12191996" cy="6856390"/>
          </a:xfrm>
          <a:prstGeom prst="rect">
            <a:avLst/>
          </a:prstGeom>
          <a:noFill/>
          <a:ln cap="flat">
            <a:noFill/>
          </a:ln>
        </p:spPr>
      </p:pic>
      <p:sp>
        <p:nvSpPr>
          <p:cNvPr id="3" name="Rectangle 3">
            <a:extLst>
              <a:ext uri="{FF2B5EF4-FFF2-40B4-BE49-F238E27FC236}">
                <a16:creationId xmlns:a16="http://schemas.microsoft.com/office/drawing/2014/main" id="{4DE00732-D34C-49E2-9F16-3C21D277BF25}"/>
              </a:ext>
            </a:extLst>
          </p:cNvPr>
          <p:cNvSpPr/>
          <p:nvPr/>
        </p:nvSpPr>
        <p:spPr>
          <a:xfrm>
            <a:off x="3640976" y="357448"/>
            <a:ext cx="4954383" cy="806336"/>
          </a:xfrm>
          <a:prstGeom prst="rect">
            <a:avLst/>
          </a:prstGeom>
          <a:solidFill>
            <a:srgbClr val="EAEAEA"/>
          </a:solidFill>
          <a:ln cap="flat">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2">
            <a:extLst>
              <a:ext uri="{FF2B5EF4-FFF2-40B4-BE49-F238E27FC236}">
                <a16:creationId xmlns:a16="http://schemas.microsoft.com/office/drawing/2014/main" id="{81D65F92-79B5-468C-A409-B397633D51A0}"/>
              </a:ext>
            </a:extLst>
          </p:cNvPr>
          <p:cNvSpPr txBox="1"/>
          <p:nvPr/>
        </p:nvSpPr>
        <p:spPr>
          <a:xfrm>
            <a:off x="-212671" y="143551"/>
            <a:ext cx="4953003" cy="830997"/>
          </a:xfrm>
          <a:prstGeom prst="rect">
            <a:avLst/>
          </a:prstGeom>
          <a:noFill/>
          <a:ln cap="flat">
            <a:noFill/>
          </a:ln>
        </p:spPr>
        <p:txBody>
          <a:bodyPr vert="horz" wrap="square" lIns="91440" tIns="45720" rIns="91440" bIns="45720" anchor="t" anchorCtr="1" compatLnSpc="1">
            <a:spAutoFit/>
          </a:bodyPr>
          <a:lstStyle/>
          <a:p>
            <a:pPr marL="0" marR="0" lvl="0" indent="0" algn="ctr"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4800" b="0" i="0" u="none" strike="noStrike" kern="1200" cap="none" spc="-100" normalizeH="0" baseline="0" noProof="0">
                <a:ln>
                  <a:noFill/>
                </a:ln>
                <a:solidFill>
                  <a:srgbClr val="FFFFFF"/>
                </a:solidFill>
                <a:effectLst/>
                <a:highlight>
                  <a:srgbClr val="000000"/>
                </a:highlight>
                <a:uLnTx/>
                <a:uFillTx/>
                <a:latin typeface="Eurostile LT Std Condensed"/>
                <a:ea typeface="+mn-ea"/>
                <a:cs typeface="Segoe UI" pitchFamily="34"/>
              </a:rPr>
              <a:t>COGNITIVE SERVICES</a:t>
            </a:r>
          </a:p>
        </p:txBody>
      </p:sp>
    </p:spTree>
    <p:extLst>
      <p:ext uri="{BB962C8B-B14F-4D97-AF65-F5344CB8AC3E}">
        <p14:creationId xmlns:p14="http://schemas.microsoft.com/office/powerpoint/2010/main" val="12669872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81DA"/>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D09D7811-E9A2-4010-AFAB-0BC2E80108A5}"/>
              </a:ext>
            </a:extLst>
          </p:cNvPr>
          <p:cNvSpPr/>
          <p:nvPr/>
        </p:nvSpPr>
        <p:spPr>
          <a:xfrm>
            <a:off x="263402" y="5278346"/>
            <a:ext cx="3044421" cy="845829"/>
          </a:xfrm>
          <a:prstGeom prst="rect">
            <a:avLst/>
          </a:prstGeom>
          <a:noFill/>
          <a:ln cap="flat">
            <a:noFill/>
            <a:prstDash val="solid"/>
          </a:ln>
        </p:spPr>
        <p:txBody>
          <a:bodyPr vert="horz" wrap="square" lIns="143423" tIns="89638" rIns="143423" bIns="89638" anchor="ctr" anchorCtr="0" compatLnSpc="1">
            <a:spAutoFit/>
          </a:bodyPr>
          <a:lstStyle/>
          <a:p>
            <a:pPr marL="0" marR="0" lvl="0" indent="0" algn="l" defTabSz="914363"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1200" cap="none" spc="0" normalizeH="0" baseline="0" noProof="0">
                <a:ln>
                  <a:noFill/>
                </a:ln>
                <a:solidFill>
                  <a:srgbClr val="005695"/>
                </a:solidFill>
                <a:effectLst/>
                <a:uLnTx/>
                <a:uFillTx/>
                <a:latin typeface="Eurostile LT Std Condensed"/>
                <a:ea typeface="+mn-ea"/>
                <a:cs typeface="Segoe UI Semilight"/>
              </a:rPr>
              <a:t>What engine(s) do you want to use?</a:t>
            </a:r>
          </a:p>
        </p:txBody>
      </p:sp>
      <p:sp>
        <p:nvSpPr>
          <p:cNvPr id="3" name="Rectangle 8">
            <a:extLst>
              <a:ext uri="{FF2B5EF4-FFF2-40B4-BE49-F238E27FC236}">
                <a16:creationId xmlns:a16="http://schemas.microsoft.com/office/drawing/2014/main" id="{7A482121-A090-4B5E-90E1-FBBAD9B5F564}"/>
              </a:ext>
            </a:extLst>
          </p:cNvPr>
          <p:cNvSpPr/>
          <p:nvPr/>
        </p:nvSpPr>
        <p:spPr>
          <a:xfrm>
            <a:off x="267992" y="4679789"/>
            <a:ext cx="2765227" cy="513435"/>
          </a:xfrm>
          <a:prstGeom prst="rect">
            <a:avLst/>
          </a:prstGeom>
          <a:noFill/>
          <a:ln cap="flat">
            <a:noFill/>
            <a:prstDash val="solid"/>
          </a:ln>
        </p:spPr>
        <p:txBody>
          <a:bodyPr vert="horz" wrap="square" lIns="143423" tIns="89638" rIns="143423" bIns="89638" anchor="ctr" anchorCtr="0" compatLnSpc="1">
            <a:spAutoFit/>
          </a:bodyPr>
          <a:lstStyle/>
          <a:p>
            <a:pPr marL="0" marR="0" lvl="0" indent="0" algn="l" defTabSz="914363"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1200" cap="none" spc="0" normalizeH="0" baseline="0" noProof="0">
                <a:ln>
                  <a:noFill/>
                </a:ln>
                <a:solidFill>
                  <a:srgbClr val="005695"/>
                </a:solidFill>
                <a:effectLst/>
                <a:uLnTx/>
                <a:uFillTx/>
                <a:latin typeface="Eurostile LT Std Condensed"/>
                <a:ea typeface="+mn-ea"/>
                <a:cs typeface="Segoe UI Semilight"/>
              </a:rPr>
              <a:t>Deployment target</a:t>
            </a:r>
          </a:p>
        </p:txBody>
      </p:sp>
      <p:sp>
        <p:nvSpPr>
          <p:cNvPr id="4" name="Rectangle 9">
            <a:extLst>
              <a:ext uri="{FF2B5EF4-FFF2-40B4-BE49-F238E27FC236}">
                <a16:creationId xmlns:a16="http://schemas.microsoft.com/office/drawing/2014/main" id="{C2977C5A-9FA5-4F0D-84FF-07AA11CD32EA}"/>
              </a:ext>
            </a:extLst>
          </p:cNvPr>
          <p:cNvSpPr/>
          <p:nvPr/>
        </p:nvSpPr>
        <p:spPr>
          <a:xfrm>
            <a:off x="267992" y="3749113"/>
            <a:ext cx="2765227" cy="845829"/>
          </a:xfrm>
          <a:prstGeom prst="rect">
            <a:avLst/>
          </a:prstGeom>
          <a:noFill/>
          <a:ln cap="flat">
            <a:noFill/>
            <a:prstDash val="solid"/>
          </a:ln>
        </p:spPr>
        <p:txBody>
          <a:bodyPr vert="horz" wrap="square" lIns="143423" tIns="89638" rIns="143423" bIns="89638" anchor="ctr" anchorCtr="0" compatLnSpc="1">
            <a:spAutoFit/>
          </a:bodyPr>
          <a:lstStyle/>
          <a:p>
            <a:pPr marL="0" marR="0" lvl="0" indent="0" algn="l" defTabSz="914363"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1200" cap="none" spc="0" normalizeH="0" baseline="0" noProof="0">
                <a:ln>
                  <a:noFill/>
                </a:ln>
                <a:solidFill>
                  <a:srgbClr val="005695"/>
                </a:solidFill>
                <a:effectLst/>
                <a:uLnTx/>
                <a:uFillTx/>
                <a:latin typeface="Eurostile LT Std Condensed"/>
                <a:ea typeface="+mn-ea"/>
                <a:cs typeface="Segoe UI Semilight"/>
              </a:rPr>
              <a:t>Which experience do you want?</a:t>
            </a:r>
          </a:p>
        </p:txBody>
      </p:sp>
      <p:sp>
        <p:nvSpPr>
          <p:cNvPr id="5" name="Rectangle 11">
            <a:extLst>
              <a:ext uri="{FF2B5EF4-FFF2-40B4-BE49-F238E27FC236}">
                <a16:creationId xmlns:a16="http://schemas.microsoft.com/office/drawing/2014/main" id="{B57EA28C-1B37-465D-A3C9-618AC897BC9F}"/>
              </a:ext>
            </a:extLst>
          </p:cNvPr>
          <p:cNvSpPr/>
          <p:nvPr/>
        </p:nvSpPr>
        <p:spPr>
          <a:xfrm>
            <a:off x="269235" y="2050084"/>
            <a:ext cx="3660398" cy="845829"/>
          </a:xfrm>
          <a:prstGeom prst="rect">
            <a:avLst/>
          </a:prstGeom>
          <a:noFill/>
          <a:ln cap="flat">
            <a:noFill/>
            <a:prstDash val="solid"/>
          </a:ln>
        </p:spPr>
        <p:txBody>
          <a:bodyPr vert="horz" wrap="square" lIns="143423" tIns="89638" rIns="143423" bIns="89638" anchor="ctr" anchorCtr="0" compatLnSpc="1">
            <a:spAutoFit/>
          </a:bodyPr>
          <a:lstStyle/>
          <a:p>
            <a:pPr marL="0" marR="0" lvl="0" indent="0" algn="l" defTabSz="914363"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2400" b="0" i="0" u="none" strike="noStrike" kern="1200" cap="none" spc="0" normalizeH="0" baseline="0" noProof="0">
                <a:ln>
                  <a:noFill/>
                </a:ln>
                <a:solidFill>
                  <a:srgbClr val="005695"/>
                </a:solidFill>
                <a:effectLst/>
                <a:uLnTx/>
                <a:uFillTx/>
                <a:latin typeface="Eurostile LT Std Condensed"/>
                <a:ea typeface="+mn-ea"/>
                <a:cs typeface="Segoe UI Semilight"/>
              </a:rPr>
              <a:t>Build your own or consume pre-trained models?</a:t>
            </a:r>
          </a:p>
        </p:txBody>
      </p:sp>
      <p:sp>
        <p:nvSpPr>
          <p:cNvPr id="6" name="Rectangle 13">
            <a:extLst>
              <a:ext uri="{FF2B5EF4-FFF2-40B4-BE49-F238E27FC236}">
                <a16:creationId xmlns:a16="http://schemas.microsoft.com/office/drawing/2014/main" id="{A573B736-3A8C-4253-BCA8-7AAA326F4FBD}"/>
              </a:ext>
            </a:extLst>
          </p:cNvPr>
          <p:cNvSpPr/>
          <p:nvPr/>
        </p:nvSpPr>
        <p:spPr>
          <a:xfrm>
            <a:off x="4079046" y="1249116"/>
            <a:ext cx="1233937" cy="724140"/>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Microsoft ML &amp; AI products</a:t>
            </a:r>
          </a:p>
        </p:txBody>
      </p:sp>
      <p:sp>
        <p:nvSpPr>
          <p:cNvPr id="7" name="Rectangle 15">
            <a:extLst>
              <a:ext uri="{FF2B5EF4-FFF2-40B4-BE49-F238E27FC236}">
                <a16:creationId xmlns:a16="http://schemas.microsoft.com/office/drawing/2014/main" id="{5878D178-307C-412E-9A6D-38D3ED457681}"/>
              </a:ext>
            </a:extLst>
          </p:cNvPr>
          <p:cNvSpPr/>
          <p:nvPr/>
        </p:nvSpPr>
        <p:spPr>
          <a:xfrm>
            <a:off x="4079046" y="2216533"/>
            <a:ext cx="1233937" cy="512932"/>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Build your own</a:t>
            </a:r>
          </a:p>
        </p:txBody>
      </p:sp>
      <p:sp>
        <p:nvSpPr>
          <p:cNvPr id="8" name="Rectangle 19">
            <a:extLst>
              <a:ext uri="{FF2B5EF4-FFF2-40B4-BE49-F238E27FC236}">
                <a16:creationId xmlns:a16="http://schemas.microsoft.com/office/drawing/2014/main" id="{4A89A419-121E-4792-8C57-7B3188B12B87}"/>
              </a:ext>
            </a:extLst>
          </p:cNvPr>
          <p:cNvSpPr/>
          <p:nvPr/>
        </p:nvSpPr>
        <p:spPr>
          <a:xfrm>
            <a:off x="4062167" y="3921331"/>
            <a:ext cx="1234677" cy="301724"/>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Code first</a:t>
            </a:r>
          </a:p>
        </p:txBody>
      </p:sp>
      <p:sp>
        <p:nvSpPr>
          <p:cNvPr id="9" name="Rectangle 21">
            <a:extLst>
              <a:ext uri="{FF2B5EF4-FFF2-40B4-BE49-F238E27FC236}">
                <a16:creationId xmlns:a16="http://schemas.microsoft.com/office/drawing/2014/main" id="{2096933A-E3E5-42F2-9A5B-D96D66B4910F}"/>
              </a:ext>
            </a:extLst>
          </p:cNvPr>
          <p:cNvSpPr/>
          <p:nvPr/>
        </p:nvSpPr>
        <p:spPr>
          <a:xfrm>
            <a:off x="3810222" y="4695882"/>
            <a:ext cx="1755062" cy="512932"/>
          </a:xfrm>
          <a:prstGeom prst="rect">
            <a:avLst/>
          </a:prstGeom>
          <a:noFill/>
          <a:ln cap="flat">
            <a:noFill/>
            <a:prstDash val="solid"/>
          </a:ln>
        </p:spPr>
        <p:txBody>
          <a:bodyPr vert="horz" wrap="square" lIns="91440" tIns="45720" rIns="91440" bIns="45720" anchor="ctr"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(On-prem)</a:t>
            </a:r>
            <a:b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b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ML Server</a:t>
            </a:r>
          </a:p>
        </p:txBody>
      </p:sp>
      <p:sp>
        <p:nvSpPr>
          <p:cNvPr id="10" name="Rectangle 23">
            <a:extLst>
              <a:ext uri="{FF2B5EF4-FFF2-40B4-BE49-F238E27FC236}">
                <a16:creationId xmlns:a16="http://schemas.microsoft.com/office/drawing/2014/main" id="{9F72F271-3F9B-4C51-AECF-E99EA7FDB1F0}"/>
              </a:ext>
            </a:extLst>
          </p:cNvPr>
          <p:cNvSpPr/>
          <p:nvPr/>
        </p:nvSpPr>
        <p:spPr>
          <a:xfrm>
            <a:off x="3748482" y="5795512"/>
            <a:ext cx="914427" cy="724140"/>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On-prem Hadoop</a:t>
            </a:r>
          </a:p>
        </p:txBody>
      </p:sp>
      <p:sp>
        <p:nvSpPr>
          <p:cNvPr id="11" name="Rectangle 25">
            <a:extLst>
              <a:ext uri="{FF2B5EF4-FFF2-40B4-BE49-F238E27FC236}">
                <a16:creationId xmlns:a16="http://schemas.microsoft.com/office/drawing/2014/main" id="{A8A35EE3-2752-45BE-8F01-74C215925608}"/>
              </a:ext>
            </a:extLst>
          </p:cNvPr>
          <p:cNvSpPr/>
          <p:nvPr/>
        </p:nvSpPr>
        <p:spPr>
          <a:xfrm>
            <a:off x="4763722" y="5795512"/>
            <a:ext cx="914427" cy="5129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SQL Server </a:t>
            </a:r>
          </a:p>
        </p:txBody>
      </p:sp>
      <p:sp>
        <p:nvSpPr>
          <p:cNvPr id="12" name="Rectangle 27">
            <a:extLst>
              <a:ext uri="{FF2B5EF4-FFF2-40B4-BE49-F238E27FC236}">
                <a16:creationId xmlns:a16="http://schemas.microsoft.com/office/drawing/2014/main" id="{1D64DE24-8B99-4866-B7D8-B07B7B35EFAC}"/>
              </a:ext>
            </a:extLst>
          </p:cNvPr>
          <p:cNvSpPr/>
          <p:nvPr/>
        </p:nvSpPr>
        <p:spPr>
          <a:xfrm>
            <a:off x="5609999" y="4695882"/>
            <a:ext cx="2780041" cy="5146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(cloud) </a:t>
            </a:r>
          </a:p>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ML services / Data Bricks</a:t>
            </a:r>
          </a:p>
        </p:txBody>
      </p:sp>
      <p:sp>
        <p:nvSpPr>
          <p:cNvPr id="13" name="Rectangle 29">
            <a:extLst>
              <a:ext uri="{FF2B5EF4-FFF2-40B4-BE49-F238E27FC236}">
                <a16:creationId xmlns:a16="http://schemas.microsoft.com/office/drawing/2014/main" id="{3C546A7C-AC4A-4FF1-B140-EEC83477A9C4}"/>
              </a:ext>
            </a:extLst>
          </p:cNvPr>
          <p:cNvSpPr/>
          <p:nvPr/>
        </p:nvSpPr>
        <p:spPr>
          <a:xfrm>
            <a:off x="5793876" y="5795512"/>
            <a:ext cx="914427" cy="5129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SQL Server</a:t>
            </a:r>
          </a:p>
        </p:txBody>
      </p:sp>
      <p:sp>
        <p:nvSpPr>
          <p:cNvPr id="14" name="Rectangle 31">
            <a:extLst>
              <a:ext uri="{FF2B5EF4-FFF2-40B4-BE49-F238E27FC236}">
                <a16:creationId xmlns:a16="http://schemas.microsoft.com/office/drawing/2014/main" id="{89528A1A-76AB-4465-8840-BF61292C462E}"/>
              </a:ext>
            </a:extLst>
          </p:cNvPr>
          <p:cNvSpPr/>
          <p:nvPr/>
        </p:nvSpPr>
        <p:spPr>
          <a:xfrm>
            <a:off x="6809116" y="5795512"/>
            <a:ext cx="914427"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Spark</a:t>
            </a:r>
          </a:p>
        </p:txBody>
      </p:sp>
      <p:sp>
        <p:nvSpPr>
          <p:cNvPr id="15" name="Rectangle 33">
            <a:extLst>
              <a:ext uri="{FF2B5EF4-FFF2-40B4-BE49-F238E27FC236}">
                <a16:creationId xmlns:a16="http://schemas.microsoft.com/office/drawing/2014/main" id="{EA462164-2D47-4FA3-8317-B3BE674CD57A}"/>
              </a:ext>
            </a:extLst>
          </p:cNvPr>
          <p:cNvSpPr/>
          <p:nvPr/>
        </p:nvSpPr>
        <p:spPr>
          <a:xfrm>
            <a:off x="7809442" y="5795512"/>
            <a:ext cx="914427"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Hadoop</a:t>
            </a:r>
          </a:p>
        </p:txBody>
      </p:sp>
      <p:sp>
        <p:nvSpPr>
          <p:cNvPr id="16" name="Rectangle 35">
            <a:extLst>
              <a:ext uri="{FF2B5EF4-FFF2-40B4-BE49-F238E27FC236}">
                <a16:creationId xmlns:a16="http://schemas.microsoft.com/office/drawing/2014/main" id="{F46E0AA6-C957-4B95-BBB6-7B66C09DA22C}"/>
              </a:ext>
            </a:extLst>
          </p:cNvPr>
          <p:cNvSpPr/>
          <p:nvPr/>
        </p:nvSpPr>
        <p:spPr>
          <a:xfrm>
            <a:off x="8774271" y="5795512"/>
            <a:ext cx="1015240" cy="5129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Azure Batch</a:t>
            </a:r>
          </a:p>
        </p:txBody>
      </p:sp>
      <p:sp>
        <p:nvSpPr>
          <p:cNvPr id="17" name="Rectangle 37">
            <a:extLst>
              <a:ext uri="{FF2B5EF4-FFF2-40B4-BE49-F238E27FC236}">
                <a16:creationId xmlns:a16="http://schemas.microsoft.com/office/drawing/2014/main" id="{9103C614-578E-4BF9-B8D8-6B00B5C40338}"/>
              </a:ext>
            </a:extLst>
          </p:cNvPr>
          <p:cNvSpPr/>
          <p:nvPr/>
        </p:nvSpPr>
        <p:spPr>
          <a:xfrm>
            <a:off x="9839922" y="5795512"/>
            <a:ext cx="914427"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DSVM</a:t>
            </a:r>
          </a:p>
        </p:txBody>
      </p:sp>
      <p:sp>
        <p:nvSpPr>
          <p:cNvPr id="18" name="Rectangle 39">
            <a:extLst>
              <a:ext uri="{FF2B5EF4-FFF2-40B4-BE49-F238E27FC236}">
                <a16:creationId xmlns:a16="http://schemas.microsoft.com/office/drawing/2014/main" id="{B6A5A699-FACB-4AC7-B8CD-FC85CF8A9338}"/>
              </a:ext>
            </a:extLst>
          </p:cNvPr>
          <p:cNvSpPr/>
          <p:nvPr/>
        </p:nvSpPr>
        <p:spPr>
          <a:xfrm>
            <a:off x="10684983" y="5795512"/>
            <a:ext cx="1254776" cy="724140"/>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Azure Container Service</a:t>
            </a:r>
          </a:p>
        </p:txBody>
      </p:sp>
      <p:sp>
        <p:nvSpPr>
          <p:cNvPr id="19" name="Rectangle 41">
            <a:extLst>
              <a:ext uri="{FF2B5EF4-FFF2-40B4-BE49-F238E27FC236}">
                <a16:creationId xmlns:a16="http://schemas.microsoft.com/office/drawing/2014/main" id="{D572BBFC-A439-4B56-B5AE-F453C3AB94B6}"/>
              </a:ext>
            </a:extLst>
          </p:cNvPr>
          <p:cNvSpPr/>
          <p:nvPr/>
        </p:nvSpPr>
        <p:spPr>
          <a:xfrm>
            <a:off x="8054327" y="4049831"/>
            <a:ext cx="1407389"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Visual tooling</a:t>
            </a:r>
          </a:p>
        </p:txBody>
      </p:sp>
      <p:sp>
        <p:nvSpPr>
          <p:cNvPr id="20" name="Rectangle 43">
            <a:extLst>
              <a:ext uri="{FF2B5EF4-FFF2-40B4-BE49-F238E27FC236}">
                <a16:creationId xmlns:a16="http://schemas.microsoft.com/office/drawing/2014/main" id="{E48018C9-242E-4D95-AEDA-2BF2A3A815AA}"/>
              </a:ext>
            </a:extLst>
          </p:cNvPr>
          <p:cNvSpPr/>
          <p:nvPr/>
        </p:nvSpPr>
        <p:spPr>
          <a:xfrm>
            <a:off x="7775390" y="4695882"/>
            <a:ext cx="1981011" cy="5129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(cloud) </a:t>
            </a:r>
          </a:p>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ML Studio</a:t>
            </a:r>
          </a:p>
        </p:txBody>
      </p:sp>
      <p:sp>
        <p:nvSpPr>
          <p:cNvPr id="21" name="Rectangle 45">
            <a:extLst>
              <a:ext uri="{FF2B5EF4-FFF2-40B4-BE49-F238E27FC236}">
                <a16:creationId xmlns:a16="http://schemas.microsoft.com/office/drawing/2014/main" id="{FCF8E6E7-D35F-465C-8971-742E432579CE}"/>
              </a:ext>
            </a:extLst>
          </p:cNvPr>
          <p:cNvSpPr/>
          <p:nvPr/>
        </p:nvSpPr>
        <p:spPr>
          <a:xfrm>
            <a:off x="7356357" y="2326517"/>
            <a:ext cx="1164826"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Consume</a:t>
            </a:r>
          </a:p>
        </p:txBody>
      </p:sp>
      <p:sp>
        <p:nvSpPr>
          <p:cNvPr id="22" name="Rectangle 47">
            <a:extLst>
              <a:ext uri="{FF2B5EF4-FFF2-40B4-BE49-F238E27FC236}">
                <a16:creationId xmlns:a16="http://schemas.microsoft.com/office/drawing/2014/main" id="{0E4AE61A-B09B-442B-AC3B-96B1077CCAB9}"/>
              </a:ext>
            </a:extLst>
          </p:cNvPr>
          <p:cNvSpPr/>
          <p:nvPr/>
        </p:nvSpPr>
        <p:spPr>
          <a:xfrm>
            <a:off x="6453679" y="3170270"/>
            <a:ext cx="2970181" cy="30172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22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372" b="1" i="0" u="none" strike="noStrike" kern="0" cap="none" spc="49" normalizeH="0" baseline="0" noProof="0">
                <a:ln>
                  <a:noFill/>
                </a:ln>
                <a:solidFill>
                  <a:srgbClr val="FFFFFF"/>
                </a:solidFill>
                <a:effectLst/>
                <a:uLnTx/>
                <a:uFillTx/>
                <a:latin typeface="Segoe UI Semibold"/>
                <a:ea typeface="+mn-ea"/>
                <a:cs typeface="Segoe UI Semibold"/>
              </a:rPr>
              <a:t>Cognitive services, bots</a:t>
            </a:r>
          </a:p>
        </p:txBody>
      </p:sp>
      <p:cxnSp>
        <p:nvCxnSpPr>
          <p:cNvPr id="23" name="Straight Arrow Connector 53">
            <a:extLst>
              <a:ext uri="{FF2B5EF4-FFF2-40B4-BE49-F238E27FC236}">
                <a16:creationId xmlns:a16="http://schemas.microsoft.com/office/drawing/2014/main" id="{068790A2-8408-40AB-89A9-1F79962AEFFE}"/>
              </a:ext>
            </a:extLst>
          </p:cNvPr>
          <p:cNvCxnSpPr>
            <a:stCxn id="6" idx="2"/>
            <a:endCxn id="7" idx="0"/>
          </p:cNvCxnSpPr>
          <p:nvPr/>
        </p:nvCxnSpPr>
        <p:spPr>
          <a:xfrm>
            <a:off x="4696015" y="1973256"/>
            <a:ext cx="0" cy="243277"/>
          </a:xfrm>
          <a:prstGeom prst="straightConnector1">
            <a:avLst/>
          </a:prstGeom>
          <a:noFill/>
          <a:ln w="12701" cap="flat">
            <a:solidFill>
              <a:srgbClr val="FFFFFF"/>
            </a:solidFill>
            <a:custDash>
              <a:ds d="300000" sp="300000"/>
            </a:custDash>
            <a:miter/>
            <a:tailEnd type="arrow"/>
          </a:ln>
        </p:spPr>
      </p:cxnSp>
      <p:cxnSp>
        <p:nvCxnSpPr>
          <p:cNvPr id="24" name="Connector: Elbow 56">
            <a:extLst>
              <a:ext uri="{FF2B5EF4-FFF2-40B4-BE49-F238E27FC236}">
                <a16:creationId xmlns:a16="http://schemas.microsoft.com/office/drawing/2014/main" id="{C82DE5B0-45E4-4BB7-8B98-92CAEBF4593A}"/>
              </a:ext>
            </a:extLst>
          </p:cNvPr>
          <p:cNvCxnSpPr>
            <a:stCxn id="6" idx="2"/>
            <a:endCxn id="21" idx="0"/>
          </p:cNvCxnSpPr>
          <p:nvPr/>
        </p:nvCxnSpPr>
        <p:spPr>
          <a:xfrm rot="16200000" flipH="1">
            <a:off x="6140762" y="528508"/>
            <a:ext cx="353261" cy="3242755"/>
          </a:xfrm>
          <a:prstGeom prst="bentConnector3">
            <a:avLst>
              <a:gd name="adj1" fmla="val 50000"/>
            </a:avLst>
          </a:prstGeom>
          <a:noFill/>
          <a:ln w="12701" cap="flat">
            <a:solidFill>
              <a:srgbClr val="FFFFFF"/>
            </a:solidFill>
            <a:custDash>
              <a:ds d="300000" sp="300000"/>
            </a:custDash>
            <a:miter/>
            <a:tailEnd type="arrow"/>
          </a:ln>
        </p:spPr>
      </p:cxnSp>
      <p:cxnSp>
        <p:nvCxnSpPr>
          <p:cNvPr id="25" name="Straight Arrow Connector 61">
            <a:extLst>
              <a:ext uri="{FF2B5EF4-FFF2-40B4-BE49-F238E27FC236}">
                <a16:creationId xmlns:a16="http://schemas.microsoft.com/office/drawing/2014/main" id="{1B8ECD9D-63CD-45E8-8903-FF279F5514E7}"/>
              </a:ext>
            </a:extLst>
          </p:cNvPr>
          <p:cNvCxnSpPr>
            <a:stCxn id="21" idx="2"/>
            <a:endCxn id="22" idx="0"/>
          </p:cNvCxnSpPr>
          <p:nvPr/>
        </p:nvCxnSpPr>
        <p:spPr>
          <a:xfrm>
            <a:off x="7938770" y="2628241"/>
            <a:ext cx="0" cy="542029"/>
          </a:xfrm>
          <a:prstGeom prst="straightConnector1">
            <a:avLst/>
          </a:prstGeom>
          <a:noFill/>
          <a:ln w="12701" cap="flat">
            <a:solidFill>
              <a:srgbClr val="FFFFFF"/>
            </a:solidFill>
            <a:custDash>
              <a:ds d="300000" sp="300000"/>
            </a:custDash>
            <a:miter/>
            <a:tailEnd type="arrow"/>
          </a:ln>
        </p:spPr>
      </p:cxnSp>
      <p:cxnSp>
        <p:nvCxnSpPr>
          <p:cNvPr id="26" name="Straight Arrow Connector 63">
            <a:extLst>
              <a:ext uri="{FF2B5EF4-FFF2-40B4-BE49-F238E27FC236}">
                <a16:creationId xmlns:a16="http://schemas.microsoft.com/office/drawing/2014/main" id="{6F9DBEE3-FE8D-4973-98BA-DAABF9EEC3DC}"/>
              </a:ext>
            </a:extLst>
          </p:cNvPr>
          <p:cNvCxnSpPr>
            <a:stCxn id="7" idx="2"/>
          </p:cNvCxnSpPr>
          <p:nvPr/>
        </p:nvCxnSpPr>
        <p:spPr>
          <a:xfrm flipH="1">
            <a:off x="4679506" y="2729474"/>
            <a:ext cx="16504" cy="1155162"/>
          </a:xfrm>
          <a:prstGeom prst="straightConnector1">
            <a:avLst/>
          </a:prstGeom>
          <a:noFill/>
          <a:ln w="12701" cap="flat">
            <a:solidFill>
              <a:srgbClr val="FFFFFF"/>
            </a:solidFill>
            <a:custDash>
              <a:ds d="300000" sp="300000"/>
            </a:custDash>
            <a:miter/>
            <a:tailEnd type="arrow"/>
          </a:ln>
        </p:spPr>
      </p:cxnSp>
      <p:cxnSp>
        <p:nvCxnSpPr>
          <p:cNvPr id="27" name="Connector: Elbow 64">
            <a:extLst>
              <a:ext uri="{FF2B5EF4-FFF2-40B4-BE49-F238E27FC236}">
                <a16:creationId xmlns:a16="http://schemas.microsoft.com/office/drawing/2014/main" id="{8ED654B5-E498-4795-88F0-71137A59E2FC}"/>
              </a:ext>
            </a:extLst>
          </p:cNvPr>
          <p:cNvCxnSpPr>
            <a:endCxn id="19" idx="0"/>
          </p:cNvCxnSpPr>
          <p:nvPr/>
        </p:nvCxnSpPr>
        <p:spPr>
          <a:xfrm>
            <a:off x="4679506" y="3719440"/>
            <a:ext cx="4078516" cy="330391"/>
          </a:xfrm>
          <a:prstGeom prst="bentConnector3">
            <a:avLst/>
          </a:prstGeom>
          <a:noFill/>
          <a:ln w="12701" cap="flat">
            <a:solidFill>
              <a:srgbClr val="FFFFFF"/>
            </a:solidFill>
            <a:custDash>
              <a:ds d="300000" sp="300000"/>
            </a:custDash>
            <a:miter/>
            <a:tailEnd type="arrow"/>
          </a:ln>
        </p:spPr>
      </p:cxnSp>
      <p:cxnSp>
        <p:nvCxnSpPr>
          <p:cNvPr id="28" name="Straight Arrow Connector 70">
            <a:extLst>
              <a:ext uri="{FF2B5EF4-FFF2-40B4-BE49-F238E27FC236}">
                <a16:creationId xmlns:a16="http://schemas.microsoft.com/office/drawing/2014/main" id="{C2466F74-82C1-43AD-883D-B70758D2C72B}"/>
              </a:ext>
            </a:extLst>
          </p:cNvPr>
          <p:cNvCxnSpPr>
            <a:stCxn id="19" idx="2"/>
            <a:endCxn id="20" idx="0"/>
          </p:cNvCxnSpPr>
          <p:nvPr/>
        </p:nvCxnSpPr>
        <p:spPr>
          <a:xfrm>
            <a:off x="8758022" y="4351555"/>
            <a:ext cx="7874" cy="344327"/>
          </a:xfrm>
          <a:prstGeom prst="straightConnector1">
            <a:avLst/>
          </a:prstGeom>
          <a:noFill/>
          <a:ln w="12701" cap="flat">
            <a:solidFill>
              <a:srgbClr val="FFFFFF"/>
            </a:solidFill>
            <a:custDash>
              <a:ds d="300000" sp="300000"/>
            </a:custDash>
            <a:miter/>
            <a:tailEnd type="arrow"/>
          </a:ln>
        </p:spPr>
      </p:cxnSp>
      <p:cxnSp>
        <p:nvCxnSpPr>
          <p:cNvPr id="29" name="Connector: Elbow 73">
            <a:extLst>
              <a:ext uri="{FF2B5EF4-FFF2-40B4-BE49-F238E27FC236}">
                <a16:creationId xmlns:a16="http://schemas.microsoft.com/office/drawing/2014/main" id="{16E474D8-604B-4ABC-829C-0BC8BE410BBB}"/>
              </a:ext>
            </a:extLst>
          </p:cNvPr>
          <p:cNvCxnSpPr>
            <a:stCxn id="8" idx="2"/>
            <a:endCxn id="12" idx="0"/>
          </p:cNvCxnSpPr>
          <p:nvPr/>
        </p:nvCxnSpPr>
        <p:spPr>
          <a:xfrm rot="16200000" flipH="1">
            <a:off x="5603350" y="3299211"/>
            <a:ext cx="472827" cy="2320514"/>
          </a:xfrm>
          <a:prstGeom prst="bentConnector3">
            <a:avLst>
              <a:gd name="adj1" fmla="val 50000"/>
            </a:avLst>
          </a:prstGeom>
          <a:noFill/>
          <a:ln w="12701" cap="flat">
            <a:solidFill>
              <a:srgbClr val="FFFFFF"/>
            </a:solidFill>
            <a:custDash>
              <a:ds d="300000" sp="300000"/>
            </a:custDash>
            <a:miter/>
            <a:tailEnd type="arrow"/>
          </a:ln>
        </p:spPr>
      </p:cxnSp>
      <p:cxnSp>
        <p:nvCxnSpPr>
          <p:cNvPr id="30" name="Straight Arrow Connector 76">
            <a:extLst>
              <a:ext uri="{FF2B5EF4-FFF2-40B4-BE49-F238E27FC236}">
                <a16:creationId xmlns:a16="http://schemas.microsoft.com/office/drawing/2014/main" id="{C5CDE272-DBD3-4F8D-8F7A-3357F8DB9B6D}"/>
              </a:ext>
            </a:extLst>
          </p:cNvPr>
          <p:cNvCxnSpPr>
            <a:stCxn id="8" idx="2"/>
            <a:endCxn id="9" idx="0"/>
          </p:cNvCxnSpPr>
          <p:nvPr/>
        </p:nvCxnSpPr>
        <p:spPr>
          <a:xfrm>
            <a:off x="4679506" y="4223055"/>
            <a:ext cx="8247" cy="472827"/>
          </a:xfrm>
          <a:prstGeom prst="straightConnector1">
            <a:avLst/>
          </a:prstGeom>
          <a:noFill/>
          <a:ln w="12701" cap="flat">
            <a:solidFill>
              <a:srgbClr val="FFFFFF"/>
            </a:solidFill>
            <a:custDash>
              <a:ds d="300000" sp="300000"/>
            </a:custDash>
            <a:miter/>
            <a:tailEnd type="arrow"/>
          </a:ln>
        </p:spPr>
      </p:cxnSp>
      <p:cxnSp>
        <p:nvCxnSpPr>
          <p:cNvPr id="31" name="Connector: Elbow 80">
            <a:extLst>
              <a:ext uri="{FF2B5EF4-FFF2-40B4-BE49-F238E27FC236}">
                <a16:creationId xmlns:a16="http://schemas.microsoft.com/office/drawing/2014/main" id="{D7C1A74F-B84C-4C05-A9E4-C5536F7BBDE8}"/>
              </a:ext>
            </a:extLst>
          </p:cNvPr>
          <p:cNvCxnSpPr>
            <a:stCxn id="9" idx="2"/>
            <a:endCxn id="11" idx="0"/>
          </p:cNvCxnSpPr>
          <p:nvPr/>
        </p:nvCxnSpPr>
        <p:spPr>
          <a:xfrm rot="16200000" flipH="1">
            <a:off x="4660995" y="5235571"/>
            <a:ext cx="586698" cy="533183"/>
          </a:xfrm>
          <a:prstGeom prst="bentConnector3">
            <a:avLst>
              <a:gd name="adj1" fmla="val 50000"/>
            </a:avLst>
          </a:prstGeom>
          <a:noFill/>
          <a:ln w="12701" cap="flat">
            <a:solidFill>
              <a:srgbClr val="FFFFFF"/>
            </a:solidFill>
            <a:custDash>
              <a:ds d="300000" sp="300000"/>
            </a:custDash>
            <a:miter/>
            <a:tailEnd type="arrow"/>
          </a:ln>
        </p:spPr>
      </p:cxnSp>
      <p:cxnSp>
        <p:nvCxnSpPr>
          <p:cNvPr id="32" name="Connector: Elbow 82">
            <a:extLst>
              <a:ext uri="{FF2B5EF4-FFF2-40B4-BE49-F238E27FC236}">
                <a16:creationId xmlns:a16="http://schemas.microsoft.com/office/drawing/2014/main" id="{9AC32E28-9F76-4F93-8933-7F56785F9489}"/>
              </a:ext>
            </a:extLst>
          </p:cNvPr>
          <p:cNvCxnSpPr>
            <a:stCxn id="9" idx="2"/>
            <a:endCxn id="10" idx="0"/>
          </p:cNvCxnSpPr>
          <p:nvPr/>
        </p:nvCxnSpPr>
        <p:spPr>
          <a:xfrm rot="5400000">
            <a:off x="4153376" y="5261135"/>
            <a:ext cx="586698" cy="482057"/>
          </a:xfrm>
          <a:prstGeom prst="bentConnector3">
            <a:avLst>
              <a:gd name="adj1" fmla="val 50000"/>
            </a:avLst>
          </a:prstGeom>
          <a:noFill/>
          <a:ln w="12701" cap="flat">
            <a:solidFill>
              <a:srgbClr val="FFFFFF"/>
            </a:solidFill>
            <a:custDash>
              <a:ds d="300000" sp="300000"/>
            </a:custDash>
            <a:miter/>
            <a:tailEnd type="arrow"/>
          </a:ln>
        </p:spPr>
      </p:cxnSp>
      <p:cxnSp>
        <p:nvCxnSpPr>
          <p:cNvPr id="33" name="Connector: Elbow 84">
            <a:extLst>
              <a:ext uri="{FF2B5EF4-FFF2-40B4-BE49-F238E27FC236}">
                <a16:creationId xmlns:a16="http://schemas.microsoft.com/office/drawing/2014/main" id="{EF75B41D-1821-408D-986B-6B98B7F01A18}"/>
              </a:ext>
            </a:extLst>
          </p:cNvPr>
          <p:cNvCxnSpPr>
            <a:stCxn id="12" idx="2"/>
            <a:endCxn id="13" idx="0"/>
          </p:cNvCxnSpPr>
          <p:nvPr/>
        </p:nvCxnSpPr>
        <p:spPr>
          <a:xfrm rot="5400000">
            <a:off x="6333052" y="5128544"/>
            <a:ext cx="585006" cy="748930"/>
          </a:xfrm>
          <a:prstGeom prst="bentConnector3">
            <a:avLst>
              <a:gd name="adj1" fmla="val 50000"/>
            </a:avLst>
          </a:prstGeom>
          <a:noFill/>
          <a:ln w="12701" cap="flat">
            <a:solidFill>
              <a:srgbClr val="FFFFFF"/>
            </a:solidFill>
            <a:custDash>
              <a:ds d="300000" sp="300000"/>
            </a:custDash>
            <a:miter/>
            <a:tailEnd type="arrow"/>
          </a:ln>
        </p:spPr>
      </p:cxnSp>
      <p:cxnSp>
        <p:nvCxnSpPr>
          <p:cNvPr id="34" name="Connector: Elbow 86">
            <a:extLst>
              <a:ext uri="{FF2B5EF4-FFF2-40B4-BE49-F238E27FC236}">
                <a16:creationId xmlns:a16="http://schemas.microsoft.com/office/drawing/2014/main" id="{EEEDCC75-4BA4-4C8F-9717-769729BEAAFC}"/>
              </a:ext>
            </a:extLst>
          </p:cNvPr>
          <p:cNvCxnSpPr>
            <a:stCxn id="12" idx="2"/>
            <a:endCxn id="14" idx="0"/>
          </p:cNvCxnSpPr>
          <p:nvPr/>
        </p:nvCxnSpPr>
        <p:spPr>
          <a:xfrm rot="16200000" flipH="1">
            <a:off x="6840672" y="5369854"/>
            <a:ext cx="585006" cy="266310"/>
          </a:xfrm>
          <a:prstGeom prst="bentConnector3">
            <a:avLst>
              <a:gd name="adj1" fmla="val 50000"/>
            </a:avLst>
          </a:prstGeom>
          <a:noFill/>
          <a:ln w="12701" cap="flat">
            <a:solidFill>
              <a:srgbClr val="FFFFFF"/>
            </a:solidFill>
            <a:custDash>
              <a:ds d="300000" sp="300000"/>
            </a:custDash>
            <a:miter/>
            <a:tailEnd type="arrow"/>
          </a:ln>
        </p:spPr>
      </p:cxnSp>
      <p:cxnSp>
        <p:nvCxnSpPr>
          <p:cNvPr id="35" name="Connector: Elbow 88">
            <a:extLst>
              <a:ext uri="{FF2B5EF4-FFF2-40B4-BE49-F238E27FC236}">
                <a16:creationId xmlns:a16="http://schemas.microsoft.com/office/drawing/2014/main" id="{C9387621-DC69-4766-AB0C-70EC86215A35}"/>
              </a:ext>
            </a:extLst>
          </p:cNvPr>
          <p:cNvCxnSpPr>
            <a:stCxn id="12" idx="2"/>
            <a:endCxn id="15" idx="0"/>
          </p:cNvCxnSpPr>
          <p:nvPr/>
        </p:nvCxnSpPr>
        <p:spPr>
          <a:xfrm rot="16200000" flipH="1">
            <a:off x="7340835" y="4869691"/>
            <a:ext cx="585006" cy="1266636"/>
          </a:xfrm>
          <a:prstGeom prst="bentConnector3">
            <a:avLst>
              <a:gd name="adj1" fmla="val 50000"/>
            </a:avLst>
          </a:prstGeom>
          <a:noFill/>
          <a:ln w="12701" cap="flat">
            <a:solidFill>
              <a:srgbClr val="FFFFFF"/>
            </a:solidFill>
            <a:custDash>
              <a:ds d="300000" sp="300000"/>
            </a:custDash>
            <a:miter/>
            <a:tailEnd type="arrow"/>
          </a:ln>
        </p:spPr>
      </p:cxnSp>
      <p:cxnSp>
        <p:nvCxnSpPr>
          <p:cNvPr id="36" name="Connector: Elbow 90">
            <a:extLst>
              <a:ext uri="{FF2B5EF4-FFF2-40B4-BE49-F238E27FC236}">
                <a16:creationId xmlns:a16="http://schemas.microsoft.com/office/drawing/2014/main" id="{850386C6-C583-4477-B055-CBADB38F955A}"/>
              </a:ext>
            </a:extLst>
          </p:cNvPr>
          <p:cNvCxnSpPr>
            <a:stCxn id="12" idx="2"/>
            <a:endCxn id="16" idx="0"/>
          </p:cNvCxnSpPr>
          <p:nvPr/>
        </p:nvCxnSpPr>
        <p:spPr>
          <a:xfrm rot="16200000" flipH="1">
            <a:off x="7848452" y="4362073"/>
            <a:ext cx="585006" cy="2281871"/>
          </a:xfrm>
          <a:prstGeom prst="bentConnector3">
            <a:avLst>
              <a:gd name="adj1" fmla="val 50000"/>
            </a:avLst>
          </a:prstGeom>
          <a:noFill/>
          <a:ln w="12701" cap="flat">
            <a:solidFill>
              <a:srgbClr val="FFFFFF"/>
            </a:solidFill>
            <a:custDash>
              <a:ds d="300000" sp="300000"/>
            </a:custDash>
            <a:miter/>
            <a:tailEnd type="arrow"/>
          </a:ln>
        </p:spPr>
      </p:cxnSp>
      <p:cxnSp>
        <p:nvCxnSpPr>
          <p:cNvPr id="37" name="Connector: Elbow 92">
            <a:extLst>
              <a:ext uri="{FF2B5EF4-FFF2-40B4-BE49-F238E27FC236}">
                <a16:creationId xmlns:a16="http://schemas.microsoft.com/office/drawing/2014/main" id="{09204B70-2393-4C55-8F1E-D551FA15CD12}"/>
              </a:ext>
            </a:extLst>
          </p:cNvPr>
          <p:cNvCxnSpPr>
            <a:stCxn id="12" idx="2"/>
            <a:endCxn id="17" idx="0"/>
          </p:cNvCxnSpPr>
          <p:nvPr/>
        </p:nvCxnSpPr>
        <p:spPr>
          <a:xfrm rot="16200000" flipH="1">
            <a:off x="8356075" y="3854451"/>
            <a:ext cx="585006" cy="3297116"/>
          </a:xfrm>
          <a:prstGeom prst="bentConnector3">
            <a:avLst>
              <a:gd name="adj1" fmla="val 50000"/>
            </a:avLst>
          </a:prstGeom>
          <a:noFill/>
          <a:ln w="12701" cap="flat">
            <a:solidFill>
              <a:srgbClr val="FFFFFF"/>
            </a:solidFill>
            <a:custDash>
              <a:ds d="300000" sp="300000"/>
            </a:custDash>
            <a:miter/>
            <a:tailEnd type="arrow"/>
          </a:ln>
        </p:spPr>
      </p:cxnSp>
      <p:cxnSp>
        <p:nvCxnSpPr>
          <p:cNvPr id="38" name="Connector: Elbow 94">
            <a:extLst>
              <a:ext uri="{FF2B5EF4-FFF2-40B4-BE49-F238E27FC236}">
                <a16:creationId xmlns:a16="http://schemas.microsoft.com/office/drawing/2014/main" id="{7106DE20-4472-40B3-AC68-FD6BB44D2C53}"/>
              </a:ext>
            </a:extLst>
          </p:cNvPr>
          <p:cNvCxnSpPr>
            <a:stCxn id="12" idx="2"/>
            <a:endCxn id="18" idx="0"/>
          </p:cNvCxnSpPr>
          <p:nvPr/>
        </p:nvCxnSpPr>
        <p:spPr>
          <a:xfrm rot="16200000" flipH="1">
            <a:off x="8863692" y="3346833"/>
            <a:ext cx="585006" cy="4312351"/>
          </a:xfrm>
          <a:prstGeom prst="bentConnector3">
            <a:avLst>
              <a:gd name="adj1" fmla="val 50000"/>
            </a:avLst>
          </a:prstGeom>
          <a:noFill/>
          <a:ln w="12701" cap="flat">
            <a:solidFill>
              <a:srgbClr val="FFFFFF"/>
            </a:solidFill>
            <a:custDash>
              <a:ds d="300000" sp="300000"/>
            </a:custDash>
            <a:miter/>
            <a:tailEnd type="arrow"/>
          </a:ln>
        </p:spPr>
      </p:cxnSp>
      <p:pic>
        <p:nvPicPr>
          <p:cNvPr id="39" name="Picture 2" descr="C:\Users\rfraser\Pictures\microsoft_logo_202x33.png">
            <a:extLst>
              <a:ext uri="{FF2B5EF4-FFF2-40B4-BE49-F238E27FC236}">
                <a16:creationId xmlns:a16="http://schemas.microsoft.com/office/drawing/2014/main" id="{8E2DBB2E-BB81-4F5C-BB7E-DD1CA6B0B967}"/>
              </a:ext>
            </a:extLst>
          </p:cNvPr>
          <p:cNvPicPr>
            <a:picLocks noChangeAspect="1"/>
          </p:cNvPicPr>
          <p:nvPr/>
        </p:nvPicPr>
        <p:blipFill>
          <a:blip r:embed="rId3"/>
          <a:srcRect/>
          <a:stretch>
            <a:fillRect/>
          </a:stretch>
        </p:blipFill>
        <p:spPr>
          <a:xfrm>
            <a:off x="9533287" y="349136"/>
            <a:ext cx="2565404" cy="419096"/>
          </a:xfrm>
          <a:prstGeom prst="rect">
            <a:avLst/>
          </a:prstGeom>
          <a:noFill/>
          <a:ln cap="flat">
            <a:noFill/>
          </a:ln>
        </p:spPr>
      </p:pic>
      <p:sp>
        <p:nvSpPr>
          <p:cNvPr id="40" name="Title 1">
            <a:extLst>
              <a:ext uri="{FF2B5EF4-FFF2-40B4-BE49-F238E27FC236}">
                <a16:creationId xmlns:a16="http://schemas.microsoft.com/office/drawing/2014/main" id="{9AFF06C1-5747-4A58-9518-BB44412A03FA}"/>
              </a:ext>
            </a:extLst>
          </p:cNvPr>
          <p:cNvSpPr txBox="1"/>
          <p:nvPr/>
        </p:nvSpPr>
        <p:spPr>
          <a:xfrm>
            <a:off x="188585" y="173287"/>
            <a:ext cx="9859115" cy="849459"/>
          </a:xfrm>
          <a:prstGeom prst="rect">
            <a:avLst/>
          </a:prstGeom>
          <a:noFill/>
          <a:ln cap="flat">
            <a:noFill/>
          </a:ln>
        </p:spPr>
        <p:txBody>
          <a:bodyPr vert="horz" wrap="square" lIns="146304" tIns="91440" rIns="146304" bIns="91440" anchor="t" anchorCtr="0" compatLnSpc="1">
            <a:noAutofit/>
          </a:bodyPr>
          <a:lstStyle/>
          <a:p>
            <a:pPr marL="0" marR="0" lvl="0" indent="0" algn="l" defTabSz="91436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GB" sz="4800" b="0" i="0" u="none" strike="noStrike" kern="1200" cap="none" spc="-100" normalizeH="0" baseline="0" noProof="0">
                <a:ln>
                  <a:noFill/>
                </a:ln>
                <a:solidFill>
                  <a:srgbClr val="FFFFFF"/>
                </a:solidFill>
                <a:effectLst/>
                <a:highlight>
                  <a:srgbClr val="000000"/>
                </a:highlight>
                <a:uLnTx/>
                <a:uFillTx/>
                <a:latin typeface="Eurostile LT Std Condensed"/>
                <a:ea typeface="+mn-ea"/>
                <a:cs typeface="Segoe UI" pitchFamily="34"/>
              </a:rPr>
              <a:t>MACHINE LEARNING PORTFOLIO</a:t>
            </a:r>
          </a:p>
        </p:txBody>
      </p:sp>
    </p:spTree>
    <p:extLst>
      <p:ext uri="{BB962C8B-B14F-4D97-AF65-F5344CB8AC3E}">
        <p14:creationId xmlns:p14="http://schemas.microsoft.com/office/powerpoint/2010/main" val="146781397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88AF51C-2B14-4D88-BABC-89395075F404}"/>
              </a:ext>
            </a:extLst>
          </p:cNvPr>
          <p:cNvSpPr/>
          <p:nvPr/>
        </p:nvSpPr>
        <p:spPr>
          <a:xfrm>
            <a:off x="2428353" y="1295073"/>
            <a:ext cx="6096003" cy="440120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br>
            <a:r>
              <a:rPr lang="en-GB" sz="4000" dirty="0">
                <a:solidFill>
                  <a:srgbClr val="FFFFFF"/>
                </a:solidFill>
                <a:latin typeface="Eurostile LT Std Condensed"/>
              </a:rPr>
              <a:t>A </a:t>
            </a:r>
            <a: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t>machine learning from previous experience (data) so that it can perform some task better </a:t>
            </a:r>
            <a:r>
              <a:rPr kumimoji="0" lang="en-GB" sz="4000" b="0" i="1" u="none" strike="noStrike" kern="1200" cap="none" spc="0" normalizeH="0" baseline="0" noProof="0" dirty="0">
                <a:ln>
                  <a:noFill/>
                </a:ln>
                <a:solidFill>
                  <a:srgbClr val="FFFFFF"/>
                </a:solidFill>
                <a:effectLst/>
                <a:uLnTx/>
                <a:uFillTx/>
                <a:latin typeface="Eurostile LT Std Condensed"/>
                <a:ea typeface="+mn-ea"/>
                <a:cs typeface="+mn-cs"/>
              </a:rPr>
              <a:t>based on that experience</a:t>
            </a:r>
            <a: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t>. </a:t>
            </a:r>
            <a:b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br>
            <a:b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br>
            <a:endParaRPr kumimoji="0" lang="en-GB" sz="40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3" name="Picture 6" descr="Image result for machine learning">
            <a:extLst>
              <a:ext uri="{FF2B5EF4-FFF2-40B4-BE49-F238E27FC236}">
                <a16:creationId xmlns:a16="http://schemas.microsoft.com/office/drawing/2014/main" id="{47C1EA05-9FF4-44D6-90B6-AAA0C8F875E2}"/>
              </a:ext>
            </a:extLst>
          </p:cNvPr>
          <p:cNvPicPr>
            <a:picLocks noChangeAspect="1"/>
          </p:cNvPicPr>
          <p:nvPr/>
        </p:nvPicPr>
        <p:blipFill>
          <a:blip r:embed="rId3"/>
          <a:srcRect/>
          <a:stretch>
            <a:fillRect/>
          </a:stretch>
        </p:blipFill>
        <p:spPr>
          <a:xfrm>
            <a:off x="10353156" y="291675"/>
            <a:ext cx="1428750" cy="1428750"/>
          </a:xfrm>
          <a:prstGeom prst="rect">
            <a:avLst/>
          </a:prstGeom>
          <a:noFill/>
          <a:ln cap="flat">
            <a:noFill/>
          </a:ln>
        </p:spPr>
      </p:pic>
      <p:sp>
        <p:nvSpPr>
          <p:cNvPr id="4" name="Title 6">
            <a:extLst>
              <a:ext uri="{FF2B5EF4-FFF2-40B4-BE49-F238E27FC236}">
                <a16:creationId xmlns:a16="http://schemas.microsoft.com/office/drawing/2014/main" id="{2AE015E1-C2BA-44FE-99AD-42F920E3378D}"/>
              </a:ext>
            </a:extLst>
          </p:cNvPr>
          <p:cNvSpPr txBox="1">
            <a:spLocks noGrp="1"/>
          </p:cNvSpPr>
          <p:nvPr>
            <p:ph type="title"/>
          </p:nvPr>
        </p:nvSpPr>
        <p:spPr>
          <a:xfrm>
            <a:off x="-2605079" y="43369"/>
            <a:ext cx="11129436" cy="731995"/>
          </a:xfrm>
        </p:spPr>
        <p:txBody>
          <a:bodyPr/>
          <a:lstStyle/>
          <a:p>
            <a:pPr lvl="0"/>
            <a:r>
              <a:rPr lang="en-GB" sz="4800" cap="none" spc="-98">
                <a:highlight>
                  <a:srgbClr val="000000"/>
                </a:highlight>
                <a:cs typeface="Segoe UI" pitchFamily="34"/>
              </a:rPr>
              <a:t>WHAT IS MACHINE LEARNING?</a:t>
            </a:r>
          </a:p>
        </p:txBody>
      </p:sp>
      <p:sp>
        <p:nvSpPr>
          <p:cNvPr id="5" name="Rectangle 5">
            <a:extLst>
              <a:ext uri="{FF2B5EF4-FFF2-40B4-BE49-F238E27FC236}">
                <a16:creationId xmlns:a16="http://schemas.microsoft.com/office/drawing/2014/main" id="{F6EF64A4-615A-4762-A8B5-DBC13088F818}"/>
              </a:ext>
            </a:extLst>
          </p:cNvPr>
          <p:cNvSpPr/>
          <p:nvPr/>
        </p:nvSpPr>
        <p:spPr>
          <a:xfrm>
            <a:off x="470577" y="3204633"/>
            <a:ext cx="6096003" cy="138499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endParaRPr kumimoji="0" lang="en-GB" sz="2800" b="0" i="0" u="none" strike="noStrike" kern="1200" cap="none" spc="0" normalizeH="0" baseline="0" noProof="0">
              <a:ln>
                <a:noFill/>
              </a:ln>
              <a:solidFill>
                <a:srgbClr val="FFFFFF"/>
              </a:solidFill>
              <a:effectLst/>
              <a:uLnTx/>
              <a:uFillTx/>
              <a:latin typeface="Eurostile LT Std Condensed"/>
              <a:ea typeface="+mn-ea"/>
              <a:cs typeface="+mn-cs"/>
            </a:endParaRPr>
          </a:p>
        </p:txBody>
      </p:sp>
    </p:spTree>
    <p:extLst>
      <p:ext uri="{BB962C8B-B14F-4D97-AF65-F5344CB8AC3E}">
        <p14:creationId xmlns:p14="http://schemas.microsoft.com/office/powerpoint/2010/main" val="13603187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descr="Image result for machine learning">
            <a:extLst>
              <a:ext uri="{FF2B5EF4-FFF2-40B4-BE49-F238E27FC236}">
                <a16:creationId xmlns:a16="http://schemas.microsoft.com/office/drawing/2014/main" id="{47C1EA05-9FF4-44D6-90B6-AAA0C8F875E2}"/>
              </a:ext>
            </a:extLst>
          </p:cNvPr>
          <p:cNvPicPr>
            <a:picLocks noChangeAspect="1"/>
          </p:cNvPicPr>
          <p:nvPr/>
        </p:nvPicPr>
        <p:blipFill>
          <a:blip r:embed="rId3"/>
          <a:srcRect/>
          <a:stretch>
            <a:fillRect/>
          </a:stretch>
        </p:blipFill>
        <p:spPr>
          <a:xfrm>
            <a:off x="10353156" y="291675"/>
            <a:ext cx="1428750" cy="1428750"/>
          </a:xfrm>
          <a:prstGeom prst="rect">
            <a:avLst/>
          </a:prstGeom>
          <a:noFill/>
          <a:ln cap="flat">
            <a:noFill/>
          </a:ln>
        </p:spPr>
      </p:pic>
      <p:sp>
        <p:nvSpPr>
          <p:cNvPr id="4" name="Title 6">
            <a:extLst>
              <a:ext uri="{FF2B5EF4-FFF2-40B4-BE49-F238E27FC236}">
                <a16:creationId xmlns:a16="http://schemas.microsoft.com/office/drawing/2014/main" id="{2AE015E1-C2BA-44FE-99AD-42F920E3378D}"/>
              </a:ext>
            </a:extLst>
          </p:cNvPr>
          <p:cNvSpPr txBox="1">
            <a:spLocks noGrp="1"/>
          </p:cNvSpPr>
          <p:nvPr>
            <p:ph type="title"/>
          </p:nvPr>
        </p:nvSpPr>
        <p:spPr>
          <a:xfrm>
            <a:off x="-1802192" y="291675"/>
            <a:ext cx="11129436" cy="731995"/>
          </a:xfrm>
        </p:spPr>
        <p:txBody>
          <a:bodyPr/>
          <a:lstStyle/>
          <a:p>
            <a:pPr lvl="0"/>
            <a:r>
              <a:rPr lang="en-GB" sz="4800" cap="none" spc="-98" dirty="0">
                <a:highlight>
                  <a:srgbClr val="000000"/>
                </a:highlight>
                <a:cs typeface="Segoe UI" pitchFamily="34"/>
              </a:rPr>
              <a:t>MACHINE LEARNING != DATA SCIENCE</a:t>
            </a:r>
          </a:p>
        </p:txBody>
      </p:sp>
      <p:sp>
        <p:nvSpPr>
          <p:cNvPr id="5" name="Rectangle 5">
            <a:extLst>
              <a:ext uri="{FF2B5EF4-FFF2-40B4-BE49-F238E27FC236}">
                <a16:creationId xmlns:a16="http://schemas.microsoft.com/office/drawing/2014/main" id="{F6EF64A4-615A-4762-A8B5-DBC13088F818}"/>
              </a:ext>
            </a:extLst>
          </p:cNvPr>
          <p:cNvSpPr/>
          <p:nvPr/>
        </p:nvSpPr>
        <p:spPr>
          <a:xfrm>
            <a:off x="470577" y="3204633"/>
            <a:ext cx="6096003" cy="138499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endParaRPr kumimoji="0" lang="en-GB" sz="2800" b="0" i="0" u="none" strike="noStrike" kern="1200" cap="none" spc="0" normalizeH="0" baseline="0" noProof="0">
              <a:ln>
                <a:noFill/>
              </a:ln>
              <a:solidFill>
                <a:srgbClr val="FFFFFF"/>
              </a:solidFill>
              <a:effectLst/>
              <a:uLnTx/>
              <a:uFillTx/>
              <a:latin typeface="Eurostile LT Std Condensed"/>
              <a:ea typeface="+mn-ea"/>
              <a:cs typeface="+mn-cs"/>
            </a:endParaRPr>
          </a:p>
        </p:txBody>
      </p:sp>
      <p:sp>
        <p:nvSpPr>
          <p:cNvPr id="6" name="Rectangle 3">
            <a:extLst>
              <a:ext uri="{FF2B5EF4-FFF2-40B4-BE49-F238E27FC236}">
                <a16:creationId xmlns:a16="http://schemas.microsoft.com/office/drawing/2014/main" id="{26221E43-EDBB-B749-A701-772681F8CB80}"/>
              </a:ext>
            </a:extLst>
          </p:cNvPr>
          <p:cNvSpPr/>
          <p:nvPr/>
        </p:nvSpPr>
        <p:spPr>
          <a:xfrm>
            <a:off x="2651377" y="1830332"/>
            <a:ext cx="6096003" cy="440120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4000" b="0" i="0" u="none" strike="noStrike" kern="1200" cap="none" spc="0" normalizeH="0" baseline="0" noProof="0" dirty="0">
                <a:ln>
                  <a:noFill/>
                </a:ln>
                <a:effectLst/>
                <a:uLnTx/>
                <a:uFillTx/>
                <a:latin typeface="Eurostile LT Std Condensed"/>
                <a:ea typeface="+mn-ea"/>
                <a:cs typeface="+mn-cs"/>
              </a:rPr>
            </a:br>
            <a:r>
              <a:rPr lang="en-GB" sz="4000" dirty="0">
                <a:latin typeface="Eurostile LT Std Condensed"/>
              </a:rPr>
              <a:t>The data scientist is trying to understand the data, the ML person is building a working model which may not be interpretable.</a:t>
            </a:r>
            <a:r>
              <a:rPr kumimoji="0" lang="en-GB" sz="4000" b="0" i="0" u="none" strike="noStrike" kern="1200" cap="none" spc="0" normalizeH="0" baseline="0" noProof="0" dirty="0">
                <a:ln>
                  <a:noFill/>
                </a:ln>
                <a:effectLst/>
                <a:uLnTx/>
                <a:uFillTx/>
                <a:latin typeface="Eurostile LT Std Condensed"/>
                <a:ea typeface="+mn-ea"/>
                <a:cs typeface="+mn-cs"/>
              </a:rPr>
              <a:t> </a:t>
            </a:r>
            <a:br>
              <a:rPr kumimoji="0" lang="en-GB" sz="4000" b="0" i="0" u="none" strike="noStrike" kern="1200" cap="none" spc="0" normalizeH="0" baseline="0" noProof="0" dirty="0">
                <a:ln>
                  <a:noFill/>
                </a:ln>
                <a:effectLst/>
                <a:uLnTx/>
                <a:uFillTx/>
                <a:latin typeface="Eurostile LT Std Condensed"/>
                <a:ea typeface="+mn-ea"/>
                <a:cs typeface="+mn-cs"/>
              </a:rPr>
            </a:br>
            <a:br>
              <a:rPr kumimoji="0" lang="en-GB" sz="4000" b="0" i="0" u="none" strike="noStrike" kern="1200" cap="none" spc="0" normalizeH="0" baseline="0" noProof="0" dirty="0">
                <a:ln>
                  <a:noFill/>
                </a:ln>
                <a:effectLst/>
                <a:uLnTx/>
                <a:uFillTx/>
                <a:latin typeface="Eurostile LT Std Condensed"/>
                <a:ea typeface="+mn-ea"/>
                <a:cs typeface="+mn-cs"/>
              </a:rPr>
            </a:br>
            <a:endParaRPr kumimoji="0" lang="en-GB" sz="4000" b="0" i="0" u="none" strike="noStrike" kern="1200" cap="none" spc="0" normalizeH="0" baseline="0" noProof="0" dirty="0">
              <a:ln>
                <a:noFill/>
              </a:ln>
              <a:effectLst/>
              <a:uLnTx/>
              <a:uFillTx/>
              <a:latin typeface="Eurostile LT Std Condensed"/>
              <a:ea typeface="+mn-ea"/>
              <a:cs typeface="+mn-cs"/>
            </a:endParaRPr>
          </a:p>
        </p:txBody>
      </p:sp>
    </p:spTree>
    <p:extLst>
      <p:ext uri="{BB962C8B-B14F-4D97-AF65-F5344CB8AC3E}">
        <p14:creationId xmlns:p14="http://schemas.microsoft.com/office/powerpoint/2010/main" val="90468457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88AF51C-2B14-4D88-BABC-89395075F404}"/>
              </a:ext>
            </a:extLst>
          </p:cNvPr>
          <p:cNvSpPr/>
          <p:nvPr/>
        </p:nvSpPr>
        <p:spPr>
          <a:xfrm>
            <a:off x="2262954" y="1720425"/>
            <a:ext cx="7118418" cy="255454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br>
            <a: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t>ML </a:t>
            </a:r>
            <a:r>
              <a:rPr lang="en-GB" sz="4000" dirty="0">
                <a:solidFill>
                  <a:srgbClr val="FFFFFF"/>
                </a:solidFill>
                <a:latin typeface="Eurostile LT Std Condensed"/>
              </a:rPr>
              <a:t>algorithms often ”induce” a generic and separate artefact or “decision function”, learned from data. </a:t>
            </a:r>
            <a:endParaRPr kumimoji="0" lang="en-GB" sz="40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3" name="Picture 6" descr="Image result for machine learning">
            <a:extLst>
              <a:ext uri="{FF2B5EF4-FFF2-40B4-BE49-F238E27FC236}">
                <a16:creationId xmlns:a16="http://schemas.microsoft.com/office/drawing/2014/main" id="{47C1EA05-9FF4-44D6-90B6-AAA0C8F875E2}"/>
              </a:ext>
            </a:extLst>
          </p:cNvPr>
          <p:cNvPicPr>
            <a:picLocks noChangeAspect="1"/>
          </p:cNvPicPr>
          <p:nvPr/>
        </p:nvPicPr>
        <p:blipFill>
          <a:blip r:embed="rId3"/>
          <a:srcRect/>
          <a:stretch>
            <a:fillRect/>
          </a:stretch>
        </p:blipFill>
        <p:spPr>
          <a:xfrm>
            <a:off x="10353156" y="291675"/>
            <a:ext cx="1428750" cy="1428750"/>
          </a:xfrm>
          <a:prstGeom prst="rect">
            <a:avLst/>
          </a:prstGeom>
          <a:noFill/>
          <a:ln cap="flat">
            <a:noFill/>
          </a:ln>
        </p:spPr>
      </p:pic>
      <p:sp>
        <p:nvSpPr>
          <p:cNvPr id="4" name="Title 6">
            <a:extLst>
              <a:ext uri="{FF2B5EF4-FFF2-40B4-BE49-F238E27FC236}">
                <a16:creationId xmlns:a16="http://schemas.microsoft.com/office/drawing/2014/main" id="{2AE015E1-C2BA-44FE-99AD-42F920E3378D}"/>
              </a:ext>
            </a:extLst>
          </p:cNvPr>
          <p:cNvSpPr txBox="1">
            <a:spLocks noGrp="1"/>
          </p:cNvSpPr>
          <p:nvPr>
            <p:ph type="title"/>
          </p:nvPr>
        </p:nvSpPr>
        <p:spPr>
          <a:xfrm>
            <a:off x="-3153846" y="246326"/>
            <a:ext cx="11129436" cy="731995"/>
          </a:xfrm>
        </p:spPr>
        <p:txBody>
          <a:bodyPr/>
          <a:lstStyle/>
          <a:p>
            <a:pPr lvl="0"/>
            <a:r>
              <a:rPr lang="en-GB" sz="4800" cap="none" spc="-98" dirty="0">
                <a:highlight>
                  <a:srgbClr val="000000"/>
                </a:highlight>
                <a:cs typeface="Segoe UI" pitchFamily="34"/>
              </a:rPr>
              <a:t>INDUCTIVE INFERENCE</a:t>
            </a:r>
          </a:p>
        </p:txBody>
      </p:sp>
      <p:sp>
        <p:nvSpPr>
          <p:cNvPr id="5" name="Rectangle 5">
            <a:extLst>
              <a:ext uri="{FF2B5EF4-FFF2-40B4-BE49-F238E27FC236}">
                <a16:creationId xmlns:a16="http://schemas.microsoft.com/office/drawing/2014/main" id="{F6EF64A4-615A-4762-A8B5-DBC13088F818}"/>
              </a:ext>
            </a:extLst>
          </p:cNvPr>
          <p:cNvSpPr/>
          <p:nvPr/>
        </p:nvSpPr>
        <p:spPr>
          <a:xfrm>
            <a:off x="470577" y="3204633"/>
            <a:ext cx="6096003" cy="138499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endParaRPr kumimoji="0" lang="en-GB" sz="2800" b="0" i="0" u="none" strike="noStrike" kern="1200" cap="none" spc="0" normalizeH="0" baseline="0" noProof="0">
              <a:ln>
                <a:noFill/>
              </a:ln>
              <a:solidFill>
                <a:srgbClr val="FFFFFF"/>
              </a:solidFill>
              <a:effectLst/>
              <a:uLnTx/>
              <a:uFillTx/>
              <a:latin typeface="Eurostile LT Std Condensed"/>
              <a:ea typeface="+mn-ea"/>
              <a:cs typeface="+mn-cs"/>
            </a:endParaRPr>
          </a:p>
        </p:txBody>
      </p:sp>
    </p:spTree>
    <p:extLst>
      <p:ext uri="{BB962C8B-B14F-4D97-AF65-F5344CB8AC3E}">
        <p14:creationId xmlns:p14="http://schemas.microsoft.com/office/powerpoint/2010/main" val="16208612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404040"/>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C8FBC70-327B-4DE6-BD04-ABDC2136B7ED}"/>
              </a:ext>
            </a:extLst>
          </p:cNvPr>
          <p:cNvSpPr txBox="1"/>
          <p:nvPr/>
        </p:nvSpPr>
        <p:spPr>
          <a:xfrm>
            <a:off x="10094674" y="6424949"/>
            <a:ext cx="2032226" cy="365129"/>
          </a:xfrm>
          <a:prstGeom prst="rect">
            <a:avLst/>
          </a:prstGeom>
          <a:noFill/>
          <a:ln cap="flat">
            <a:noFill/>
          </a:ln>
        </p:spPr>
        <p:txBody>
          <a:bodyPr vert="horz" wrap="square" lIns="91440" tIns="45720" rIns="91440" bIns="45720" anchor="t"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D9D9D9"/>
              </a:solidFill>
              <a:effectLst/>
              <a:uLnTx/>
              <a:uFillTx/>
              <a:latin typeface="Segoe UI"/>
              <a:ea typeface="+mn-ea"/>
              <a:cs typeface="+mn-cs"/>
            </a:endParaRPr>
          </a:p>
        </p:txBody>
      </p:sp>
      <p:sp>
        <p:nvSpPr>
          <p:cNvPr id="3" name="TextBox 3">
            <a:extLst>
              <a:ext uri="{FF2B5EF4-FFF2-40B4-BE49-F238E27FC236}">
                <a16:creationId xmlns:a16="http://schemas.microsoft.com/office/drawing/2014/main" id="{63B17260-D9FD-40C5-8A35-0A0C5CE7783B}"/>
              </a:ext>
            </a:extLst>
          </p:cNvPr>
          <p:cNvSpPr txBox="1"/>
          <p:nvPr/>
        </p:nvSpPr>
        <p:spPr>
          <a:xfrm>
            <a:off x="241968" y="1466569"/>
            <a:ext cx="4223659" cy="1043366"/>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5400" b="0" i="0" u="none" strike="noStrike" kern="0" cap="none" spc="-98" normalizeH="0" baseline="0" noProof="0">
                <a:ln>
                  <a:noFill/>
                </a:ln>
                <a:solidFill>
                  <a:srgbClr val="FFFFFF"/>
                </a:solidFill>
                <a:effectLst/>
                <a:uLnTx/>
                <a:uFillTx/>
                <a:latin typeface="Eurostile LT Std Condensed"/>
                <a:ea typeface="+mn-ea"/>
                <a:cs typeface="Segoe UI" pitchFamily="34"/>
              </a:rPr>
              <a:t>Supervised</a:t>
            </a:r>
          </a:p>
        </p:txBody>
      </p:sp>
      <p:sp>
        <p:nvSpPr>
          <p:cNvPr id="4" name="TextBox 4">
            <a:extLst>
              <a:ext uri="{FF2B5EF4-FFF2-40B4-BE49-F238E27FC236}">
                <a16:creationId xmlns:a16="http://schemas.microsoft.com/office/drawing/2014/main" id="{87A79DFA-901E-41FA-98E7-C5B3B81F8D26}"/>
              </a:ext>
            </a:extLst>
          </p:cNvPr>
          <p:cNvSpPr txBox="1"/>
          <p:nvPr/>
        </p:nvSpPr>
        <p:spPr>
          <a:xfrm>
            <a:off x="3624032" y="2885727"/>
            <a:ext cx="4223659" cy="1043366"/>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5400" b="0" i="0" u="none" strike="noStrike" kern="0" cap="none" spc="-98" normalizeH="0" baseline="0" noProof="0" dirty="0">
                <a:ln>
                  <a:noFill/>
                </a:ln>
                <a:solidFill>
                  <a:srgbClr val="FFFFFF"/>
                </a:solidFill>
                <a:effectLst/>
                <a:uLnTx/>
                <a:uFillTx/>
                <a:latin typeface="Eurostile LT Std Condensed (Headings)"/>
                <a:ea typeface="+mn-ea"/>
                <a:cs typeface="Segoe UI" pitchFamily="34"/>
              </a:rPr>
              <a:t>Unsupervised</a:t>
            </a:r>
          </a:p>
        </p:txBody>
      </p:sp>
      <p:sp>
        <p:nvSpPr>
          <p:cNvPr id="5" name="TextBox 5">
            <a:extLst>
              <a:ext uri="{FF2B5EF4-FFF2-40B4-BE49-F238E27FC236}">
                <a16:creationId xmlns:a16="http://schemas.microsoft.com/office/drawing/2014/main" id="{8F8973FA-9DEC-4364-9B9B-073DC41860C6}"/>
              </a:ext>
            </a:extLst>
          </p:cNvPr>
          <p:cNvSpPr txBox="1"/>
          <p:nvPr/>
        </p:nvSpPr>
        <p:spPr>
          <a:xfrm>
            <a:off x="7406164" y="3630872"/>
            <a:ext cx="4441387" cy="1791263"/>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5400" b="0" i="0" u="none" strike="noStrike" kern="0" cap="none" spc="-98" normalizeH="0" baseline="0" noProof="0" dirty="0">
                <a:ln>
                  <a:noFill/>
                </a:ln>
                <a:solidFill>
                  <a:srgbClr val="FFFFFF"/>
                </a:solidFill>
                <a:effectLst/>
                <a:uLnTx/>
                <a:uFillTx/>
                <a:latin typeface="Eurostile LT Std Condensed"/>
                <a:ea typeface="+mn-ea"/>
                <a:cs typeface="Segoe UI" pitchFamily="34"/>
              </a:rPr>
              <a:t>Reinforcement Learning</a:t>
            </a:r>
          </a:p>
        </p:txBody>
      </p:sp>
      <p:sp>
        <p:nvSpPr>
          <p:cNvPr id="6" name="TextBox 6">
            <a:extLst>
              <a:ext uri="{FF2B5EF4-FFF2-40B4-BE49-F238E27FC236}">
                <a16:creationId xmlns:a16="http://schemas.microsoft.com/office/drawing/2014/main" id="{7A4E3436-B8C2-4A25-8F78-D3101DA0E1CA}"/>
              </a:ext>
            </a:extLst>
          </p:cNvPr>
          <p:cNvSpPr txBox="1"/>
          <p:nvPr/>
        </p:nvSpPr>
        <p:spPr>
          <a:xfrm>
            <a:off x="4939131" y="1349078"/>
            <a:ext cx="3294738"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Anomaly detection </a:t>
            </a:r>
          </a:p>
        </p:txBody>
      </p:sp>
      <p:sp>
        <p:nvSpPr>
          <p:cNvPr id="7" name="TextBox 7">
            <a:extLst>
              <a:ext uri="{FF2B5EF4-FFF2-40B4-BE49-F238E27FC236}">
                <a16:creationId xmlns:a16="http://schemas.microsoft.com/office/drawing/2014/main" id="{443F7456-FF77-48CE-BBC3-82B60C2824D8}"/>
              </a:ext>
            </a:extLst>
          </p:cNvPr>
          <p:cNvSpPr txBox="1"/>
          <p:nvPr/>
        </p:nvSpPr>
        <p:spPr>
          <a:xfrm>
            <a:off x="3013533" y="460802"/>
            <a:ext cx="2663372"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Regression </a:t>
            </a:r>
          </a:p>
        </p:txBody>
      </p:sp>
      <p:sp>
        <p:nvSpPr>
          <p:cNvPr id="8" name="TextBox 8">
            <a:extLst>
              <a:ext uri="{FF2B5EF4-FFF2-40B4-BE49-F238E27FC236}">
                <a16:creationId xmlns:a16="http://schemas.microsoft.com/office/drawing/2014/main" id="{2770A7CC-E6EA-489D-BC9D-4E8478FB166B}"/>
              </a:ext>
            </a:extLst>
          </p:cNvPr>
          <p:cNvSpPr txBox="1"/>
          <p:nvPr/>
        </p:nvSpPr>
        <p:spPr>
          <a:xfrm>
            <a:off x="168112" y="3685946"/>
            <a:ext cx="2663372"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Classification</a:t>
            </a:r>
          </a:p>
        </p:txBody>
      </p:sp>
      <p:cxnSp>
        <p:nvCxnSpPr>
          <p:cNvPr id="9" name="Straight Arrow Connector 15">
            <a:extLst>
              <a:ext uri="{FF2B5EF4-FFF2-40B4-BE49-F238E27FC236}">
                <a16:creationId xmlns:a16="http://schemas.microsoft.com/office/drawing/2014/main" id="{77136CCD-2E1F-4F7A-B609-8213310515F2}"/>
              </a:ext>
            </a:extLst>
          </p:cNvPr>
          <p:cNvCxnSpPr/>
          <p:nvPr/>
        </p:nvCxnSpPr>
        <p:spPr>
          <a:xfrm flipH="1">
            <a:off x="1456575" y="2782528"/>
            <a:ext cx="228984" cy="778538"/>
          </a:xfrm>
          <a:prstGeom prst="straightConnector1">
            <a:avLst/>
          </a:prstGeom>
          <a:noFill/>
          <a:ln w="19046" cap="flat">
            <a:solidFill>
              <a:srgbClr val="FFFFFF"/>
            </a:solidFill>
            <a:prstDash val="solid"/>
            <a:miter/>
            <a:tailEnd type="arrow"/>
          </a:ln>
        </p:spPr>
      </p:cxnSp>
      <p:cxnSp>
        <p:nvCxnSpPr>
          <p:cNvPr id="10" name="Straight Arrow Connector 16">
            <a:extLst>
              <a:ext uri="{FF2B5EF4-FFF2-40B4-BE49-F238E27FC236}">
                <a16:creationId xmlns:a16="http://schemas.microsoft.com/office/drawing/2014/main" id="{633C2B36-7955-49B2-A91A-609A24432A04}"/>
              </a:ext>
            </a:extLst>
          </p:cNvPr>
          <p:cNvCxnSpPr/>
          <p:nvPr/>
        </p:nvCxnSpPr>
        <p:spPr>
          <a:xfrm flipV="1">
            <a:off x="3487036" y="1065385"/>
            <a:ext cx="283026" cy="407914"/>
          </a:xfrm>
          <a:prstGeom prst="straightConnector1">
            <a:avLst/>
          </a:prstGeom>
          <a:noFill/>
          <a:ln w="19046" cap="flat">
            <a:solidFill>
              <a:srgbClr val="FFFFFF"/>
            </a:solidFill>
            <a:prstDash val="solid"/>
            <a:miter/>
            <a:tailEnd type="arrow"/>
          </a:ln>
        </p:spPr>
      </p:cxnSp>
      <p:cxnSp>
        <p:nvCxnSpPr>
          <p:cNvPr id="11" name="Straight Arrow Connector 19">
            <a:extLst>
              <a:ext uri="{FF2B5EF4-FFF2-40B4-BE49-F238E27FC236}">
                <a16:creationId xmlns:a16="http://schemas.microsoft.com/office/drawing/2014/main" id="{3EE30C67-9CEF-4C2A-B63E-6BD91A025E91}"/>
              </a:ext>
            </a:extLst>
          </p:cNvPr>
          <p:cNvCxnSpPr/>
          <p:nvPr/>
        </p:nvCxnSpPr>
        <p:spPr>
          <a:xfrm flipV="1">
            <a:off x="5792074" y="2199424"/>
            <a:ext cx="205768" cy="873910"/>
          </a:xfrm>
          <a:prstGeom prst="straightConnector1">
            <a:avLst/>
          </a:prstGeom>
          <a:noFill/>
          <a:ln w="19046" cap="flat">
            <a:solidFill>
              <a:srgbClr val="FFFFFF"/>
            </a:solidFill>
            <a:prstDash val="solid"/>
            <a:miter/>
            <a:tailEnd type="arrow"/>
          </a:ln>
        </p:spPr>
      </p:cxnSp>
      <p:sp>
        <p:nvSpPr>
          <p:cNvPr id="12" name="TextBox 22">
            <a:extLst>
              <a:ext uri="{FF2B5EF4-FFF2-40B4-BE49-F238E27FC236}">
                <a16:creationId xmlns:a16="http://schemas.microsoft.com/office/drawing/2014/main" id="{5315764B-619A-4841-A9C7-1DED9A8C5634}"/>
              </a:ext>
            </a:extLst>
          </p:cNvPr>
          <p:cNvSpPr txBox="1"/>
          <p:nvPr/>
        </p:nvSpPr>
        <p:spPr>
          <a:xfrm>
            <a:off x="1542949" y="5203594"/>
            <a:ext cx="3294738"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Clustering</a:t>
            </a:r>
          </a:p>
        </p:txBody>
      </p:sp>
      <p:cxnSp>
        <p:nvCxnSpPr>
          <p:cNvPr id="13" name="Straight Arrow Connector 23">
            <a:extLst>
              <a:ext uri="{FF2B5EF4-FFF2-40B4-BE49-F238E27FC236}">
                <a16:creationId xmlns:a16="http://schemas.microsoft.com/office/drawing/2014/main" id="{D2929537-8863-4499-A999-277EC6F2C792}"/>
              </a:ext>
            </a:extLst>
          </p:cNvPr>
          <p:cNvCxnSpPr/>
          <p:nvPr/>
        </p:nvCxnSpPr>
        <p:spPr>
          <a:xfrm flipH="1">
            <a:off x="3316921" y="4561109"/>
            <a:ext cx="1148706" cy="725165"/>
          </a:xfrm>
          <a:prstGeom prst="straightConnector1">
            <a:avLst/>
          </a:prstGeom>
          <a:noFill/>
          <a:ln w="19046" cap="flat">
            <a:solidFill>
              <a:srgbClr val="FFFFFF"/>
            </a:solidFill>
            <a:prstDash val="solid"/>
            <a:miter/>
            <a:tailEnd type="arrow"/>
          </a:ln>
        </p:spPr>
      </p:cxnSp>
      <p:sp>
        <p:nvSpPr>
          <p:cNvPr id="14" name="TextBox 24">
            <a:extLst>
              <a:ext uri="{FF2B5EF4-FFF2-40B4-BE49-F238E27FC236}">
                <a16:creationId xmlns:a16="http://schemas.microsoft.com/office/drawing/2014/main" id="{BF29608B-1068-499A-A62D-C219BA8165B2}"/>
              </a:ext>
            </a:extLst>
          </p:cNvPr>
          <p:cNvSpPr txBox="1"/>
          <p:nvPr/>
        </p:nvSpPr>
        <p:spPr>
          <a:xfrm>
            <a:off x="8380878" y="2657109"/>
            <a:ext cx="3621316"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Agent-based learning</a:t>
            </a:r>
          </a:p>
        </p:txBody>
      </p:sp>
      <p:cxnSp>
        <p:nvCxnSpPr>
          <p:cNvPr id="15" name="Straight Arrow Connector 25">
            <a:extLst>
              <a:ext uri="{FF2B5EF4-FFF2-40B4-BE49-F238E27FC236}">
                <a16:creationId xmlns:a16="http://schemas.microsoft.com/office/drawing/2014/main" id="{4E32244F-6BFC-4342-9215-F843925BBF78}"/>
              </a:ext>
            </a:extLst>
          </p:cNvPr>
          <p:cNvCxnSpPr/>
          <p:nvPr/>
        </p:nvCxnSpPr>
        <p:spPr>
          <a:xfrm flipV="1">
            <a:off x="9940323" y="3215295"/>
            <a:ext cx="0" cy="674169"/>
          </a:xfrm>
          <a:prstGeom prst="straightConnector1">
            <a:avLst/>
          </a:prstGeom>
          <a:noFill/>
          <a:ln w="19046" cap="flat">
            <a:solidFill>
              <a:srgbClr val="FFFFFF"/>
            </a:solidFill>
            <a:prstDash val="solid"/>
            <a:miter/>
            <a:tailEnd type="arrow"/>
          </a:ln>
        </p:spPr>
      </p:cxnSp>
      <p:cxnSp>
        <p:nvCxnSpPr>
          <p:cNvPr id="16" name="Straight Arrow Connector 29">
            <a:extLst>
              <a:ext uri="{FF2B5EF4-FFF2-40B4-BE49-F238E27FC236}">
                <a16:creationId xmlns:a16="http://schemas.microsoft.com/office/drawing/2014/main" id="{C2A48903-E18D-4428-B5DD-098647519DEE}"/>
              </a:ext>
            </a:extLst>
          </p:cNvPr>
          <p:cNvCxnSpPr/>
          <p:nvPr/>
        </p:nvCxnSpPr>
        <p:spPr>
          <a:xfrm flipH="1" flipV="1">
            <a:off x="1104896" y="950244"/>
            <a:ext cx="293751" cy="498577"/>
          </a:xfrm>
          <a:prstGeom prst="straightConnector1">
            <a:avLst/>
          </a:prstGeom>
          <a:noFill/>
          <a:ln w="19046" cap="flat">
            <a:solidFill>
              <a:srgbClr val="FFFFFF"/>
            </a:solidFill>
            <a:prstDash val="solid"/>
            <a:miter/>
            <a:tailEnd type="arrow"/>
          </a:ln>
        </p:spPr>
      </p:cxnSp>
      <p:sp>
        <p:nvSpPr>
          <p:cNvPr id="17" name="TextBox 31">
            <a:extLst>
              <a:ext uri="{FF2B5EF4-FFF2-40B4-BE49-F238E27FC236}">
                <a16:creationId xmlns:a16="http://schemas.microsoft.com/office/drawing/2014/main" id="{63739423-A0EA-415A-B885-F32273DF7A55}"/>
              </a:ext>
            </a:extLst>
          </p:cNvPr>
          <p:cNvSpPr txBox="1"/>
          <p:nvPr/>
        </p:nvSpPr>
        <p:spPr>
          <a:xfrm>
            <a:off x="-179862" y="224732"/>
            <a:ext cx="3359313"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Images/Sequences</a:t>
            </a:r>
          </a:p>
        </p:txBody>
      </p:sp>
      <p:pic>
        <p:nvPicPr>
          <p:cNvPr id="18" name="Picture 3" descr="C:\Users\nashe01\Desktop\200815\Microsoft-Edge-LetsDev-PPT-Template+Boilers-200815\internal\slide_imgs\Cube-blue.png">
            <a:extLst>
              <a:ext uri="{FF2B5EF4-FFF2-40B4-BE49-F238E27FC236}">
                <a16:creationId xmlns:a16="http://schemas.microsoft.com/office/drawing/2014/main" id="{4B670B99-AD5B-45CB-84F8-6F5954264A9C}"/>
              </a:ext>
            </a:extLst>
          </p:cNvPr>
          <p:cNvPicPr>
            <a:picLocks noChangeAspect="1"/>
          </p:cNvPicPr>
          <p:nvPr/>
        </p:nvPicPr>
        <p:blipFill>
          <a:blip r:embed="rId3"/>
          <a:srcRect l="7492" t="6333" r="4398" b="4334"/>
          <a:stretch>
            <a:fillRect/>
          </a:stretch>
        </p:blipFill>
        <p:spPr>
          <a:xfrm>
            <a:off x="11261777" y="170242"/>
            <a:ext cx="725713" cy="719011"/>
          </a:xfrm>
          <a:prstGeom prst="rect">
            <a:avLst/>
          </a:prstGeom>
          <a:noFill/>
          <a:ln cap="flat">
            <a:noFill/>
          </a:ln>
        </p:spPr>
      </p:pic>
      <p:pic>
        <p:nvPicPr>
          <p:cNvPr id="19" name="Picture 6" descr="Image result for microsoft logo">
            <a:extLst>
              <a:ext uri="{FF2B5EF4-FFF2-40B4-BE49-F238E27FC236}">
                <a16:creationId xmlns:a16="http://schemas.microsoft.com/office/drawing/2014/main" id="{910C9614-AC59-4A9D-AC0E-F150A15F69A8}"/>
              </a:ext>
            </a:extLst>
          </p:cNvPr>
          <p:cNvPicPr>
            <a:picLocks noChangeAspect="1"/>
          </p:cNvPicPr>
          <p:nvPr/>
        </p:nvPicPr>
        <p:blipFill>
          <a:blip r:embed="rId4"/>
          <a:srcRect/>
          <a:stretch>
            <a:fillRect/>
          </a:stretch>
        </p:blipFill>
        <p:spPr>
          <a:xfrm>
            <a:off x="11110782" y="6376147"/>
            <a:ext cx="1027694" cy="379229"/>
          </a:xfrm>
          <a:prstGeom prst="rect">
            <a:avLst/>
          </a:prstGeom>
          <a:noFill/>
          <a:ln cap="flat">
            <a:noFill/>
          </a:ln>
        </p:spPr>
      </p:pic>
      <p:sp>
        <p:nvSpPr>
          <p:cNvPr id="20" name="TextBox 10">
            <a:extLst>
              <a:ext uri="{FF2B5EF4-FFF2-40B4-BE49-F238E27FC236}">
                <a16:creationId xmlns:a16="http://schemas.microsoft.com/office/drawing/2014/main" id="{70E8F963-D6F3-42E5-B009-15A526EE2E71}"/>
              </a:ext>
            </a:extLst>
          </p:cNvPr>
          <p:cNvSpPr txBox="1"/>
          <p:nvPr/>
        </p:nvSpPr>
        <p:spPr>
          <a:xfrm>
            <a:off x="641497" y="2207690"/>
            <a:ext cx="4417768" cy="627863"/>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400" b="0" i="0" u="none" strike="noStrike" kern="1200" cap="none" spc="0" normalizeH="0" baseline="0" noProof="0">
                <a:ln>
                  <a:noFill/>
                </a:ln>
                <a:solidFill>
                  <a:srgbClr val="00B050"/>
                </a:solidFill>
                <a:effectLst/>
                <a:uLnTx/>
                <a:uFillTx/>
                <a:latin typeface="Eurostile LT Std Condensed"/>
                <a:ea typeface="+mn-ea"/>
                <a:cs typeface="+mn-cs"/>
              </a:rPr>
              <a:t>Tell the machine the correct answer</a:t>
            </a:r>
          </a:p>
        </p:txBody>
      </p:sp>
      <p:sp>
        <p:nvSpPr>
          <p:cNvPr id="21" name="TextBox 27">
            <a:extLst>
              <a:ext uri="{FF2B5EF4-FFF2-40B4-BE49-F238E27FC236}">
                <a16:creationId xmlns:a16="http://schemas.microsoft.com/office/drawing/2014/main" id="{C683878B-F97C-419A-B997-0269AC8DE8CB}"/>
              </a:ext>
            </a:extLst>
          </p:cNvPr>
          <p:cNvSpPr txBox="1"/>
          <p:nvPr/>
        </p:nvSpPr>
        <p:spPr>
          <a:xfrm>
            <a:off x="4153543" y="3600843"/>
            <a:ext cx="3494864" cy="960266"/>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400" b="0" i="0" u="none" strike="noStrike" kern="1200" cap="none" spc="0" normalizeH="0" baseline="0" noProof="0">
                <a:ln>
                  <a:noFill/>
                </a:ln>
                <a:solidFill>
                  <a:srgbClr val="00B050"/>
                </a:solidFill>
                <a:effectLst/>
                <a:uLnTx/>
                <a:uFillTx/>
                <a:latin typeface="Eurostile LT Std Condensed"/>
                <a:ea typeface="+mn-ea"/>
                <a:cs typeface="+mn-cs"/>
              </a:rPr>
              <a:t>Tell the machine nothing, let it observe the world</a:t>
            </a:r>
          </a:p>
        </p:txBody>
      </p:sp>
      <p:sp>
        <p:nvSpPr>
          <p:cNvPr id="22" name="TextBox 28">
            <a:extLst>
              <a:ext uri="{FF2B5EF4-FFF2-40B4-BE49-F238E27FC236}">
                <a16:creationId xmlns:a16="http://schemas.microsoft.com/office/drawing/2014/main" id="{A66BE16A-C773-4A7D-BB01-919350407019}"/>
              </a:ext>
            </a:extLst>
          </p:cNvPr>
          <p:cNvSpPr txBox="1"/>
          <p:nvPr/>
        </p:nvSpPr>
        <p:spPr>
          <a:xfrm>
            <a:off x="8035017" y="5097551"/>
            <a:ext cx="4417768" cy="627863"/>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400" b="0" i="0" u="none" strike="noStrike" kern="1200" cap="none" spc="0" normalizeH="0" baseline="0" noProof="0" dirty="0">
                <a:ln>
                  <a:noFill/>
                </a:ln>
                <a:solidFill>
                  <a:srgbClr val="00B050"/>
                </a:solidFill>
                <a:effectLst/>
                <a:uLnTx/>
                <a:uFillTx/>
                <a:latin typeface="Eurostile LT Std Condensed"/>
                <a:ea typeface="+mn-ea"/>
                <a:cs typeface="+mn-cs"/>
              </a:rPr>
              <a:t>Learning from delayed rewards</a:t>
            </a:r>
          </a:p>
        </p:txBody>
      </p:sp>
      <p:sp>
        <p:nvSpPr>
          <p:cNvPr id="23" name="TextBox 30">
            <a:extLst>
              <a:ext uri="{FF2B5EF4-FFF2-40B4-BE49-F238E27FC236}">
                <a16:creationId xmlns:a16="http://schemas.microsoft.com/office/drawing/2014/main" id="{637D9E4E-EA96-4BB9-87CF-F592C5835603}"/>
              </a:ext>
            </a:extLst>
          </p:cNvPr>
          <p:cNvSpPr txBox="1"/>
          <p:nvPr/>
        </p:nvSpPr>
        <p:spPr>
          <a:xfrm>
            <a:off x="6200317" y="2082610"/>
            <a:ext cx="3294738"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Embeddings</a:t>
            </a:r>
          </a:p>
        </p:txBody>
      </p:sp>
      <p:sp>
        <p:nvSpPr>
          <p:cNvPr id="24" name="TextBox 33">
            <a:extLst>
              <a:ext uri="{FF2B5EF4-FFF2-40B4-BE49-F238E27FC236}">
                <a16:creationId xmlns:a16="http://schemas.microsoft.com/office/drawing/2014/main" id="{981DC4BB-83DB-4061-AC00-33DDD93B0581}"/>
              </a:ext>
            </a:extLst>
          </p:cNvPr>
          <p:cNvSpPr txBox="1"/>
          <p:nvPr/>
        </p:nvSpPr>
        <p:spPr>
          <a:xfrm>
            <a:off x="4602120" y="4843366"/>
            <a:ext cx="3294738" cy="1071064"/>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Dimensionality Reduction</a:t>
            </a:r>
          </a:p>
        </p:txBody>
      </p:sp>
      <p:cxnSp>
        <p:nvCxnSpPr>
          <p:cNvPr id="25" name="Straight Arrow Connector 34">
            <a:extLst>
              <a:ext uri="{FF2B5EF4-FFF2-40B4-BE49-F238E27FC236}">
                <a16:creationId xmlns:a16="http://schemas.microsoft.com/office/drawing/2014/main" id="{95F14FF4-E9D3-48CC-9DA7-F1D73B81944D}"/>
              </a:ext>
            </a:extLst>
          </p:cNvPr>
          <p:cNvCxnSpPr/>
          <p:nvPr/>
        </p:nvCxnSpPr>
        <p:spPr>
          <a:xfrm flipH="1">
            <a:off x="6586505" y="4304602"/>
            <a:ext cx="6529" cy="592796"/>
          </a:xfrm>
          <a:prstGeom prst="straightConnector1">
            <a:avLst/>
          </a:prstGeom>
          <a:noFill/>
          <a:ln w="19046" cap="flat">
            <a:solidFill>
              <a:srgbClr val="FFFFFF"/>
            </a:solidFill>
            <a:prstDash val="solid"/>
            <a:miter/>
            <a:tailEnd type="arrow"/>
          </a:ln>
        </p:spPr>
      </p:cxnSp>
      <p:cxnSp>
        <p:nvCxnSpPr>
          <p:cNvPr id="26" name="Straight Arrow Connector 35">
            <a:extLst>
              <a:ext uri="{FF2B5EF4-FFF2-40B4-BE49-F238E27FC236}">
                <a16:creationId xmlns:a16="http://schemas.microsoft.com/office/drawing/2014/main" id="{499A51C1-D308-4AB7-BD8E-286BFBEE1ABD}"/>
              </a:ext>
            </a:extLst>
          </p:cNvPr>
          <p:cNvCxnSpPr/>
          <p:nvPr/>
        </p:nvCxnSpPr>
        <p:spPr>
          <a:xfrm flipV="1">
            <a:off x="7299399" y="2806586"/>
            <a:ext cx="349017" cy="674397"/>
          </a:xfrm>
          <a:prstGeom prst="straightConnector1">
            <a:avLst/>
          </a:prstGeom>
          <a:noFill/>
          <a:ln w="19046" cap="flat">
            <a:solidFill>
              <a:srgbClr val="FFFFFF"/>
            </a:solidFill>
            <a:prstDash val="solid"/>
            <a:miter/>
            <a:tailEnd type="arrow"/>
          </a:ln>
        </p:spPr>
      </p:cxnSp>
      <p:sp>
        <p:nvSpPr>
          <p:cNvPr id="27" name="TextBox 37">
            <a:extLst>
              <a:ext uri="{FF2B5EF4-FFF2-40B4-BE49-F238E27FC236}">
                <a16:creationId xmlns:a16="http://schemas.microsoft.com/office/drawing/2014/main" id="{5897E992-761F-4AFF-9BE1-13B5B94ADDD4}"/>
              </a:ext>
            </a:extLst>
          </p:cNvPr>
          <p:cNvSpPr txBox="1"/>
          <p:nvPr/>
        </p:nvSpPr>
        <p:spPr>
          <a:xfrm>
            <a:off x="6981416" y="5966167"/>
            <a:ext cx="3621316" cy="683267"/>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2800" b="0" i="1" u="none" strike="noStrike" kern="0" cap="none" spc="0" normalizeH="0" baseline="0" noProof="0">
                <a:ln>
                  <a:noFill/>
                </a:ln>
                <a:solidFill>
                  <a:srgbClr val="FFFFFF"/>
                </a:solidFill>
                <a:effectLst/>
                <a:uLnTx/>
                <a:uFillTx/>
                <a:latin typeface="Segoe UI Light"/>
                <a:ea typeface="+mn-ea"/>
                <a:cs typeface="+mn-cs"/>
              </a:rPr>
              <a:t>Autonomous cars</a:t>
            </a:r>
          </a:p>
        </p:txBody>
      </p:sp>
      <p:cxnSp>
        <p:nvCxnSpPr>
          <p:cNvPr id="28" name="Straight Arrow Connector 38">
            <a:extLst>
              <a:ext uri="{FF2B5EF4-FFF2-40B4-BE49-F238E27FC236}">
                <a16:creationId xmlns:a16="http://schemas.microsoft.com/office/drawing/2014/main" id="{C9098EB7-7FD4-4677-BD11-B549A3D3ABB7}"/>
              </a:ext>
            </a:extLst>
          </p:cNvPr>
          <p:cNvCxnSpPr/>
          <p:nvPr/>
        </p:nvCxnSpPr>
        <p:spPr>
          <a:xfrm flipH="1">
            <a:off x="8627629" y="5607137"/>
            <a:ext cx="365065" cy="435739"/>
          </a:xfrm>
          <a:prstGeom prst="straightConnector1">
            <a:avLst/>
          </a:prstGeom>
          <a:noFill/>
          <a:ln w="19046" cap="flat">
            <a:solidFill>
              <a:srgbClr val="FFFFFF"/>
            </a:solidFill>
            <a:prstDash val="solid"/>
            <a:miter/>
            <a:tailEnd type="arrow"/>
          </a:ln>
        </p:spPr>
      </p:cxnSp>
      <p:sp>
        <p:nvSpPr>
          <p:cNvPr id="29" name="Title 1">
            <a:extLst>
              <a:ext uri="{FF2B5EF4-FFF2-40B4-BE49-F238E27FC236}">
                <a16:creationId xmlns:a16="http://schemas.microsoft.com/office/drawing/2014/main" id="{E23F951A-8E63-4EF2-81EE-9F959AE1B751}"/>
              </a:ext>
            </a:extLst>
          </p:cNvPr>
          <p:cNvSpPr txBox="1"/>
          <p:nvPr/>
        </p:nvSpPr>
        <p:spPr>
          <a:xfrm>
            <a:off x="281031" y="5921526"/>
            <a:ext cx="9859115" cy="849459"/>
          </a:xfrm>
          <a:prstGeom prst="rect">
            <a:avLst/>
          </a:prstGeom>
          <a:noFill/>
          <a:ln cap="flat">
            <a:noFill/>
          </a:ln>
        </p:spPr>
        <p:txBody>
          <a:bodyPr vert="horz" wrap="square" lIns="146304" tIns="91440" rIns="146304" bIns="91440" anchor="t" anchorCtr="0" compatLnSpc="1">
            <a:noAutofit/>
          </a:bodyPr>
          <a:lstStyle/>
          <a:p>
            <a:pPr marL="0" marR="0" lvl="0" indent="0" algn="l" defTabSz="91436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GB" sz="4800" b="0" i="0" u="none" strike="noStrike" kern="1200" cap="none" spc="-98" normalizeH="0" baseline="0" noProof="0">
                <a:ln>
                  <a:noFill/>
                </a:ln>
                <a:solidFill>
                  <a:srgbClr val="FFFFFF"/>
                </a:solidFill>
                <a:effectLst/>
                <a:highlight>
                  <a:srgbClr val="000000"/>
                </a:highlight>
                <a:uLnTx/>
                <a:uFillTx/>
                <a:latin typeface="Eurostile LT Std Condensed"/>
                <a:ea typeface="+mn-ea"/>
                <a:cs typeface="Segoe UI" pitchFamily="34"/>
              </a:rPr>
              <a:t>TYPES OF MACHINE LEARNING</a:t>
            </a:r>
          </a:p>
        </p:txBody>
      </p:sp>
      <p:sp>
        <p:nvSpPr>
          <p:cNvPr id="38" name="TextBox 4">
            <a:extLst>
              <a:ext uri="{FF2B5EF4-FFF2-40B4-BE49-F238E27FC236}">
                <a16:creationId xmlns:a16="http://schemas.microsoft.com/office/drawing/2014/main" id="{79F84392-2B70-1440-988E-EB54EB32C2A0}"/>
              </a:ext>
            </a:extLst>
          </p:cNvPr>
          <p:cNvSpPr txBox="1"/>
          <p:nvPr/>
        </p:nvSpPr>
        <p:spPr>
          <a:xfrm>
            <a:off x="7038118" y="122970"/>
            <a:ext cx="4223659" cy="849463"/>
          </a:xfrm>
          <a:prstGeom prst="rect">
            <a:avLst/>
          </a:prstGeom>
          <a:noFill/>
          <a:ln cap="flat">
            <a:noFill/>
          </a:ln>
        </p:spPr>
        <p:txBody>
          <a:bodyPr vert="horz" wrap="square" lIns="182880" tIns="146304" rIns="182880" bIns="146304" anchor="t" anchorCtr="1" compatLnSpc="1">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4000" b="0" i="0" u="none" strike="noStrike" kern="0" cap="none" spc="-98" normalizeH="0" baseline="0" noProof="0" dirty="0">
                <a:ln>
                  <a:noFill/>
                </a:ln>
                <a:solidFill>
                  <a:srgbClr val="FFFFFF"/>
                </a:solidFill>
                <a:effectLst/>
                <a:uLnTx/>
                <a:uFillTx/>
                <a:latin typeface="Eurostile LT Std Condensed (Headings)"/>
                <a:ea typeface="+mn-ea"/>
                <a:cs typeface="Segoe UI" pitchFamily="34"/>
              </a:rPr>
              <a:t>On-line/Offline</a:t>
            </a:r>
          </a:p>
        </p:txBody>
      </p:sp>
    </p:spTree>
    <p:extLst>
      <p:ext uri="{BB962C8B-B14F-4D97-AF65-F5344CB8AC3E}">
        <p14:creationId xmlns:p14="http://schemas.microsoft.com/office/powerpoint/2010/main" val="34113035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p:bldP spid="14" grpId="0"/>
      <p:bldP spid="17" grpId="0"/>
      <p:bldP spid="23" grpId="0"/>
      <p:bldP spid="24" grpId="0"/>
      <p:bldP spid="2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404040"/>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712821E6-60C3-4B93-A028-5CD546B62915}"/>
              </a:ext>
            </a:extLst>
          </p:cNvPr>
          <p:cNvSpPr txBox="1"/>
          <p:nvPr/>
        </p:nvSpPr>
        <p:spPr>
          <a:xfrm>
            <a:off x="10094674" y="6424949"/>
            <a:ext cx="2032226" cy="365129"/>
          </a:xfrm>
          <a:prstGeom prst="rect">
            <a:avLst/>
          </a:prstGeom>
          <a:noFill/>
          <a:ln cap="flat">
            <a:noFill/>
          </a:ln>
        </p:spPr>
        <p:txBody>
          <a:bodyPr vert="horz" wrap="square" lIns="91440" tIns="45720" rIns="91440" bIns="45720" anchor="t"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D9D9D9"/>
              </a:solidFill>
              <a:effectLst/>
              <a:uLnTx/>
              <a:uFillTx/>
              <a:latin typeface="Segoe UI"/>
              <a:ea typeface="+mn-ea"/>
              <a:cs typeface="+mn-cs"/>
            </a:endParaRPr>
          </a:p>
        </p:txBody>
      </p:sp>
      <p:sp>
        <p:nvSpPr>
          <p:cNvPr id="3" name="Title 6">
            <a:extLst>
              <a:ext uri="{FF2B5EF4-FFF2-40B4-BE49-F238E27FC236}">
                <a16:creationId xmlns:a16="http://schemas.microsoft.com/office/drawing/2014/main" id="{7D0296E2-9925-4A93-97BB-08CFC9F30F8F}"/>
              </a:ext>
            </a:extLst>
          </p:cNvPr>
          <p:cNvSpPr txBox="1">
            <a:spLocks noGrp="1"/>
          </p:cNvSpPr>
          <p:nvPr>
            <p:ph type="title"/>
          </p:nvPr>
        </p:nvSpPr>
        <p:spPr>
          <a:xfrm>
            <a:off x="195946" y="5903530"/>
            <a:ext cx="11129436" cy="731995"/>
          </a:xfrm>
        </p:spPr>
        <p:txBody>
          <a:bodyPr/>
          <a:lstStyle/>
          <a:p>
            <a:pPr lvl="0"/>
            <a:r>
              <a:rPr lang="en-GB" sz="4800">
                <a:solidFill>
                  <a:srgbClr val="FFFFFF"/>
                </a:solidFill>
                <a:highlight>
                  <a:srgbClr val="000000"/>
                </a:highlight>
                <a:latin typeface="Eurostile LT Std Condensed"/>
              </a:rPr>
              <a:t>A SIMPLE SINSOIDAL FUNCTION</a:t>
            </a:r>
          </a:p>
        </p:txBody>
      </p:sp>
      <p:pic>
        <p:nvPicPr>
          <p:cNvPr id="4" name="Picture 3" descr="C:\Users\nashe01\Desktop\200815\Microsoft-Edge-LetsDev-PPT-Template+Boilers-200815\internal\slide_imgs\Cube-blue.png">
            <a:extLst>
              <a:ext uri="{FF2B5EF4-FFF2-40B4-BE49-F238E27FC236}">
                <a16:creationId xmlns:a16="http://schemas.microsoft.com/office/drawing/2014/main" id="{B519ED6B-8526-4887-8284-C2977CF1CC76}"/>
              </a:ext>
            </a:extLst>
          </p:cNvPr>
          <p:cNvPicPr>
            <a:picLocks noChangeAspect="1"/>
          </p:cNvPicPr>
          <p:nvPr/>
        </p:nvPicPr>
        <p:blipFill>
          <a:blip r:embed="rId3"/>
          <a:srcRect l="7492" t="6333" r="4398" b="4334"/>
          <a:stretch>
            <a:fillRect/>
          </a:stretch>
        </p:blipFill>
        <p:spPr>
          <a:xfrm>
            <a:off x="11261777" y="207038"/>
            <a:ext cx="725713" cy="719011"/>
          </a:xfrm>
          <a:prstGeom prst="rect">
            <a:avLst/>
          </a:prstGeom>
          <a:noFill/>
          <a:ln cap="flat">
            <a:noFill/>
          </a:ln>
        </p:spPr>
      </p:pic>
      <p:pic>
        <p:nvPicPr>
          <p:cNvPr id="5" name="Picture 6" descr="Image result for microsoft logo">
            <a:extLst>
              <a:ext uri="{FF2B5EF4-FFF2-40B4-BE49-F238E27FC236}">
                <a16:creationId xmlns:a16="http://schemas.microsoft.com/office/drawing/2014/main" id="{4B3C0FFD-DAC4-421E-AB0B-B1B0D1C08E26}"/>
              </a:ext>
            </a:extLst>
          </p:cNvPr>
          <p:cNvPicPr>
            <a:picLocks noChangeAspect="1"/>
          </p:cNvPicPr>
          <p:nvPr/>
        </p:nvPicPr>
        <p:blipFill>
          <a:blip r:embed="rId4"/>
          <a:srcRect/>
          <a:stretch>
            <a:fillRect/>
          </a:stretch>
        </p:blipFill>
        <p:spPr>
          <a:xfrm>
            <a:off x="11110782" y="6376147"/>
            <a:ext cx="1027694" cy="379229"/>
          </a:xfrm>
          <a:prstGeom prst="rect">
            <a:avLst/>
          </a:prstGeom>
          <a:noFill/>
          <a:ln cap="flat">
            <a:noFill/>
          </a:ln>
        </p:spPr>
      </p:pic>
      <p:pic>
        <p:nvPicPr>
          <p:cNvPr id="6" name="Picture 4" descr="Image result for sine function">
            <a:extLst>
              <a:ext uri="{FF2B5EF4-FFF2-40B4-BE49-F238E27FC236}">
                <a16:creationId xmlns:a16="http://schemas.microsoft.com/office/drawing/2014/main" id="{77DD15EF-5D9F-4054-9892-FC8721B02DE9}"/>
              </a:ext>
            </a:extLst>
          </p:cNvPr>
          <p:cNvPicPr>
            <a:picLocks noChangeAspect="1"/>
          </p:cNvPicPr>
          <p:nvPr/>
        </p:nvPicPr>
        <p:blipFill>
          <a:blip r:embed="rId5"/>
          <a:srcRect/>
          <a:stretch>
            <a:fillRect/>
          </a:stretch>
        </p:blipFill>
        <p:spPr>
          <a:xfrm>
            <a:off x="1592848" y="926049"/>
            <a:ext cx="8605336" cy="3857835"/>
          </a:xfrm>
          <a:prstGeom prst="rect">
            <a:avLst/>
          </a:prstGeom>
          <a:noFill/>
          <a:ln cap="flat">
            <a:noFill/>
          </a:ln>
        </p:spPr>
      </p:pic>
      <p:sp>
        <p:nvSpPr>
          <p:cNvPr id="7" name="Oval 1">
            <a:extLst>
              <a:ext uri="{FF2B5EF4-FFF2-40B4-BE49-F238E27FC236}">
                <a16:creationId xmlns:a16="http://schemas.microsoft.com/office/drawing/2014/main" id="{547B0E7F-5383-4EEF-9F08-5FB103B25704}"/>
              </a:ext>
            </a:extLst>
          </p:cNvPr>
          <p:cNvSpPr/>
          <p:nvPr/>
        </p:nvSpPr>
        <p:spPr>
          <a:xfrm>
            <a:off x="2432651" y="2303254"/>
            <a:ext cx="129396" cy="14665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82880" tIns="146304" rIns="182880" bIns="146304" anchor="t" anchorCtr="1" compatLnSpc="1">
            <a:noAutofit/>
          </a:bodyPr>
          <a:lstStyle/>
          <a:p>
            <a:pPr marL="0" marR="0" lvl="0" indent="0" algn="ctr" defTabSz="93246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8" name="Oval 26">
            <a:extLst>
              <a:ext uri="{FF2B5EF4-FFF2-40B4-BE49-F238E27FC236}">
                <a16:creationId xmlns:a16="http://schemas.microsoft.com/office/drawing/2014/main" id="{1F01DEA2-804E-422F-AA78-BB84E82F632A}"/>
              </a:ext>
            </a:extLst>
          </p:cNvPr>
          <p:cNvSpPr/>
          <p:nvPr/>
        </p:nvSpPr>
        <p:spPr>
          <a:xfrm>
            <a:off x="3430435" y="1187567"/>
            <a:ext cx="129396" cy="14665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82880" tIns="146304" rIns="182880" bIns="146304" anchor="t" anchorCtr="1" compatLnSpc="1">
            <a:noAutofit/>
          </a:bodyPr>
          <a:lstStyle/>
          <a:p>
            <a:pPr marL="0" marR="0" lvl="0" indent="0" algn="ctr" defTabSz="93246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9" name="Oval 27">
            <a:extLst>
              <a:ext uri="{FF2B5EF4-FFF2-40B4-BE49-F238E27FC236}">
                <a16:creationId xmlns:a16="http://schemas.microsoft.com/office/drawing/2014/main" id="{461E2E83-5B59-422D-A9D3-0837651CC8F6}"/>
              </a:ext>
            </a:extLst>
          </p:cNvPr>
          <p:cNvSpPr/>
          <p:nvPr/>
        </p:nvSpPr>
        <p:spPr>
          <a:xfrm>
            <a:off x="5672608" y="2628177"/>
            <a:ext cx="129396" cy="14665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82880" tIns="146304" rIns="182880" bIns="146304" anchor="t" anchorCtr="1" compatLnSpc="1">
            <a:noAutofit/>
          </a:bodyPr>
          <a:lstStyle/>
          <a:p>
            <a:pPr marL="0" marR="0" lvl="0" indent="0" algn="ctr" defTabSz="93246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10" name="Oval 28">
            <a:extLst>
              <a:ext uri="{FF2B5EF4-FFF2-40B4-BE49-F238E27FC236}">
                <a16:creationId xmlns:a16="http://schemas.microsoft.com/office/drawing/2014/main" id="{492B9E23-990D-4E5C-AEC8-0FC012BB6BE4}"/>
              </a:ext>
            </a:extLst>
          </p:cNvPr>
          <p:cNvSpPr/>
          <p:nvPr/>
        </p:nvSpPr>
        <p:spPr>
          <a:xfrm>
            <a:off x="8528645" y="3732361"/>
            <a:ext cx="129396" cy="14665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82880" tIns="146304" rIns="182880" bIns="146304" anchor="t" anchorCtr="1" compatLnSpc="1">
            <a:noAutofit/>
          </a:bodyPr>
          <a:lstStyle/>
          <a:p>
            <a:pPr marL="0" marR="0" lvl="0" indent="0" algn="ctr" defTabSz="93246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11" name="Oval 30">
            <a:extLst>
              <a:ext uri="{FF2B5EF4-FFF2-40B4-BE49-F238E27FC236}">
                <a16:creationId xmlns:a16="http://schemas.microsoft.com/office/drawing/2014/main" id="{E1366D72-3F01-43A5-9CD1-08DB9721600D}"/>
              </a:ext>
            </a:extLst>
          </p:cNvPr>
          <p:cNvSpPr/>
          <p:nvPr/>
        </p:nvSpPr>
        <p:spPr>
          <a:xfrm>
            <a:off x="9882999" y="2412306"/>
            <a:ext cx="129396" cy="14665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cap="flat">
            <a:noFill/>
            <a:prstDash val="solid"/>
          </a:ln>
        </p:spPr>
        <p:txBody>
          <a:bodyPr vert="horz" wrap="square" lIns="182880" tIns="146304" rIns="182880" bIns="146304" anchor="t" anchorCtr="1" compatLnSpc="1">
            <a:noAutofit/>
          </a:bodyPr>
          <a:lstStyle/>
          <a:p>
            <a:pPr marL="0" marR="0" lvl="0" indent="0" algn="ctr" defTabSz="932468"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000000"/>
              </a:solidFill>
              <a:effectLst/>
              <a:uLnTx/>
              <a:uFillTx/>
              <a:latin typeface="Segoe UI"/>
              <a:ea typeface="Segoe UI" pitchFamily="34"/>
              <a:cs typeface="Segoe UI" pitchFamily="34"/>
            </a:endParaRPr>
          </a:p>
        </p:txBody>
      </p:sp>
      <p:sp>
        <p:nvSpPr>
          <p:cNvPr id="12" name="TextBox 9">
            <a:extLst>
              <a:ext uri="{FF2B5EF4-FFF2-40B4-BE49-F238E27FC236}">
                <a16:creationId xmlns:a16="http://schemas.microsoft.com/office/drawing/2014/main" id="{D7A888EF-E178-46FC-ADCF-B67C5C3E0D0D}"/>
              </a:ext>
            </a:extLst>
          </p:cNvPr>
          <p:cNvSpPr txBox="1"/>
          <p:nvPr/>
        </p:nvSpPr>
        <p:spPr>
          <a:xfrm>
            <a:off x="298249" y="2485631"/>
            <a:ext cx="1061828" cy="738661"/>
          </a:xfrm>
          <a:prstGeom prst="rect">
            <a:avLst/>
          </a:prstGeom>
          <a:noFill/>
          <a:ln cap="flat">
            <a:noFill/>
          </a:ln>
        </p:spPr>
        <p:txBody>
          <a:bodyPr vert="horz" wrap="non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3200" b="0" i="0" u="none" strike="noStrike" kern="1200" cap="none" spc="0" normalizeH="0" baseline="0" noProof="0">
                <a:ln>
                  <a:noFill/>
                </a:ln>
                <a:solidFill>
                  <a:srgbClr val="FFFFFF"/>
                </a:solidFill>
                <a:effectLst/>
                <a:uLnTx/>
                <a:uFillTx/>
                <a:latin typeface="Eurostile LT Std Condensed"/>
                <a:ea typeface="+mn-ea"/>
                <a:cs typeface="+mn-cs"/>
              </a:rPr>
              <a:t>F(X)=</a:t>
            </a:r>
          </a:p>
        </p:txBody>
      </p:sp>
      <p:sp>
        <p:nvSpPr>
          <p:cNvPr id="13" name="Rectangle 11">
            <a:extLst>
              <a:ext uri="{FF2B5EF4-FFF2-40B4-BE49-F238E27FC236}">
                <a16:creationId xmlns:a16="http://schemas.microsoft.com/office/drawing/2014/main" id="{37815648-9E1D-4999-81DD-80F24AD8CFA6}"/>
              </a:ext>
            </a:extLst>
          </p:cNvPr>
          <p:cNvSpPr/>
          <p:nvPr/>
        </p:nvSpPr>
        <p:spPr>
          <a:xfrm>
            <a:off x="4172306" y="4974372"/>
            <a:ext cx="7231806"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FFFFFF"/>
                </a:solidFill>
                <a:effectLst/>
                <a:uLnTx/>
                <a:uFillTx/>
                <a:latin typeface="Eurostile LT Std Condensed"/>
                <a:ea typeface="+mn-ea"/>
                <a:cs typeface="+mn-cs"/>
              </a:rPr>
              <a:t>Machine learning approximates a function, which we may only have a few examples of. </a:t>
            </a:r>
          </a:p>
        </p:txBody>
      </p:sp>
    </p:spTree>
    <p:extLst>
      <p:ext uri="{BB962C8B-B14F-4D97-AF65-F5344CB8AC3E}">
        <p14:creationId xmlns:p14="http://schemas.microsoft.com/office/powerpoint/2010/main" val="117754884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88AF51C-2B14-4D88-BABC-89395075F404}"/>
              </a:ext>
            </a:extLst>
          </p:cNvPr>
          <p:cNvSpPr/>
          <p:nvPr/>
        </p:nvSpPr>
        <p:spPr>
          <a:xfrm>
            <a:off x="816496" y="923802"/>
            <a:ext cx="8144624" cy="255454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4000" b="0" i="0" u="none" strike="noStrike" kern="1200" cap="none" spc="0" normalizeH="0" baseline="0" noProof="0" dirty="0">
                <a:ln>
                  <a:noFill/>
                </a:ln>
                <a:effectLst/>
                <a:uLnTx/>
                <a:uFillTx/>
                <a:latin typeface="Eurostile LT Std Condensed"/>
                <a:ea typeface="+mn-ea"/>
                <a:cs typeface="+mn-cs"/>
              </a:rPr>
            </a:br>
            <a:r>
              <a:rPr kumimoji="0" lang="en-GB" sz="4000" b="0" i="0" u="none" strike="noStrike" kern="1200" cap="none" spc="0" normalizeH="0" baseline="0" noProof="0" dirty="0">
                <a:ln>
                  <a:noFill/>
                </a:ln>
                <a:effectLst/>
                <a:uLnTx/>
                <a:uFillTx/>
                <a:latin typeface="Eurostile LT Std Condensed"/>
                <a:ea typeface="+mn-ea"/>
                <a:cs typeface="+mn-cs"/>
              </a:rPr>
              <a:t>ML algorithms perform very, very badly on data out of range. They don’t generalise as well as you think. Trask et al 2018 (DeepMind) </a:t>
            </a:r>
          </a:p>
        </p:txBody>
      </p:sp>
      <p:sp>
        <p:nvSpPr>
          <p:cNvPr id="4" name="Title 6">
            <a:extLst>
              <a:ext uri="{FF2B5EF4-FFF2-40B4-BE49-F238E27FC236}">
                <a16:creationId xmlns:a16="http://schemas.microsoft.com/office/drawing/2014/main" id="{2AE015E1-C2BA-44FE-99AD-42F920E3378D}"/>
              </a:ext>
            </a:extLst>
          </p:cNvPr>
          <p:cNvSpPr txBox="1">
            <a:spLocks noGrp="1"/>
          </p:cNvSpPr>
          <p:nvPr>
            <p:ph type="title"/>
          </p:nvPr>
        </p:nvSpPr>
        <p:spPr>
          <a:xfrm>
            <a:off x="-2046140" y="170761"/>
            <a:ext cx="11129436" cy="731995"/>
          </a:xfrm>
        </p:spPr>
        <p:txBody>
          <a:bodyPr/>
          <a:lstStyle/>
          <a:p>
            <a:pPr lvl="0"/>
            <a:r>
              <a:rPr lang="en-GB" sz="4800" cap="none" spc="-98" dirty="0">
                <a:highlight>
                  <a:srgbClr val="000000"/>
                </a:highlight>
                <a:cs typeface="Segoe UI" pitchFamily="34"/>
              </a:rPr>
              <a:t>INTERPOLATION VS EXTRAPOLATION</a:t>
            </a:r>
          </a:p>
        </p:txBody>
      </p:sp>
      <p:sp>
        <p:nvSpPr>
          <p:cNvPr id="5" name="Rectangle 5">
            <a:extLst>
              <a:ext uri="{FF2B5EF4-FFF2-40B4-BE49-F238E27FC236}">
                <a16:creationId xmlns:a16="http://schemas.microsoft.com/office/drawing/2014/main" id="{F6EF64A4-615A-4762-A8B5-DBC13088F818}"/>
              </a:ext>
            </a:extLst>
          </p:cNvPr>
          <p:cNvSpPr/>
          <p:nvPr/>
        </p:nvSpPr>
        <p:spPr>
          <a:xfrm>
            <a:off x="470577" y="3204633"/>
            <a:ext cx="6096003" cy="138499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br>
              <a:rPr kumimoji="0" lang="en-GB" sz="2800" b="0" i="0" u="none" strike="noStrike" kern="1200" cap="none" spc="0" normalizeH="0" baseline="0" noProof="0">
                <a:ln>
                  <a:noFill/>
                </a:ln>
                <a:solidFill>
                  <a:srgbClr val="FFFFFF"/>
                </a:solidFill>
                <a:effectLst/>
                <a:uLnTx/>
                <a:uFillTx/>
                <a:latin typeface="Eurostile LT Std Condensed"/>
                <a:ea typeface="+mn-ea"/>
                <a:cs typeface="+mn-cs"/>
              </a:rPr>
            </a:br>
            <a:endParaRPr kumimoji="0" lang="en-GB" sz="2800" b="0" i="0" u="none" strike="noStrike" kern="1200" cap="none" spc="0" normalizeH="0" baseline="0" noProof="0">
              <a:ln>
                <a:noFill/>
              </a:ln>
              <a:solidFill>
                <a:srgbClr val="FFFFFF"/>
              </a:solidFill>
              <a:effectLst/>
              <a:uLnTx/>
              <a:uFillTx/>
              <a:latin typeface="Eurostile LT Std Condensed"/>
              <a:ea typeface="+mn-ea"/>
              <a:cs typeface="+mn-cs"/>
            </a:endParaRPr>
          </a:p>
        </p:txBody>
      </p:sp>
      <p:pic>
        <p:nvPicPr>
          <p:cNvPr id="6" name="Picture 5">
            <a:extLst>
              <a:ext uri="{FF2B5EF4-FFF2-40B4-BE49-F238E27FC236}">
                <a16:creationId xmlns:a16="http://schemas.microsoft.com/office/drawing/2014/main" id="{4E23B4F5-281C-624E-B85C-2C8446779E59}"/>
              </a:ext>
            </a:extLst>
          </p:cNvPr>
          <p:cNvPicPr>
            <a:picLocks noChangeAspect="1"/>
          </p:cNvPicPr>
          <p:nvPr/>
        </p:nvPicPr>
        <p:blipFill>
          <a:blip r:embed="rId3"/>
          <a:stretch>
            <a:fillRect/>
          </a:stretch>
        </p:blipFill>
        <p:spPr>
          <a:xfrm>
            <a:off x="5500468" y="3478347"/>
            <a:ext cx="4353801" cy="3163597"/>
          </a:xfrm>
          <a:prstGeom prst="rect">
            <a:avLst/>
          </a:prstGeom>
        </p:spPr>
      </p:pic>
    </p:spTree>
    <p:extLst>
      <p:ext uri="{BB962C8B-B14F-4D97-AF65-F5344CB8AC3E}">
        <p14:creationId xmlns:p14="http://schemas.microsoft.com/office/powerpoint/2010/main" val="397275100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2CB1D4D4-8808-42EA-81CE-B68E4E4DAF4F}"/>
              </a:ext>
            </a:extLst>
          </p:cNvPr>
          <p:cNvSpPr txBox="1">
            <a:spLocks/>
          </p:cNvSpPr>
          <p:nvPr/>
        </p:nvSpPr>
        <p:spPr>
          <a:xfrm>
            <a:off x="342900" y="69841"/>
            <a:ext cx="7174460"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rPr>
              <a:t>Talk outline</a:t>
            </a:r>
          </a:p>
        </p:txBody>
      </p:sp>
      <p:pic>
        <p:nvPicPr>
          <p:cNvPr id="4" name="Picture 3">
            <a:extLst>
              <a:ext uri="{FF2B5EF4-FFF2-40B4-BE49-F238E27FC236}">
                <a16:creationId xmlns:a16="http://schemas.microsoft.com/office/drawing/2014/main" id="{D4757FB5-8017-4A2C-96CB-B4A269A2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a:outerShdw blurRad="177800" dist="38100" dir="16200000" sx="120000" sy="120000" rotWithShape="0">
              <a:schemeClr val="tx1">
                <a:alpha val="15000"/>
              </a:schemeClr>
            </a:outerShdw>
          </a:effectLst>
        </p:spPr>
      </p:pic>
      <p:pic>
        <p:nvPicPr>
          <p:cNvPr id="1026" name="Picture 2" descr="Image result for microsoft logo white">
            <a:extLst>
              <a:ext uri="{FF2B5EF4-FFF2-40B4-BE49-F238E27FC236}">
                <a16:creationId xmlns:a16="http://schemas.microsoft.com/office/drawing/2014/main" id="{90244C51-6D68-4EE9-993D-AF24F2DD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38" y="6456587"/>
            <a:ext cx="1045421" cy="223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6D9F9C-60B1-4299-A7B8-B3DE85EC42BF}"/>
              </a:ext>
            </a:extLst>
          </p:cNvPr>
          <p:cNvSpPr txBox="1"/>
          <p:nvPr/>
        </p:nvSpPr>
        <p:spPr>
          <a:xfrm>
            <a:off x="795548" y="1378274"/>
            <a:ext cx="10429875"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Deep learning intro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Distilled concepts of deep learning + Demo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CNNs + Demo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Sequence processing/NLP + Demo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dirty="0" err="1">
                <a:solidFill>
                  <a:prstClr val="white"/>
                </a:solidFill>
                <a:latin typeface="Eurostile LT Std Condensed (Headings)"/>
              </a:rPr>
              <a:t>Confused.com</a:t>
            </a:r>
            <a:r>
              <a:rPr lang="en-GB" sz="3600" dirty="0">
                <a:solidFill>
                  <a:prstClr val="white"/>
                </a:solidFill>
                <a:latin typeface="Eurostile LT Std Condensed (Headings)"/>
              </a:rPr>
              <a:t> machine learning story</a:t>
            </a:r>
            <a:endPar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Questions</a:t>
            </a:r>
          </a:p>
        </p:txBody>
      </p:sp>
      <p:pic>
        <p:nvPicPr>
          <p:cNvPr id="8" name="Picture 2" descr="Image result for deep learning">
            <a:extLst>
              <a:ext uri="{FF2B5EF4-FFF2-40B4-BE49-F238E27FC236}">
                <a16:creationId xmlns:a16="http://schemas.microsoft.com/office/drawing/2014/main" id="{992F4DC0-BD8B-4CE1-82CB-B6C8F5E95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100" y="3429000"/>
            <a:ext cx="6667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84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08D8-71D2-4888-9C24-D34C876FC397}"/>
              </a:ext>
            </a:extLst>
          </p:cNvPr>
          <p:cNvSpPr txBox="1">
            <a:spLocks noGrp="1"/>
          </p:cNvSpPr>
          <p:nvPr>
            <p:ph type="title"/>
          </p:nvPr>
        </p:nvSpPr>
        <p:spPr/>
        <p:txBody>
          <a:bodyPr/>
          <a:lstStyle/>
          <a:p>
            <a:pPr lvl="0"/>
            <a:r>
              <a:rPr lang="en-GB">
                <a:solidFill>
                  <a:srgbClr val="FFFFFF"/>
                </a:solidFill>
                <a:highlight>
                  <a:srgbClr val="000000"/>
                </a:highlight>
                <a:latin typeface="Eurostile LT Std Condensed (Headings)"/>
              </a:rPr>
              <a:t>MNIST DIGIT CLASSIFICATION</a:t>
            </a:r>
          </a:p>
        </p:txBody>
      </p:sp>
      <p:pic>
        <p:nvPicPr>
          <p:cNvPr id="3" name="Content Placeholder 3">
            <a:extLst>
              <a:ext uri="{FF2B5EF4-FFF2-40B4-BE49-F238E27FC236}">
                <a16:creationId xmlns:a16="http://schemas.microsoft.com/office/drawing/2014/main" id="{04A9323E-DE67-42DB-B96C-73B5CF6D0D3C}"/>
              </a:ext>
            </a:extLst>
          </p:cNvPr>
          <p:cNvPicPr>
            <a:picLocks noChangeAspect="1"/>
          </p:cNvPicPr>
          <p:nvPr/>
        </p:nvPicPr>
        <p:blipFill>
          <a:blip r:embed="rId3"/>
          <a:srcRect t="72197" r="12242"/>
          <a:stretch>
            <a:fillRect/>
          </a:stretch>
        </p:blipFill>
        <p:spPr>
          <a:xfrm>
            <a:off x="6073719" y="5263277"/>
            <a:ext cx="5756742" cy="1209796"/>
          </a:xfrm>
          <a:prstGeom prst="rect">
            <a:avLst/>
          </a:prstGeom>
          <a:noFill/>
          <a:ln cap="flat">
            <a:noFill/>
          </a:ln>
        </p:spPr>
      </p:pic>
      <p:cxnSp>
        <p:nvCxnSpPr>
          <p:cNvPr id="4" name="Straight Arrow Connector 5">
            <a:extLst>
              <a:ext uri="{FF2B5EF4-FFF2-40B4-BE49-F238E27FC236}">
                <a16:creationId xmlns:a16="http://schemas.microsoft.com/office/drawing/2014/main" id="{27E6C076-587B-486A-A50B-72B295C34D7D}"/>
              </a:ext>
            </a:extLst>
          </p:cNvPr>
          <p:cNvCxnSpPr/>
          <p:nvPr/>
        </p:nvCxnSpPr>
        <p:spPr>
          <a:xfrm flipV="1">
            <a:off x="5191121" y="4352928"/>
            <a:ext cx="2876557" cy="323843"/>
          </a:xfrm>
          <a:prstGeom prst="straightConnector1">
            <a:avLst/>
          </a:prstGeom>
          <a:noFill/>
          <a:ln w="9528" cap="flat">
            <a:solidFill>
              <a:srgbClr val="FFFFFF"/>
            </a:solidFill>
            <a:prstDash val="solid"/>
            <a:miter/>
            <a:tailEnd type="arrow"/>
          </a:ln>
        </p:spPr>
      </p:cxnSp>
      <p:pic>
        <p:nvPicPr>
          <p:cNvPr id="5" name="Picture 2" descr="Image result for mnist digit classification">
            <a:extLst>
              <a:ext uri="{FF2B5EF4-FFF2-40B4-BE49-F238E27FC236}">
                <a16:creationId xmlns:a16="http://schemas.microsoft.com/office/drawing/2014/main" id="{475CC868-AB9F-423C-B728-3FECF9FB138A}"/>
              </a:ext>
            </a:extLst>
          </p:cNvPr>
          <p:cNvPicPr>
            <a:picLocks noChangeAspect="1"/>
          </p:cNvPicPr>
          <p:nvPr/>
        </p:nvPicPr>
        <p:blipFill>
          <a:blip r:embed="rId4"/>
          <a:srcRect/>
          <a:stretch>
            <a:fillRect/>
          </a:stretch>
        </p:blipFill>
        <p:spPr>
          <a:xfrm>
            <a:off x="361535" y="1602284"/>
            <a:ext cx="5220282" cy="4131716"/>
          </a:xfrm>
          <a:prstGeom prst="rect">
            <a:avLst/>
          </a:prstGeom>
          <a:noFill/>
          <a:ln cap="flat">
            <a:noFill/>
          </a:ln>
        </p:spPr>
      </p:pic>
      <p:pic>
        <p:nvPicPr>
          <p:cNvPr id="6" name="Picture 6" descr="Image result for microsoft logo">
            <a:extLst>
              <a:ext uri="{FF2B5EF4-FFF2-40B4-BE49-F238E27FC236}">
                <a16:creationId xmlns:a16="http://schemas.microsoft.com/office/drawing/2014/main" id="{F0BA79F5-30C7-4B68-AE5C-AC38D88AB8F7}"/>
              </a:ext>
            </a:extLst>
          </p:cNvPr>
          <p:cNvPicPr>
            <a:picLocks noChangeAspect="1"/>
          </p:cNvPicPr>
          <p:nvPr/>
        </p:nvPicPr>
        <p:blipFill>
          <a:blip r:embed="rId5"/>
          <a:srcRect/>
          <a:stretch>
            <a:fillRect/>
          </a:stretch>
        </p:blipFill>
        <p:spPr>
          <a:xfrm>
            <a:off x="11071024" y="99898"/>
            <a:ext cx="1027694" cy="379229"/>
          </a:xfrm>
          <a:prstGeom prst="rect">
            <a:avLst/>
          </a:prstGeom>
          <a:noFill/>
          <a:ln cap="flat">
            <a:noFill/>
          </a:ln>
        </p:spPr>
      </p:pic>
      <p:pic>
        <p:nvPicPr>
          <p:cNvPr id="7" name="Picture 4" descr="Image result for mnist digit classification">
            <a:extLst>
              <a:ext uri="{FF2B5EF4-FFF2-40B4-BE49-F238E27FC236}">
                <a16:creationId xmlns:a16="http://schemas.microsoft.com/office/drawing/2014/main" id="{5FA41AA4-4E20-4CE7-B766-B8DD5FF42F02}"/>
              </a:ext>
            </a:extLst>
          </p:cNvPr>
          <p:cNvPicPr>
            <a:picLocks noChangeAspect="1"/>
          </p:cNvPicPr>
          <p:nvPr/>
        </p:nvPicPr>
        <p:blipFill>
          <a:blip r:embed="rId6"/>
          <a:srcRect/>
          <a:stretch>
            <a:fillRect/>
          </a:stretch>
        </p:blipFill>
        <p:spPr>
          <a:xfrm>
            <a:off x="6322426" y="1065623"/>
            <a:ext cx="5045293" cy="2648779"/>
          </a:xfrm>
          <a:prstGeom prst="rect">
            <a:avLst/>
          </a:prstGeom>
          <a:noFill/>
          <a:ln cap="flat">
            <a:noFill/>
          </a:ln>
        </p:spPr>
      </p:pic>
    </p:spTree>
    <p:extLst>
      <p:ext uri="{BB962C8B-B14F-4D97-AF65-F5344CB8AC3E}">
        <p14:creationId xmlns:p14="http://schemas.microsoft.com/office/powerpoint/2010/main" val="27403982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deep learning">
            <a:extLst>
              <a:ext uri="{FF2B5EF4-FFF2-40B4-BE49-F238E27FC236}">
                <a16:creationId xmlns:a16="http://schemas.microsoft.com/office/drawing/2014/main" id="{37F9616D-9523-4834-9FA9-0AB66934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100" y="-1775843"/>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3F10C7-EC94-48D9-94DD-2FE545C05A50}"/>
              </a:ext>
            </a:extLst>
          </p:cNvPr>
          <p:cNvSpPr>
            <a:spLocks noGrp="1"/>
          </p:cNvSpPr>
          <p:nvPr>
            <p:ph type="title" idx="4294967295"/>
          </p:nvPr>
        </p:nvSpPr>
        <p:spPr>
          <a:xfrm>
            <a:off x="394665" y="413319"/>
            <a:ext cx="11129962" cy="668338"/>
          </a:xfrm>
        </p:spPr>
        <p:txBody>
          <a:bodyPr/>
          <a:lstStyle/>
          <a:p>
            <a:r>
              <a:rPr lang="en-GB" dirty="0">
                <a:highlight>
                  <a:srgbClr val="000000"/>
                </a:highlight>
              </a:rPr>
              <a:t>WHAT IS A NEURAL NETWORK?</a:t>
            </a:r>
          </a:p>
        </p:txBody>
      </p:sp>
      <p:pic>
        <p:nvPicPr>
          <p:cNvPr id="3" name="Picture 2">
            <a:extLst>
              <a:ext uri="{FF2B5EF4-FFF2-40B4-BE49-F238E27FC236}">
                <a16:creationId xmlns:a16="http://schemas.microsoft.com/office/drawing/2014/main" id="{EAC2AD09-0153-49E1-BDB0-11F4ED6A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37" y="5588242"/>
            <a:ext cx="961601" cy="1026016"/>
          </a:xfrm>
          <a:prstGeom prst="rect">
            <a:avLst/>
          </a:prstGeom>
          <a:ln>
            <a:noFill/>
          </a:ln>
          <a:effectLst/>
        </p:spPr>
      </p:pic>
      <p:pic>
        <p:nvPicPr>
          <p:cNvPr id="4" name="Picture 4" descr="Image result for microsoft logo">
            <a:extLst>
              <a:ext uri="{FF2B5EF4-FFF2-40B4-BE49-F238E27FC236}">
                <a16:creationId xmlns:a16="http://schemas.microsoft.com/office/drawing/2014/main" id="{079FEF4C-BB24-4C6F-A898-2DFABF63D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3315" y="6345807"/>
            <a:ext cx="1182624" cy="436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ural network squashing">
            <a:extLst>
              <a:ext uri="{FF2B5EF4-FFF2-40B4-BE49-F238E27FC236}">
                <a16:creationId xmlns:a16="http://schemas.microsoft.com/office/drawing/2014/main" id="{BA59F363-FA22-432F-8121-B03DBDFA45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8707" y="1791809"/>
            <a:ext cx="7886700" cy="374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2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deep learning">
            <a:extLst>
              <a:ext uri="{FF2B5EF4-FFF2-40B4-BE49-F238E27FC236}">
                <a16:creationId xmlns:a16="http://schemas.microsoft.com/office/drawing/2014/main" id="{37F9616D-9523-4834-9FA9-0AB66934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1216788"/>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3F10C7-EC94-48D9-94DD-2FE545C05A50}"/>
              </a:ext>
            </a:extLst>
          </p:cNvPr>
          <p:cNvSpPr>
            <a:spLocks noGrp="1"/>
          </p:cNvSpPr>
          <p:nvPr>
            <p:ph type="title" idx="4294967295"/>
          </p:nvPr>
        </p:nvSpPr>
        <p:spPr>
          <a:xfrm>
            <a:off x="394665" y="413319"/>
            <a:ext cx="11129962" cy="668338"/>
          </a:xfrm>
        </p:spPr>
        <p:txBody>
          <a:bodyPr/>
          <a:lstStyle/>
          <a:p>
            <a:r>
              <a:rPr lang="en-GB" dirty="0">
                <a:highlight>
                  <a:srgbClr val="000000"/>
                </a:highlight>
              </a:rPr>
              <a:t>WHAT IS A DEEP NEURAL NETWORK?</a:t>
            </a:r>
          </a:p>
        </p:txBody>
      </p:sp>
      <p:pic>
        <p:nvPicPr>
          <p:cNvPr id="3" name="Picture 2">
            <a:extLst>
              <a:ext uri="{FF2B5EF4-FFF2-40B4-BE49-F238E27FC236}">
                <a16:creationId xmlns:a16="http://schemas.microsoft.com/office/drawing/2014/main" id="{EAC2AD09-0153-49E1-BDB0-11F4ED6A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37" y="5588242"/>
            <a:ext cx="961601" cy="1026016"/>
          </a:xfrm>
          <a:prstGeom prst="rect">
            <a:avLst/>
          </a:prstGeom>
          <a:ln>
            <a:noFill/>
          </a:ln>
          <a:effectLst/>
        </p:spPr>
      </p:pic>
      <p:pic>
        <p:nvPicPr>
          <p:cNvPr id="4" name="Picture 4" descr="Image result for microsoft logo">
            <a:extLst>
              <a:ext uri="{FF2B5EF4-FFF2-40B4-BE49-F238E27FC236}">
                <a16:creationId xmlns:a16="http://schemas.microsoft.com/office/drawing/2014/main" id="{079FEF4C-BB24-4C6F-A898-2DFABF63D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3315" y="6345807"/>
            <a:ext cx="1182624" cy="4364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neural network squashing">
            <a:extLst>
              <a:ext uri="{FF2B5EF4-FFF2-40B4-BE49-F238E27FC236}">
                <a16:creationId xmlns:a16="http://schemas.microsoft.com/office/drawing/2014/main" id="{5FFDAC5B-3E86-4126-ACFC-C6A0C02427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899" y="1509713"/>
            <a:ext cx="9134475" cy="474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9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igmoid function">
            <a:extLst>
              <a:ext uri="{FF2B5EF4-FFF2-40B4-BE49-F238E27FC236}">
                <a16:creationId xmlns:a16="http://schemas.microsoft.com/office/drawing/2014/main" id="{8D7C0C09-6F7C-46ED-82C9-A9D8BA76C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385762"/>
            <a:ext cx="7096125" cy="47233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8469C616-7705-463D-BD90-807B0CD6CCCE}"/>
              </a:ext>
            </a:extLst>
          </p:cNvPr>
          <p:cNvSpPr>
            <a:spLocks noGrp="1"/>
          </p:cNvSpPr>
          <p:nvPr>
            <p:ph type="title"/>
          </p:nvPr>
        </p:nvSpPr>
        <p:spPr/>
        <p:txBody>
          <a:bodyPr/>
          <a:lstStyle/>
          <a:p>
            <a:r>
              <a:rPr lang="en-GB" dirty="0"/>
              <a:t>Sigmoid SQUASHING Function</a:t>
            </a:r>
          </a:p>
        </p:txBody>
      </p:sp>
      <p:pic>
        <p:nvPicPr>
          <p:cNvPr id="10" name="Picture 9">
            <a:extLst>
              <a:ext uri="{FF2B5EF4-FFF2-40B4-BE49-F238E27FC236}">
                <a16:creationId xmlns:a16="http://schemas.microsoft.com/office/drawing/2014/main" id="{ACF5B2D4-A722-4CBD-8318-DD0F029C22BC}"/>
              </a:ext>
            </a:extLst>
          </p:cNvPr>
          <p:cNvPicPr>
            <a:picLocks noChangeAspect="1"/>
          </p:cNvPicPr>
          <p:nvPr/>
        </p:nvPicPr>
        <p:blipFill>
          <a:blip r:embed="rId4"/>
          <a:stretch>
            <a:fillRect/>
          </a:stretch>
        </p:blipFill>
        <p:spPr>
          <a:xfrm>
            <a:off x="9410270" y="766762"/>
            <a:ext cx="2059398" cy="1824038"/>
          </a:xfrm>
          <a:prstGeom prst="rect">
            <a:avLst/>
          </a:prstGeom>
        </p:spPr>
      </p:pic>
      <p:pic>
        <p:nvPicPr>
          <p:cNvPr id="5" name="Picture 4" descr="Image result for microsoft logo">
            <a:extLst>
              <a:ext uri="{FF2B5EF4-FFF2-40B4-BE49-F238E27FC236}">
                <a16:creationId xmlns:a16="http://schemas.microsoft.com/office/drawing/2014/main" id="{63008D07-912B-4043-A4A3-2DAA09EE8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356" y="615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77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69C616-7705-463D-BD90-807B0CD6CCCE}"/>
              </a:ext>
            </a:extLst>
          </p:cNvPr>
          <p:cNvSpPr>
            <a:spLocks noGrp="1"/>
          </p:cNvSpPr>
          <p:nvPr>
            <p:ph type="title"/>
          </p:nvPr>
        </p:nvSpPr>
        <p:spPr/>
        <p:txBody>
          <a:bodyPr/>
          <a:lstStyle/>
          <a:p>
            <a:r>
              <a:rPr lang="en-GB" dirty="0" err="1"/>
              <a:t>TANh</a:t>
            </a:r>
            <a:r>
              <a:rPr lang="en-GB" dirty="0"/>
              <a:t> SQUASHING Function</a:t>
            </a:r>
          </a:p>
        </p:txBody>
      </p:sp>
      <p:pic>
        <p:nvPicPr>
          <p:cNvPr id="7170" name="Picture 2" descr="Image result for hyperbolic tangent">
            <a:extLst>
              <a:ext uri="{FF2B5EF4-FFF2-40B4-BE49-F238E27FC236}">
                <a16:creationId xmlns:a16="http://schemas.microsoft.com/office/drawing/2014/main" id="{B726172F-A2BF-43D0-926D-54C4AE7D3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8" y="566738"/>
            <a:ext cx="6853237" cy="424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1F7684-5BD4-4714-B652-199FBAC994C0}"/>
              </a:ext>
            </a:extLst>
          </p:cNvPr>
          <p:cNvPicPr>
            <a:picLocks noChangeAspect="1"/>
          </p:cNvPicPr>
          <p:nvPr/>
        </p:nvPicPr>
        <p:blipFill>
          <a:blip r:embed="rId4"/>
          <a:stretch>
            <a:fillRect/>
          </a:stretch>
        </p:blipFill>
        <p:spPr>
          <a:xfrm>
            <a:off x="9494837" y="780520"/>
            <a:ext cx="2233613" cy="1802295"/>
          </a:xfrm>
          <a:prstGeom prst="rect">
            <a:avLst/>
          </a:prstGeom>
        </p:spPr>
      </p:pic>
      <p:pic>
        <p:nvPicPr>
          <p:cNvPr id="5" name="Picture 4" descr="Image result for microsoft logo">
            <a:extLst>
              <a:ext uri="{FF2B5EF4-FFF2-40B4-BE49-F238E27FC236}">
                <a16:creationId xmlns:a16="http://schemas.microsoft.com/office/drawing/2014/main" id="{78E4141A-D952-46E8-9424-0FD240354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356" y="130337"/>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24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69C616-7705-463D-BD90-807B0CD6CCCE}"/>
              </a:ext>
            </a:extLst>
          </p:cNvPr>
          <p:cNvSpPr>
            <a:spLocks noGrp="1"/>
          </p:cNvSpPr>
          <p:nvPr>
            <p:ph type="title"/>
          </p:nvPr>
        </p:nvSpPr>
        <p:spPr/>
        <p:txBody>
          <a:bodyPr/>
          <a:lstStyle/>
          <a:p>
            <a:r>
              <a:rPr lang="en-GB" dirty="0"/>
              <a:t>RELU SQUASHING Function</a:t>
            </a:r>
          </a:p>
        </p:txBody>
      </p:sp>
      <p:pic>
        <p:nvPicPr>
          <p:cNvPr id="10242" name="Picture 2" descr="Image result for leaky rectified linear unit">
            <a:extLst>
              <a:ext uri="{FF2B5EF4-FFF2-40B4-BE49-F238E27FC236}">
                <a16:creationId xmlns:a16="http://schemas.microsoft.com/office/drawing/2014/main" id="{02088D2E-E684-416C-9E9F-D85098BD4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3" y="704850"/>
            <a:ext cx="7545481" cy="42757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551B461-DF2D-4721-BBDB-0A9831C8CD2B}"/>
              </a:ext>
            </a:extLst>
          </p:cNvPr>
          <p:cNvPicPr>
            <a:picLocks noChangeAspect="1"/>
          </p:cNvPicPr>
          <p:nvPr/>
        </p:nvPicPr>
        <p:blipFill rotWithShape="1">
          <a:blip r:embed="rId4"/>
          <a:srcRect r="7833"/>
          <a:stretch/>
        </p:blipFill>
        <p:spPr>
          <a:xfrm>
            <a:off x="8560858" y="740735"/>
            <a:ext cx="3362325" cy="638175"/>
          </a:xfrm>
          <a:prstGeom prst="rect">
            <a:avLst/>
          </a:prstGeom>
        </p:spPr>
      </p:pic>
      <p:pic>
        <p:nvPicPr>
          <p:cNvPr id="2" name="Picture 1">
            <a:extLst>
              <a:ext uri="{FF2B5EF4-FFF2-40B4-BE49-F238E27FC236}">
                <a16:creationId xmlns:a16="http://schemas.microsoft.com/office/drawing/2014/main" id="{3879C52C-26A2-4184-9911-E396FB6A1F3C}"/>
              </a:ext>
            </a:extLst>
          </p:cNvPr>
          <p:cNvPicPr>
            <a:picLocks noChangeAspect="1"/>
          </p:cNvPicPr>
          <p:nvPr/>
        </p:nvPicPr>
        <p:blipFill>
          <a:blip r:embed="rId5"/>
          <a:stretch>
            <a:fillRect/>
          </a:stretch>
        </p:blipFill>
        <p:spPr>
          <a:xfrm>
            <a:off x="9465869" y="3206567"/>
            <a:ext cx="2522029" cy="1902110"/>
          </a:xfrm>
          <a:prstGeom prst="rect">
            <a:avLst/>
          </a:prstGeom>
        </p:spPr>
      </p:pic>
      <p:pic>
        <p:nvPicPr>
          <p:cNvPr id="6" name="Picture 4" descr="Image result for microsoft logo">
            <a:extLst>
              <a:ext uri="{FF2B5EF4-FFF2-40B4-BE49-F238E27FC236}">
                <a16:creationId xmlns:a16="http://schemas.microsoft.com/office/drawing/2014/main" id="{55A4E994-0EE9-4F71-913A-5E95AE0FA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8356" y="16756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6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D152F-9A29-4F13-9990-D1454FF3AF64}"/>
              </a:ext>
            </a:extLst>
          </p:cNvPr>
          <p:cNvPicPr>
            <a:picLocks noChangeAspect="1"/>
          </p:cNvPicPr>
          <p:nvPr/>
        </p:nvPicPr>
        <p:blipFill>
          <a:blip r:embed="rId3"/>
          <a:stretch>
            <a:fillRect/>
          </a:stretch>
        </p:blipFill>
        <p:spPr>
          <a:xfrm>
            <a:off x="409575" y="961966"/>
            <a:ext cx="11144249" cy="5189149"/>
          </a:xfrm>
          <a:prstGeom prst="rect">
            <a:avLst/>
          </a:prstGeom>
        </p:spPr>
      </p:pic>
      <p:pic>
        <p:nvPicPr>
          <p:cNvPr id="5" name="Picture 4">
            <a:extLst>
              <a:ext uri="{FF2B5EF4-FFF2-40B4-BE49-F238E27FC236}">
                <a16:creationId xmlns:a16="http://schemas.microsoft.com/office/drawing/2014/main" id="{F5DB38EB-2E71-4CBA-942C-400D01FE3932}"/>
              </a:ext>
            </a:extLst>
          </p:cNvPr>
          <p:cNvPicPr>
            <a:picLocks noChangeAspect="1"/>
          </p:cNvPicPr>
          <p:nvPr/>
        </p:nvPicPr>
        <p:blipFill>
          <a:blip r:embed="rId4"/>
          <a:stretch>
            <a:fillRect/>
          </a:stretch>
        </p:blipFill>
        <p:spPr>
          <a:xfrm>
            <a:off x="6586538" y="484198"/>
            <a:ext cx="4652962" cy="2093582"/>
          </a:xfrm>
          <a:prstGeom prst="rect">
            <a:avLst/>
          </a:prstGeom>
        </p:spPr>
      </p:pic>
      <p:pic>
        <p:nvPicPr>
          <p:cNvPr id="5122" name="Picture 2" descr="Image result for microsoft logo transparent">
            <a:extLst>
              <a:ext uri="{FF2B5EF4-FFF2-40B4-BE49-F238E27FC236}">
                <a16:creationId xmlns:a16="http://schemas.microsoft.com/office/drawing/2014/main" id="{2FC989BB-6E43-4B60-BD54-BFBF1FE89F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7900" y="5874634"/>
            <a:ext cx="2324100" cy="8576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64BB1D-7527-4941-A9F4-95BBA443BC87}"/>
              </a:ext>
            </a:extLst>
          </p:cNvPr>
          <p:cNvSpPr txBox="1"/>
          <p:nvPr/>
        </p:nvSpPr>
        <p:spPr>
          <a:xfrm>
            <a:off x="161925" y="130255"/>
            <a:ext cx="561975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505050"/>
                </a:solidFill>
                <a:effectLst/>
                <a:uLnTx/>
                <a:uFillTx/>
                <a:latin typeface="Eurostile LT Std Condensed"/>
                <a:ea typeface="+mn-ea"/>
                <a:cs typeface="+mn-cs"/>
              </a:rPr>
              <a:t>BACKPROPAGATION</a:t>
            </a:r>
          </a:p>
        </p:txBody>
      </p:sp>
      <p:pic>
        <p:nvPicPr>
          <p:cNvPr id="8" name="Picture 7">
            <a:extLst>
              <a:ext uri="{FF2B5EF4-FFF2-40B4-BE49-F238E27FC236}">
                <a16:creationId xmlns:a16="http://schemas.microsoft.com/office/drawing/2014/main" id="{FED23ABF-F379-47CD-AB7E-A06B10275794}"/>
              </a:ext>
            </a:extLst>
          </p:cNvPr>
          <p:cNvPicPr>
            <a:picLocks noChangeAspect="1"/>
          </p:cNvPicPr>
          <p:nvPr/>
        </p:nvPicPr>
        <p:blipFill>
          <a:blip r:embed="rId6"/>
          <a:stretch>
            <a:fillRect/>
          </a:stretch>
        </p:blipFill>
        <p:spPr>
          <a:xfrm>
            <a:off x="10620374" y="4243387"/>
            <a:ext cx="933450" cy="790575"/>
          </a:xfrm>
          <a:prstGeom prst="rect">
            <a:avLst/>
          </a:prstGeom>
        </p:spPr>
      </p:pic>
    </p:spTree>
    <p:extLst>
      <p:ext uri="{BB962C8B-B14F-4D97-AF65-F5344CB8AC3E}">
        <p14:creationId xmlns:p14="http://schemas.microsoft.com/office/powerpoint/2010/main" val="39593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B4F2-1151-4CE2-A49D-DD665D0FD9C1}"/>
              </a:ext>
            </a:extLst>
          </p:cNvPr>
          <p:cNvSpPr>
            <a:spLocks noGrp="1"/>
          </p:cNvSpPr>
          <p:nvPr>
            <p:ph type="title"/>
          </p:nvPr>
        </p:nvSpPr>
        <p:spPr/>
        <p:txBody>
          <a:bodyPr/>
          <a:lstStyle/>
          <a:p>
            <a:r>
              <a:rPr lang="en-GB" dirty="0"/>
              <a:t>Weight Update</a:t>
            </a:r>
          </a:p>
        </p:txBody>
      </p:sp>
      <p:sp>
        <p:nvSpPr>
          <p:cNvPr id="3" name="Picture Placeholder 2">
            <a:extLst>
              <a:ext uri="{FF2B5EF4-FFF2-40B4-BE49-F238E27FC236}">
                <a16:creationId xmlns:a16="http://schemas.microsoft.com/office/drawing/2014/main" id="{D988C877-18A5-4E90-A89D-77C100923DA4}"/>
              </a:ext>
            </a:extLst>
          </p:cNvPr>
          <p:cNvSpPr>
            <a:spLocks noGrp="1"/>
          </p:cNvSpPr>
          <p:nvPr>
            <p:ph type="pic" sz="quarter" idx="13"/>
          </p:nvPr>
        </p:nvSpPr>
        <p:spPr/>
      </p:sp>
      <p:pic>
        <p:nvPicPr>
          <p:cNvPr id="4" name="Picture 3">
            <a:extLst>
              <a:ext uri="{FF2B5EF4-FFF2-40B4-BE49-F238E27FC236}">
                <a16:creationId xmlns:a16="http://schemas.microsoft.com/office/drawing/2014/main" id="{0EC90252-97D7-4BFF-9F3E-D76114F13DD9}"/>
              </a:ext>
            </a:extLst>
          </p:cNvPr>
          <p:cNvPicPr>
            <a:picLocks noChangeAspect="1"/>
          </p:cNvPicPr>
          <p:nvPr/>
        </p:nvPicPr>
        <p:blipFill>
          <a:blip r:embed="rId3"/>
          <a:stretch>
            <a:fillRect/>
          </a:stretch>
        </p:blipFill>
        <p:spPr>
          <a:xfrm>
            <a:off x="1905000" y="752475"/>
            <a:ext cx="7905750" cy="3790950"/>
          </a:xfrm>
          <a:prstGeom prst="rect">
            <a:avLst/>
          </a:prstGeom>
        </p:spPr>
      </p:pic>
      <p:pic>
        <p:nvPicPr>
          <p:cNvPr id="5" name="Picture 4" descr="Image result for microsoft logo">
            <a:extLst>
              <a:ext uri="{FF2B5EF4-FFF2-40B4-BE49-F238E27FC236}">
                <a16:creationId xmlns:a16="http://schemas.microsoft.com/office/drawing/2014/main" id="{D30870A1-2C39-459E-BC17-475DC3CF2B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9376" y="103854"/>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2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0EA-61A0-42D8-BDC7-E23F803BCA06}"/>
              </a:ext>
            </a:extLst>
          </p:cNvPr>
          <p:cNvSpPr>
            <a:spLocks noGrp="1"/>
          </p:cNvSpPr>
          <p:nvPr>
            <p:ph type="title"/>
          </p:nvPr>
        </p:nvSpPr>
        <p:spPr/>
        <p:txBody>
          <a:bodyPr/>
          <a:lstStyle/>
          <a:p>
            <a:r>
              <a:rPr lang="en-GB" dirty="0"/>
              <a:t>Backprop Algorithm</a:t>
            </a:r>
          </a:p>
        </p:txBody>
      </p:sp>
      <p:pic>
        <p:nvPicPr>
          <p:cNvPr id="4" name="Picture 3">
            <a:extLst>
              <a:ext uri="{FF2B5EF4-FFF2-40B4-BE49-F238E27FC236}">
                <a16:creationId xmlns:a16="http://schemas.microsoft.com/office/drawing/2014/main" id="{D3FF7E33-572E-4844-9C72-45FB99E8B2E2}"/>
              </a:ext>
            </a:extLst>
          </p:cNvPr>
          <p:cNvPicPr>
            <a:picLocks noChangeAspect="1"/>
          </p:cNvPicPr>
          <p:nvPr/>
        </p:nvPicPr>
        <p:blipFill>
          <a:blip r:embed="rId3"/>
          <a:stretch>
            <a:fillRect/>
          </a:stretch>
        </p:blipFill>
        <p:spPr>
          <a:xfrm>
            <a:off x="623887" y="595312"/>
            <a:ext cx="10658475" cy="4238625"/>
          </a:xfrm>
          <a:prstGeom prst="rect">
            <a:avLst/>
          </a:prstGeom>
        </p:spPr>
      </p:pic>
      <p:pic>
        <p:nvPicPr>
          <p:cNvPr id="5" name="Picture 4" descr="Image result for microsoft logo">
            <a:extLst>
              <a:ext uri="{FF2B5EF4-FFF2-40B4-BE49-F238E27FC236}">
                <a16:creationId xmlns:a16="http://schemas.microsoft.com/office/drawing/2014/main" id="{A53BB121-594F-4BB7-8D46-64A3736B7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7718" y="15891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64BB1D-7527-4941-A9F4-95BBA443BC87}"/>
              </a:ext>
            </a:extLst>
          </p:cNvPr>
          <p:cNvSpPr txBox="1"/>
          <p:nvPr/>
        </p:nvSpPr>
        <p:spPr>
          <a:xfrm>
            <a:off x="161924" y="130255"/>
            <a:ext cx="79533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505050"/>
                </a:solidFill>
                <a:effectLst/>
                <a:uLnTx/>
                <a:uFillTx/>
                <a:latin typeface="Eurostile LT Std Condensed"/>
                <a:ea typeface="+mn-ea"/>
                <a:cs typeface="+mn-cs"/>
              </a:rPr>
              <a:t>OPTIMIZATION/GRADIENT DESCENT</a:t>
            </a:r>
          </a:p>
        </p:txBody>
      </p:sp>
      <p:pic>
        <p:nvPicPr>
          <p:cNvPr id="11266" name="Picture 2" descr="Image result for gradient descent">
            <a:extLst>
              <a:ext uri="{FF2B5EF4-FFF2-40B4-BE49-F238E27FC236}">
                <a16:creationId xmlns:a16="http://schemas.microsoft.com/office/drawing/2014/main" id="{5317184A-9BEA-441F-B7AF-8408978E2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94" y="1062038"/>
            <a:ext cx="8824912" cy="45147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9C503E-6E56-4071-9587-03CC96E770C7}"/>
              </a:ext>
            </a:extLst>
          </p:cNvPr>
          <p:cNvSpPr txBox="1"/>
          <p:nvPr/>
        </p:nvSpPr>
        <p:spPr>
          <a:xfrm>
            <a:off x="2057400" y="6343650"/>
            <a:ext cx="66865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05050"/>
                </a:solidFill>
                <a:effectLst/>
                <a:uLnTx/>
                <a:uFillTx/>
                <a:latin typeface="Eurostile LT Std Condensed"/>
                <a:ea typeface="+mn-ea"/>
                <a:cs typeface="+mn-cs"/>
              </a:rPr>
              <a:t>WEIGHT UPDATES IN EPOCHS / TRAINING DATA SPLIT INTO MINIBATCHES</a:t>
            </a:r>
          </a:p>
        </p:txBody>
      </p:sp>
    </p:spTree>
    <p:extLst>
      <p:ext uri="{BB962C8B-B14F-4D97-AF65-F5344CB8AC3E}">
        <p14:creationId xmlns:p14="http://schemas.microsoft.com/office/powerpoint/2010/main" val="405062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7DE345-E50E-4360-A22E-C2066058B431}"/>
              </a:ext>
            </a:extLst>
          </p:cNvPr>
          <p:cNvSpPr/>
          <p:nvPr/>
        </p:nvSpPr>
        <p:spPr>
          <a:xfrm>
            <a:off x="323849" y="6220510"/>
            <a:ext cx="753427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Segoe UI"/>
                <a:ea typeface="+mn-ea"/>
                <a:cs typeface="+mn-cs"/>
              </a:rPr>
              <a:t>https://www.manning.com/books/deep-learning-with-python</a:t>
            </a:r>
          </a:p>
        </p:txBody>
      </p:sp>
      <p:pic>
        <p:nvPicPr>
          <p:cNvPr id="3" name="Picture 2">
            <a:extLst>
              <a:ext uri="{FF2B5EF4-FFF2-40B4-BE49-F238E27FC236}">
                <a16:creationId xmlns:a16="http://schemas.microsoft.com/office/drawing/2014/main" id="{62281FDD-D346-48CF-AC8F-788E7FDEFEB6}"/>
              </a:ext>
            </a:extLst>
          </p:cNvPr>
          <p:cNvPicPr>
            <a:picLocks noChangeAspect="1"/>
          </p:cNvPicPr>
          <p:nvPr/>
        </p:nvPicPr>
        <p:blipFill rotWithShape="1">
          <a:blip r:embed="rId3"/>
          <a:srcRect t="-1" b="1341"/>
          <a:stretch/>
        </p:blipFill>
        <p:spPr>
          <a:xfrm>
            <a:off x="4808955" y="1627632"/>
            <a:ext cx="3163470" cy="4134993"/>
          </a:xfrm>
          <a:prstGeom prst="rect">
            <a:avLst/>
          </a:prstGeom>
        </p:spPr>
      </p:pic>
      <p:pic>
        <p:nvPicPr>
          <p:cNvPr id="4" name="Picture 10" descr="Image result for microsoft logo">
            <a:extLst>
              <a:ext uri="{FF2B5EF4-FFF2-40B4-BE49-F238E27FC236}">
                <a16:creationId xmlns:a16="http://schemas.microsoft.com/office/drawing/2014/main" id="{94C67258-9424-4DB1-BF78-6236AD771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49" y="632253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FD7DE3-5F11-4D59-9CAB-2C59DC306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
        <p:nvSpPr>
          <p:cNvPr id="6" name="TextBox 5">
            <a:extLst>
              <a:ext uri="{FF2B5EF4-FFF2-40B4-BE49-F238E27FC236}">
                <a16:creationId xmlns:a16="http://schemas.microsoft.com/office/drawing/2014/main" id="{9768A52E-95AA-8146-9FEA-6C09ABF98929}"/>
              </a:ext>
            </a:extLst>
          </p:cNvPr>
          <p:cNvSpPr txBox="1"/>
          <p:nvPr/>
        </p:nvSpPr>
        <p:spPr>
          <a:xfrm>
            <a:off x="475488" y="384049"/>
            <a:ext cx="8887968" cy="523220"/>
          </a:xfrm>
          <a:prstGeom prst="rect">
            <a:avLst/>
          </a:prstGeom>
          <a:noFill/>
        </p:spPr>
        <p:txBody>
          <a:bodyPr wrap="square" rtlCol="0">
            <a:spAutoFit/>
          </a:bodyPr>
          <a:lstStyle/>
          <a:p>
            <a:r>
              <a:rPr lang="en-US" sz="2800" b="1" dirty="0"/>
              <a:t>Francois </a:t>
            </a:r>
            <a:r>
              <a:rPr lang="en-US" sz="2800" b="1" dirty="0" err="1"/>
              <a:t>Chollet</a:t>
            </a:r>
            <a:r>
              <a:rPr lang="en-US" sz="2800" b="1" dirty="0"/>
              <a:t> is a living legend, please buy his book</a:t>
            </a:r>
          </a:p>
        </p:txBody>
      </p:sp>
    </p:spTree>
    <p:extLst>
      <p:ext uri="{BB962C8B-B14F-4D97-AF65-F5344CB8AC3E}">
        <p14:creationId xmlns:p14="http://schemas.microsoft.com/office/powerpoint/2010/main" val="220395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2CB1D4D4-8808-42EA-81CE-B68E4E4DAF4F}"/>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UNIVERSAL MACHINE LEARNING PROCESS</a:t>
            </a:r>
          </a:p>
        </p:txBody>
      </p:sp>
      <p:pic>
        <p:nvPicPr>
          <p:cNvPr id="4" name="Picture 3">
            <a:extLst>
              <a:ext uri="{FF2B5EF4-FFF2-40B4-BE49-F238E27FC236}">
                <a16:creationId xmlns:a16="http://schemas.microsoft.com/office/drawing/2014/main" id="{D4757FB5-8017-4A2C-96CB-B4A269A2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a:outerShdw blurRad="177800" dist="38100" dir="16200000" sx="120000" sy="120000" rotWithShape="0">
              <a:schemeClr val="tx1">
                <a:alpha val="15000"/>
              </a:schemeClr>
            </a:outerShdw>
          </a:effectLst>
        </p:spPr>
      </p:pic>
      <p:pic>
        <p:nvPicPr>
          <p:cNvPr id="1026" name="Picture 2" descr="Image result for microsoft logo white">
            <a:extLst>
              <a:ext uri="{FF2B5EF4-FFF2-40B4-BE49-F238E27FC236}">
                <a16:creationId xmlns:a16="http://schemas.microsoft.com/office/drawing/2014/main" id="{90244C51-6D68-4EE9-993D-AF24F2DD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38" y="6456587"/>
            <a:ext cx="1045421" cy="223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6D9F9C-60B1-4299-A7B8-B3DE85EC42BF}"/>
              </a:ext>
            </a:extLst>
          </p:cNvPr>
          <p:cNvSpPr txBox="1"/>
          <p:nvPr/>
        </p:nvSpPr>
        <p:spPr>
          <a:xfrm>
            <a:off x="662198" y="1762185"/>
            <a:ext cx="10429875"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Define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Define success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Validation process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Vectorise/normalize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Develop naïve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Refine model based on validation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endParaRPr>
          </a:p>
        </p:txBody>
      </p:sp>
      <p:pic>
        <p:nvPicPr>
          <p:cNvPr id="8" name="Picture 2" descr="Image result for deep learning">
            <a:extLst>
              <a:ext uri="{FF2B5EF4-FFF2-40B4-BE49-F238E27FC236}">
                <a16:creationId xmlns:a16="http://schemas.microsoft.com/office/drawing/2014/main" id="{992F4DC0-BD8B-4CE1-82CB-B6C8F5E95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100" y="3429000"/>
            <a:ext cx="6667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6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deep learning">
            <a:extLst>
              <a:ext uri="{FF2B5EF4-FFF2-40B4-BE49-F238E27FC236}">
                <a16:creationId xmlns:a16="http://schemas.microsoft.com/office/drawing/2014/main" id="{37F9616D-9523-4834-9FA9-0AB669349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207138"/>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3F10C7-EC94-48D9-94DD-2FE545C05A50}"/>
              </a:ext>
            </a:extLst>
          </p:cNvPr>
          <p:cNvSpPr>
            <a:spLocks noGrp="1"/>
          </p:cNvSpPr>
          <p:nvPr>
            <p:ph type="title" idx="4294967295"/>
          </p:nvPr>
        </p:nvSpPr>
        <p:spPr>
          <a:xfrm>
            <a:off x="1062038" y="1020763"/>
            <a:ext cx="11129962" cy="5067300"/>
          </a:xfrm>
        </p:spPr>
        <p:txBody>
          <a:bodyPr/>
          <a:lstStyle/>
          <a:p>
            <a:r>
              <a:rPr lang="en-GB" dirty="0">
                <a:highlight>
                  <a:srgbClr val="000000"/>
                </a:highlight>
              </a:rPr>
              <a:t>DISTILLED CONCEPTS OF DEEP LEARNING</a:t>
            </a:r>
          </a:p>
        </p:txBody>
      </p:sp>
      <p:pic>
        <p:nvPicPr>
          <p:cNvPr id="3" name="Picture 2">
            <a:extLst>
              <a:ext uri="{FF2B5EF4-FFF2-40B4-BE49-F238E27FC236}">
                <a16:creationId xmlns:a16="http://schemas.microsoft.com/office/drawing/2014/main" id="{EAC2AD09-0153-49E1-BDB0-11F4ED6A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36" y="335787"/>
            <a:ext cx="961601" cy="1026016"/>
          </a:xfrm>
          <a:prstGeom prst="rect">
            <a:avLst/>
          </a:prstGeom>
          <a:ln>
            <a:noFill/>
          </a:ln>
          <a:effectLst/>
        </p:spPr>
      </p:pic>
      <p:pic>
        <p:nvPicPr>
          <p:cNvPr id="4" name="Picture 4" descr="Image result for microsoft logo">
            <a:extLst>
              <a:ext uri="{FF2B5EF4-FFF2-40B4-BE49-F238E27FC236}">
                <a16:creationId xmlns:a16="http://schemas.microsoft.com/office/drawing/2014/main" id="{079FEF4C-BB24-4C6F-A898-2DFABF63D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3315" y="6336638"/>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35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3" name="Picture 2" descr="Image result for deep learning">
            <a:extLst>
              <a:ext uri="{FF2B5EF4-FFF2-40B4-BE49-F238E27FC236}">
                <a16:creationId xmlns:a16="http://schemas.microsoft.com/office/drawing/2014/main" id="{83659714-5718-9C46-92AD-7373B7DCD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02" y="3673201"/>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322782" y="5612059"/>
            <a:ext cx="11129433" cy="731993"/>
          </a:xfrm>
        </p:spPr>
        <p:txBody>
          <a:bodyPr/>
          <a:lstStyle/>
          <a:p>
            <a:r>
              <a:rPr lang="en-GB" sz="6400" dirty="0">
                <a:solidFill>
                  <a:schemeClr val="bg1"/>
                </a:solidFill>
                <a:highlight>
                  <a:srgbClr val="000000"/>
                </a:highlight>
                <a:latin typeface="Eurostile LT Std Condensed (Headings)"/>
              </a:rPr>
              <a:t>3 TYPES OF NETWORK ARCHITECTURE</a:t>
            </a:r>
          </a:p>
        </p:txBody>
      </p:sp>
      <p:sp>
        <p:nvSpPr>
          <p:cNvPr id="2" name="TextBox 1">
            <a:extLst>
              <a:ext uri="{FF2B5EF4-FFF2-40B4-BE49-F238E27FC236}">
                <a16:creationId xmlns:a16="http://schemas.microsoft.com/office/drawing/2014/main" id="{80ABD35C-F0DC-40F9-8FC4-626D7A8EF3C8}"/>
              </a:ext>
            </a:extLst>
          </p:cNvPr>
          <p:cNvSpPr txBox="1"/>
          <p:nvPr/>
        </p:nvSpPr>
        <p:spPr>
          <a:xfrm>
            <a:off x="544968" y="1314754"/>
            <a:ext cx="10685059" cy="2277547"/>
          </a:xfrm>
          <a:prstGeom prst="rect">
            <a:avLst/>
          </a:prstGeom>
          <a:noFill/>
        </p:spPr>
        <p:txBody>
          <a:bodyPr wrap="square" lIns="182880" tIns="146304" rIns="182880" bIns="146304" rtlCol="0">
            <a:spAutoFit/>
          </a:bodyPr>
          <a:lstStyle/>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4400" b="0" i="0" u="none" strike="noStrike" kern="1200" cap="none" spc="0" normalizeH="0" baseline="0" noProof="0" dirty="0">
                <a:ln>
                  <a:noFill/>
                </a:ln>
                <a:solidFill>
                  <a:srgbClr val="FFFFFF"/>
                </a:solidFill>
                <a:effectLst/>
                <a:uLnTx/>
                <a:uFillTx/>
                <a:latin typeface="Eurostile LT Std Condensed"/>
                <a:ea typeface="+mn-ea"/>
                <a:cs typeface="+mn-cs"/>
              </a:rPr>
              <a:t>DENSELY CONNECTED NETWORKS</a:t>
            </a: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lang="en-GB" sz="4400" dirty="0">
                <a:solidFill>
                  <a:srgbClr val="FFFFFF"/>
                </a:solidFill>
                <a:latin typeface="Eurostile LT Std Condensed"/>
              </a:rPr>
              <a:t>CONVOLUTIONAL NEURAL NETWORKS (MODEL SPACE)</a:t>
            </a: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4400" b="0" i="0" u="none" strike="noStrike" kern="1200" cap="none" spc="0" normalizeH="0" baseline="0" noProof="0" dirty="0">
                <a:ln>
                  <a:noFill/>
                </a:ln>
                <a:solidFill>
                  <a:srgbClr val="FFFFFF"/>
                </a:solidFill>
                <a:effectLst/>
                <a:uLnTx/>
                <a:uFillTx/>
                <a:latin typeface="Eurostile LT Std Condensed"/>
                <a:ea typeface="+mn-ea"/>
                <a:cs typeface="+mn-cs"/>
              </a:rPr>
              <a:t>RECURRENT NEURAL NETWORKS (MODEL TIME)</a:t>
            </a:r>
          </a:p>
        </p:txBody>
      </p:sp>
      <p:pic>
        <p:nvPicPr>
          <p:cNvPr id="24" name="Picture 23">
            <a:extLst>
              <a:ext uri="{FF2B5EF4-FFF2-40B4-BE49-F238E27FC236}">
                <a16:creationId xmlns:a16="http://schemas.microsoft.com/office/drawing/2014/main" id="{132E7216-9A40-48A9-8B0F-0F7B992F2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pic>
        <p:nvPicPr>
          <p:cNvPr id="25" name="Picture 2" descr="Image result for microsoft logo white">
            <a:extLst>
              <a:ext uri="{FF2B5EF4-FFF2-40B4-BE49-F238E27FC236}">
                <a16:creationId xmlns:a16="http://schemas.microsoft.com/office/drawing/2014/main" id="{1E1B0002-D53C-4545-A3A7-28C0356AF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895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127090" y="5625712"/>
            <a:ext cx="11129433" cy="731993"/>
          </a:xfrm>
        </p:spPr>
        <p:txBody>
          <a:bodyPr/>
          <a:lstStyle/>
          <a:p>
            <a:r>
              <a:rPr lang="en-GB" sz="6400" dirty="0">
                <a:solidFill>
                  <a:schemeClr val="bg1"/>
                </a:solidFill>
                <a:highlight>
                  <a:srgbClr val="000000"/>
                </a:highlight>
                <a:latin typeface="Eurostile LT Std Condensed (Headings)"/>
              </a:rPr>
              <a:t>ENTIRE MACHINE IS TRAINABLE </a:t>
            </a:r>
          </a:p>
        </p:txBody>
      </p:sp>
      <p:sp>
        <p:nvSpPr>
          <p:cNvPr id="2" name="TextBox 1">
            <a:extLst>
              <a:ext uri="{FF2B5EF4-FFF2-40B4-BE49-F238E27FC236}">
                <a16:creationId xmlns:a16="http://schemas.microsoft.com/office/drawing/2014/main" id="{80ABD35C-F0DC-40F9-8FC4-626D7A8EF3C8}"/>
              </a:ext>
            </a:extLst>
          </p:cNvPr>
          <p:cNvSpPr txBox="1"/>
          <p:nvPr/>
        </p:nvSpPr>
        <p:spPr>
          <a:xfrm>
            <a:off x="258984" y="261206"/>
            <a:ext cx="8368851" cy="144655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The networks have </a:t>
            </a:r>
            <a:r>
              <a:rPr kumimoji="0" lang="en-GB" sz="2400" b="1" i="0" u="none" strike="noStrike" kern="1200" cap="none" spc="0" normalizeH="0" baseline="0" noProof="0" dirty="0">
                <a:ln>
                  <a:noFill/>
                </a:ln>
                <a:solidFill>
                  <a:srgbClr val="FFFFFF"/>
                </a:solidFill>
                <a:effectLst/>
                <a:uLnTx/>
                <a:uFillTx/>
                <a:latin typeface="Eurostile LT Std Condensed"/>
                <a:ea typeface="+mn-ea"/>
                <a:cs typeface="+mn-cs"/>
              </a:rPr>
              <a:t>many levels </a:t>
            </a: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of depth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Machine learns a hierarchy of representations i.e. </a:t>
            </a:r>
            <a:r>
              <a:rPr kumimoji="0" lang="en-GB" sz="2400" b="1" i="0" u="none" strike="noStrike" kern="1200" cap="none" spc="0" normalizeH="0" baseline="0" noProof="0" dirty="0">
                <a:ln>
                  <a:noFill/>
                </a:ln>
                <a:solidFill>
                  <a:srgbClr val="FFFFFF"/>
                </a:solidFill>
                <a:effectLst/>
                <a:uLnTx/>
                <a:uFillTx/>
                <a:latin typeface="Eurostile LT Std Condensed"/>
                <a:ea typeface="+mn-ea"/>
                <a:cs typeface="+mn-cs"/>
              </a:rPr>
              <a:t>“representation learning”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FFFFFF"/>
                </a:solidFill>
                <a:effectLst/>
                <a:uLnTx/>
                <a:uFillTx/>
                <a:latin typeface="Eurostile LT Std Condensed"/>
                <a:ea typeface="+mn-ea"/>
                <a:cs typeface="+mn-cs"/>
              </a:rPr>
              <a:t>Less feature extraction</a:t>
            </a: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 required (still need transposition, normalization etc)</a:t>
            </a:r>
          </a:p>
        </p:txBody>
      </p:sp>
      <p:pic>
        <p:nvPicPr>
          <p:cNvPr id="4098" name="Picture 2" descr="Image result for dog">
            <a:extLst>
              <a:ext uri="{FF2B5EF4-FFF2-40B4-BE49-F238E27FC236}">
                <a16:creationId xmlns:a16="http://schemas.microsoft.com/office/drawing/2014/main" id="{5BF88837-10D2-431B-892C-57B4A0C3C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0" y="1912222"/>
            <a:ext cx="1836840" cy="12463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731ADA-AF58-49D3-984A-2178480A39C0}"/>
              </a:ext>
            </a:extLst>
          </p:cNvPr>
          <p:cNvSpPr txBox="1"/>
          <p:nvPr/>
        </p:nvSpPr>
        <p:spPr>
          <a:xfrm>
            <a:off x="795102" y="3133384"/>
            <a:ext cx="2417765"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Traditional ML</a:t>
            </a:r>
          </a:p>
        </p:txBody>
      </p:sp>
      <p:sp>
        <p:nvSpPr>
          <p:cNvPr id="11" name="Arrow: Right 10">
            <a:extLst>
              <a:ext uri="{FF2B5EF4-FFF2-40B4-BE49-F238E27FC236}">
                <a16:creationId xmlns:a16="http://schemas.microsoft.com/office/drawing/2014/main" id="{E4440001-021A-4AF3-8336-78337C57C521}"/>
              </a:ext>
            </a:extLst>
          </p:cNvPr>
          <p:cNvSpPr/>
          <p:nvPr/>
        </p:nvSpPr>
        <p:spPr bwMode="auto">
          <a:xfrm>
            <a:off x="4265983" y="2457412"/>
            <a:ext cx="5135269" cy="33649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1850090A-DDAF-4F3E-B2E7-B626DA26DA20}"/>
              </a:ext>
            </a:extLst>
          </p:cNvPr>
          <p:cNvSpPr txBox="1"/>
          <p:nvPr/>
        </p:nvSpPr>
        <p:spPr>
          <a:xfrm>
            <a:off x="2376785" y="2367130"/>
            <a:ext cx="1555791" cy="517065"/>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Feature Extractor</a:t>
            </a:r>
          </a:p>
        </p:txBody>
      </p:sp>
      <p:sp>
        <p:nvSpPr>
          <p:cNvPr id="28" name="TextBox 27">
            <a:extLst>
              <a:ext uri="{FF2B5EF4-FFF2-40B4-BE49-F238E27FC236}">
                <a16:creationId xmlns:a16="http://schemas.microsoft.com/office/drawing/2014/main" id="{20BCBB7B-3EDB-4267-8B92-F7A29E4BE725}"/>
              </a:ext>
            </a:extLst>
          </p:cNvPr>
          <p:cNvSpPr txBox="1"/>
          <p:nvPr/>
        </p:nvSpPr>
        <p:spPr>
          <a:xfrm>
            <a:off x="9608424" y="2374445"/>
            <a:ext cx="182645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Trainable Classifier</a:t>
            </a:r>
          </a:p>
        </p:txBody>
      </p:sp>
      <p:sp>
        <p:nvSpPr>
          <p:cNvPr id="29" name="TextBox 28">
            <a:extLst>
              <a:ext uri="{FF2B5EF4-FFF2-40B4-BE49-F238E27FC236}">
                <a16:creationId xmlns:a16="http://schemas.microsoft.com/office/drawing/2014/main" id="{40768CA8-CDB3-4CFE-9D46-2486E7B975EB}"/>
              </a:ext>
            </a:extLst>
          </p:cNvPr>
          <p:cNvSpPr txBox="1"/>
          <p:nvPr/>
        </p:nvSpPr>
        <p:spPr>
          <a:xfrm>
            <a:off x="795102" y="4976049"/>
            <a:ext cx="149604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Deep Learning</a:t>
            </a:r>
          </a:p>
        </p:txBody>
      </p:sp>
      <p:pic>
        <p:nvPicPr>
          <p:cNvPr id="31" name="Picture 2" descr="Image result for dog">
            <a:extLst>
              <a:ext uri="{FF2B5EF4-FFF2-40B4-BE49-F238E27FC236}">
                <a16:creationId xmlns:a16="http://schemas.microsoft.com/office/drawing/2014/main" id="{2C57D6F9-855C-4082-8E28-A2C97526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0" y="3824820"/>
            <a:ext cx="1836840" cy="1246316"/>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9CA6C956-9309-45E8-957E-814C4B4C1484}"/>
              </a:ext>
            </a:extLst>
          </p:cNvPr>
          <p:cNvSpPr/>
          <p:nvPr/>
        </p:nvSpPr>
        <p:spPr bwMode="auto">
          <a:xfrm>
            <a:off x="4265983" y="4355398"/>
            <a:ext cx="467751" cy="33649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BD25E76C-3E13-47B1-BF62-B5F71B5F15A8}"/>
              </a:ext>
            </a:extLst>
          </p:cNvPr>
          <p:cNvSpPr txBox="1"/>
          <p:nvPr/>
        </p:nvSpPr>
        <p:spPr>
          <a:xfrm>
            <a:off x="2376785" y="4265116"/>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Low Level Features</a:t>
            </a:r>
          </a:p>
        </p:txBody>
      </p:sp>
      <p:sp>
        <p:nvSpPr>
          <p:cNvPr id="36" name="TextBox 35">
            <a:extLst>
              <a:ext uri="{FF2B5EF4-FFF2-40B4-BE49-F238E27FC236}">
                <a16:creationId xmlns:a16="http://schemas.microsoft.com/office/drawing/2014/main" id="{B8C8C224-359D-4F3B-A74E-D277D258F307}"/>
              </a:ext>
            </a:extLst>
          </p:cNvPr>
          <p:cNvSpPr txBox="1"/>
          <p:nvPr/>
        </p:nvSpPr>
        <p:spPr>
          <a:xfrm>
            <a:off x="9608424" y="4272428"/>
            <a:ext cx="182645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Trainable Classifier</a:t>
            </a:r>
          </a:p>
        </p:txBody>
      </p:sp>
      <p:sp>
        <p:nvSpPr>
          <p:cNvPr id="37" name="TextBox 36">
            <a:extLst>
              <a:ext uri="{FF2B5EF4-FFF2-40B4-BE49-F238E27FC236}">
                <a16:creationId xmlns:a16="http://schemas.microsoft.com/office/drawing/2014/main" id="{1B034063-B017-4229-B183-EAD6EA2CC9F5}"/>
              </a:ext>
            </a:extLst>
          </p:cNvPr>
          <p:cNvSpPr txBox="1"/>
          <p:nvPr/>
        </p:nvSpPr>
        <p:spPr>
          <a:xfrm>
            <a:off x="4827676" y="4265112"/>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Mid Level Features</a:t>
            </a:r>
          </a:p>
        </p:txBody>
      </p:sp>
      <p:sp>
        <p:nvSpPr>
          <p:cNvPr id="38" name="TextBox 37">
            <a:extLst>
              <a:ext uri="{FF2B5EF4-FFF2-40B4-BE49-F238E27FC236}">
                <a16:creationId xmlns:a16="http://schemas.microsoft.com/office/drawing/2014/main" id="{73BE784A-C227-4345-861F-5A7FFC42952E}"/>
              </a:ext>
            </a:extLst>
          </p:cNvPr>
          <p:cNvSpPr txBox="1"/>
          <p:nvPr/>
        </p:nvSpPr>
        <p:spPr>
          <a:xfrm>
            <a:off x="7211573" y="4246653"/>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High Level Features</a:t>
            </a:r>
          </a:p>
        </p:txBody>
      </p:sp>
      <p:sp>
        <p:nvSpPr>
          <p:cNvPr id="39" name="Arrow: Right 38">
            <a:extLst>
              <a:ext uri="{FF2B5EF4-FFF2-40B4-BE49-F238E27FC236}">
                <a16:creationId xmlns:a16="http://schemas.microsoft.com/office/drawing/2014/main" id="{5743253B-2237-4AF9-A36E-26EDAE811E44}"/>
              </a:ext>
            </a:extLst>
          </p:cNvPr>
          <p:cNvSpPr/>
          <p:nvPr/>
        </p:nvSpPr>
        <p:spPr bwMode="auto">
          <a:xfrm>
            <a:off x="6649880" y="4355394"/>
            <a:ext cx="467751" cy="33649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Arrow: Right 39">
            <a:extLst>
              <a:ext uri="{FF2B5EF4-FFF2-40B4-BE49-F238E27FC236}">
                <a16:creationId xmlns:a16="http://schemas.microsoft.com/office/drawing/2014/main" id="{D78B5DDA-08A7-46BC-B07F-7EF7B50297D5}"/>
              </a:ext>
            </a:extLst>
          </p:cNvPr>
          <p:cNvSpPr/>
          <p:nvPr/>
        </p:nvSpPr>
        <p:spPr bwMode="auto">
          <a:xfrm>
            <a:off x="9037753" y="4355394"/>
            <a:ext cx="467751" cy="33649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2D3BABDB-E54C-46D9-933E-315774FA1611}"/>
              </a:ext>
            </a:extLst>
          </p:cNvPr>
          <p:cNvSpPr txBox="1"/>
          <p:nvPr/>
        </p:nvSpPr>
        <p:spPr>
          <a:xfrm>
            <a:off x="2219716" y="3757394"/>
            <a:ext cx="557944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1181DA"/>
                </a:solidFill>
                <a:effectLst/>
                <a:uLnTx/>
                <a:uFillTx/>
                <a:latin typeface="Eurostile LT Std Condensed"/>
                <a:ea typeface="+mn-ea"/>
                <a:cs typeface="+mn-cs"/>
              </a:rPr>
              <a:t>Representations are hierarchical and trained automatically</a:t>
            </a:r>
          </a:p>
        </p:txBody>
      </p:sp>
      <p:sp>
        <p:nvSpPr>
          <p:cNvPr id="42" name="TextBox 41">
            <a:extLst>
              <a:ext uri="{FF2B5EF4-FFF2-40B4-BE49-F238E27FC236}">
                <a16:creationId xmlns:a16="http://schemas.microsoft.com/office/drawing/2014/main" id="{6A7709F3-F1BE-4DC4-B1D9-D3E23EF610F2}"/>
              </a:ext>
            </a:extLst>
          </p:cNvPr>
          <p:cNvSpPr txBox="1"/>
          <p:nvPr/>
        </p:nvSpPr>
        <p:spPr>
          <a:xfrm>
            <a:off x="2219716" y="1906634"/>
            <a:ext cx="557944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00B050"/>
                </a:solidFill>
                <a:effectLst/>
                <a:uLnTx/>
                <a:uFillTx/>
                <a:latin typeface="Eurostile LT Std Condensed"/>
                <a:ea typeface="+mn-ea"/>
                <a:cs typeface="+mn-cs"/>
              </a:rPr>
              <a:t>Hand crafted features</a:t>
            </a:r>
          </a:p>
        </p:txBody>
      </p:sp>
      <p:pic>
        <p:nvPicPr>
          <p:cNvPr id="24" name="Picture 23">
            <a:extLst>
              <a:ext uri="{FF2B5EF4-FFF2-40B4-BE49-F238E27FC236}">
                <a16:creationId xmlns:a16="http://schemas.microsoft.com/office/drawing/2014/main" id="{132E7216-9A40-48A9-8B0F-0F7B992F2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pic>
        <p:nvPicPr>
          <p:cNvPr id="25" name="Picture 2" descr="Image result for microsoft logo white">
            <a:extLst>
              <a:ext uri="{FF2B5EF4-FFF2-40B4-BE49-F238E27FC236}">
                <a16:creationId xmlns:a16="http://schemas.microsoft.com/office/drawing/2014/main" id="{1E1B0002-D53C-4545-A3A7-28C0356AF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7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656D7EDB-C9BD-4826-855D-2DDBE4E08F76}"/>
              </a:ext>
            </a:extLst>
          </p:cNvPr>
          <p:cNvSpPr txBox="1">
            <a:spLocks/>
          </p:cNvSpPr>
          <p:nvPr/>
        </p:nvSpPr>
        <p:spPr>
          <a:xfrm>
            <a:off x="267130" y="5730200"/>
            <a:ext cx="11129433" cy="7319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100" normalizeH="0" baseline="0" noProof="0" dirty="0">
                <a:ln w="3175">
                  <a:noFill/>
                </a:ln>
                <a:solidFill>
                  <a:srgbClr val="FFFFFF"/>
                </a:solidFill>
                <a:effectLst/>
                <a:highlight>
                  <a:srgbClr val="000000"/>
                </a:highlight>
                <a:uLnTx/>
                <a:uFillTx/>
                <a:latin typeface="Eurostile LT Std Condensed (Headings)"/>
                <a:ea typeface="+mn-ea"/>
              </a:rPr>
              <a:t>REPRESENTATIONS ARE LEARNED AUTOMATICALLY</a:t>
            </a:r>
          </a:p>
        </p:txBody>
      </p:sp>
      <p:pic>
        <p:nvPicPr>
          <p:cNvPr id="7" name="Picture 2" descr="Image result for dog">
            <a:extLst>
              <a:ext uri="{FF2B5EF4-FFF2-40B4-BE49-F238E27FC236}">
                <a16:creationId xmlns:a16="http://schemas.microsoft.com/office/drawing/2014/main" id="{E39AC44C-13DA-4A91-A493-1D3FEE23F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1" y="1192220"/>
            <a:ext cx="1836840" cy="1246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C1EFC3-7F03-4EDE-A898-2B1B33A83257}"/>
              </a:ext>
            </a:extLst>
          </p:cNvPr>
          <p:cNvPicPr>
            <a:picLocks noChangeAspect="1"/>
          </p:cNvPicPr>
          <p:nvPr/>
        </p:nvPicPr>
        <p:blipFill>
          <a:blip r:embed="rId4"/>
          <a:stretch>
            <a:fillRect/>
          </a:stretch>
        </p:blipFill>
        <p:spPr>
          <a:xfrm>
            <a:off x="3125322" y="507263"/>
            <a:ext cx="2930398" cy="2968399"/>
          </a:xfrm>
          <a:prstGeom prst="rect">
            <a:avLst/>
          </a:prstGeom>
        </p:spPr>
      </p:pic>
      <p:pic>
        <p:nvPicPr>
          <p:cNvPr id="10" name="Picture 9">
            <a:extLst>
              <a:ext uri="{FF2B5EF4-FFF2-40B4-BE49-F238E27FC236}">
                <a16:creationId xmlns:a16="http://schemas.microsoft.com/office/drawing/2014/main" id="{B9233E63-5356-4E53-BC7B-FB2FD0F024DF}"/>
              </a:ext>
            </a:extLst>
          </p:cNvPr>
          <p:cNvPicPr>
            <a:picLocks noChangeAspect="1"/>
          </p:cNvPicPr>
          <p:nvPr/>
        </p:nvPicPr>
        <p:blipFill>
          <a:blip r:embed="rId5"/>
          <a:stretch>
            <a:fillRect/>
          </a:stretch>
        </p:blipFill>
        <p:spPr>
          <a:xfrm>
            <a:off x="7714202" y="524011"/>
            <a:ext cx="3002066" cy="1914525"/>
          </a:xfrm>
          <a:prstGeom prst="rect">
            <a:avLst/>
          </a:prstGeom>
        </p:spPr>
      </p:pic>
      <p:pic>
        <p:nvPicPr>
          <p:cNvPr id="11" name="Picture 10">
            <a:extLst>
              <a:ext uri="{FF2B5EF4-FFF2-40B4-BE49-F238E27FC236}">
                <a16:creationId xmlns:a16="http://schemas.microsoft.com/office/drawing/2014/main" id="{1A49D910-3D13-49E1-8388-3CA4715BD66A}"/>
              </a:ext>
            </a:extLst>
          </p:cNvPr>
          <p:cNvPicPr>
            <a:picLocks noChangeAspect="1"/>
          </p:cNvPicPr>
          <p:nvPr/>
        </p:nvPicPr>
        <p:blipFill>
          <a:blip r:embed="rId6"/>
          <a:stretch>
            <a:fillRect/>
          </a:stretch>
        </p:blipFill>
        <p:spPr>
          <a:xfrm>
            <a:off x="7709820" y="3441659"/>
            <a:ext cx="3006448" cy="2017411"/>
          </a:xfrm>
          <a:prstGeom prst="rect">
            <a:avLst/>
          </a:prstGeom>
        </p:spPr>
      </p:pic>
      <p:sp>
        <p:nvSpPr>
          <p:cNvPr id="12" name="Arrow: Right 11">
            <a:extLst>
              <a:ext uri="{FF2B5EF4-FFF2-40B4-BE49-F238E27FC236}">
                <a16:creationId xmlns:a16="http://schemas.microsoft.com/office/drawing/2014/main" id="{D3F01269-CA33-458A-936B-78F6EA7D7465}"/>
              </a:ext>
            </a:extLst>
          </p:cNvPr>
          <p:cNvSpPr/>
          <p:nvPr/>
        </p:nvSpPr>
        <p:spPr bwMode="auto">
          <a:xfrm>
            <a:off x="2120151" y="1815378"/>
            <a:ext cx="651934" cy="372533"/>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81C75800-2047-4ECF-8A1A-492B0A02A521}"/>
              </a:ext>
            </a:extLst>
          </p:cNvPr>
          <p:cNvSpPr/>
          <p:nvPr/>
        </p:nvSpPr>
        <p:spPr bwMode="auto">
          <a:xfrm>
            <a:off x="6261131" y="1378694"/>
            <a:ext cx="651934" cy="372533"/>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Down 13">
            <a:extLst>
              <a:ext uri="{FF2B5EF4-FFF2-40B4-BE49-F238E27FC236}">
                <a16:creationId xmlns:a16="http://schemas.microsoft.com/office/drawing/2014/main" id="{DA880928-91A0-42AF-AE93-B197E46C52BF}"/>
              </a:ext>
            </a:extLst>
          </p:cNvPr>
          <p:cNvSpPr/>
          <p:nvPr/>
        </p:nvSpPr>
        <p:spPr bwMode="auto">
          <a:xfrm>
            <a:off x="9025467" y="2650068"/>
            <a:ext cx="414866" cy="59266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5DB7CBBE-0D74-4C6F-AF40-BA5419481F12}"/>
              </a:ext>
            </a:extLst>
          </p:cNvPr>
          <p:cNvSpPr txBox="1"/>
          <p:nvPr/>
        </p:nvSpPr>
        <p:spPr>
          <a:xfrm>
            <a:off x="3125322" y="507263"/>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Low Level Features</a:t>
            </a:r>
          </a:p>
        </p:txBody>
      </p:sp>
      <p:sp>
        <p:nvSpPr>
          <p:cNvPr id="17" name="TextBox 16">
            <a:extLst>
              <a:ext uri="{FF2B5EF4-FFF2-40B4-BE49-F238E27FC236}">
                <a16:creationId xmlns:a16="http://schemas.microsoft.com/office/drawing/2014/main" id="{FADF3E4F-F0D7-4A59-99F3-B325DB13507F}"/>
              </a:ext>
            </a:extLst>
          </p:cNvPr>
          <p:cNvSpPr txBox="1"/>
          <p:nvPr/>
        </p:nvSpPr>
        <p:spPr>
          <a:xfrm>
            <a:off x="7712071" y="526575"/>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Mid Level Features</a:t>
            </a:r>
          </a:p>
        </p:txBody>
      </p:sp>
      <p:sp>
        <p:nvSpPr>
          <p:cNvPr id="18" name="TextBox 17">
            <a:extLst>
              <a:ext uri="{FF2B5EF4-FFF2-40B4-BE49-F238E27FC236}">
                <a16:creationId xmlns:a16="http://schemas.microsoft.com/office/drawing/2014/main" id="{E00BA8AA-D7DF-4E2E-AFA5-9D9EC7603C68}"/>
              </a:ext>
            </a:extLst>
          </p:cNvPr>
          <p:cNvSpPr txBox="1"/>
          <p:nvPr/>
        </p:nvSpPr>
        <p:spPr>
          <a:xfrm>
            <a:off x="7712071" y="3433002"/>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High Level Features</a:t>
            </a:r>
          </a:p>
        </p:txBody>
      </p:sp>
      <p:pic>
        <p:nvPicPr>
          <p:cNvPr id="21" name="Picture 2" descr="Image result for microsoft logo white">
            <a:extLst>
              <a:ext uri="{FF2B5EF4-FFF2-40B4-BE49-F238E27FC236}">
                <a16:creationId xmlns:a16="http://schemas.microsoft.com/office/drawing/2014/main" id="{5C15CE93-8A0E-41E3-900B-48423BAF1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853" y="6300690"/>
            <a:ext cx="1045421" cy="22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578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204909" y="5612059"/>
            <a:ext cx="11129433" cy="731993"/>
          </a:xfrm>
        </p:spPr>
        <p:txBody>
          <a:bodyPr/>
          <a:lstStyle/>
          <a:p>
            <a:r>
              <a:rPr lang="en-GB" sz="6400" dirty="0">
                <a:solidFill>
                  <a:schemeClr val="bg1"/>
                </a:solidFill>
                <a:highlight>
                  <a:srgbClr val="000000"/>
                </a:highlight>
                <a:latin typeface="Eurostile LT Std Condensed (Headings)"/>
              </a:rPr>
              <a:t>UNIVERSAL FUNCTION APPROXIMATORS</a:t>
            </a:r>
          </a:p>
        </p:txBody>
      </p:sp>
      <p:sp>
        <p:nvSpPr>
          <p:cNvPr id="2" name="TextBox 1">
            <a:extLst>
              <a:ext uri="{FF2B5EF4-FFF2-40B4-BE49-F238E27FC236}">
                <a16:creationId xmlns:a16="http://schemas.microsoft.com/office/drawing/2014/main" id="{80ABD35C-F0DC-40F9-8FC4-626D7A8EF3C8}"/>
              </a:ext>
            </a:extLst>
          </p:cNvPr>
          <p:cNvSpPr txBox="1"/>
          <p:nvPr/>
        </p:nvSpPr>
        <p:spPr>
          <a:xfrm>
            <a:off x="292548" y="168250"/>
            <a:ext cx="8594973" cy="1037207"/>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Unlike other shallow ML algorithms; you can map </a:t>
            </a:r>
            <a:r>
              <a:rPr kumimoji="0" lang="en-GB" sz="2400" b="1" i="1" u="none" strike="noStrike" kern="1200" cap="none" spc="0" normalizeH="0" baseline="0" noProof="0" dirty="0">
                <a:ln>
                  <a:noFill/>
                </a:ln>
                <a:solidFill>
                  <a:srgbClr val="FFFFFF"/>
                </a:solidFill>
                <a:effectLst/>
                <a:uLnTx/>
                <a:uFillTx/>
                <a:latin typeface="Eurostile LT Std Condensed"/>
                <a:ea typeface="+mn-ea"/>
                <a:cs typeface="+mn-cs"/>
              </a:rPr>
              <a:t>between data domains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GB" sz="2400" b="1" dirty="0">
                <a:solidFill>
                  <a:srgbClr val="FFFFFF"/>
                </a:solidFill>
                <a:latin typeface="Eurostile LT Std Condensed"/>
              </a:rPr>
              <a:t>Generative</a:t>
            </a:r>
            <a:r>
              <a:rPr lang="en-GB" sz="2400" dirty="0">
                <a:solidFill>
                  <a:srgbClr val="FFFFFF"/>
                </a:solidFill>
                <a:latin typeface="Eurostile LT Std Condensed"/>
              </a:rPr>
              <a:t> models are possible, not just </a:t>
            </a:r>
            <a:r>
              <a:rPr lang="en-GB" sz="2400" b="1" dirty="0">
                <a:solidFill>
                  <a:srgbClr val="FFFFFF"/>
                </a:solidFill>
                <a:latin typeface="Eurostile LT Std Condensed"/>
              </a:rPr>
              <a:t>discriminative</a:t>
            </a:r>
            <a:endParaRPr kumimoji="0" lang="en-GB" sz="2400" b="1" u="none" strike="noStrike" kern="1200" cap="none" spc="0" normalizeH="0" baseline="0" noProof="0" dirty="0">
              <a:ln>
                <a:noFill/>
              </a:ln>
              <a:solidFill>
                <a:srgbClr val="FFFFFF"/>
              </a:solidFill>
              <a:effectLst/>
              <a:uLnTx/>
              <a:uFillTx/>
              <a:latin typeface="Eurostile LT Std Condensed"/>
              <a:ea typeface="+mn-ea"/>
              <a:cs typeface="+mn-cs"/>
            </a:endParaRPr>
          </a:p>
        </p:txBody>
      </p:sp>
      <p:sp>
        <p:nvSpPr>
          <p:cNvPr id="11" name="Arrow: Right 10">
            <a:extLst>
              <a:ext uri="{FF2B5EF4-FFF2-40B4-BE49-F238E27FC236}">
                <a16:creationId xmlns:a16="http://schemas.microsoft.com/office/drawing/2014/main" id="{E4440001-021A-4AF3-8336-78337C57C521}"/>
              </a:ext>
            </a:extLst>
          </p:cNvPr>
          <p:cNvSpPr/>
          <p:nvPr/>
        </p:nvSpPr>
        <p:spPr bwMode="auto">
          <a:xfrm>
            <a:off x="3549799" y="3232997"/>
            <a:ext cx="5135269" cy="33649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20BCBB7B-3EDB-4267-8B92-F7A29E4BE725}"/>
              </a:ext>
            </a:extLst>
          </p:cNvPr>
          <p:cNvSpPr txBox="1"/>
          <p:nvPr/>
        </p:nvSpPr>
        <p:spPr>
          <a:xfrm>
            <a:off x="1235074" y="1952639"/>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SEQUENCES</a:t>
            </a:r>
          </a:p>
        </p:txBody>
      </p:sp>
      <p:sp>
        <p:nvSpPr>
          <p:cNvPr id="41" name="TextBox 40">
            <a:extLst>
              <a:ext uri="{FF2B5EF4-FFF2-40B4-BE49-F238E27FC236}">
                <a16:creationId xmlns:a16="http://schemas.microsoft.com/office/drawing/2014/main" id="{2D3BABDB-E54C-46D9-933E-315774FA1611}"/>
              </a:ext>
            </a:extLst>
          </p:cNvPr>
          <p:cNvSpPr txBox="1"/>
          <p:nvPr/>
        </p:nvSpPr>
        <p:spPr>
          <a:xfrm>
            <a:off x="3549799" y="2435039"/>
            <a:ext cx="47874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solidFill>
                  <a:srgbClr val="1181DA"/>
                </a:solidFill>
                <a:effectLst/>
                <a:uLnTx/>
                <a:uFillTx/>
                <a:latin typeface="Eurostile LT Std Condensed"/>
                <a:ea typeface="+mn-ea"/>
                <a:cs typeface="+mn-cs"/>
              </a:rPr>
              <a:t>We learn a spatial transformation between the two</a:t>
            </a:r>
          </a:p>
        </p:txBody>
      </p:sp>
      <p:sp>
        <p:nvSpPr>
          <p:cNvPr id="24" name="TextBox 23">
            <a:extLst>
              <a:ext uri="{FF2B5EF4-FFF2-40B4-BE49-F238E27FC236}">
                <a16:creationId xmlns:a16="http://schemas.microsoft.com/office/drawing/2014/main" id="{D2692D46-E707-4399-891C-214CCC6B95D5}"/>
              </a:ext>
            </a:extLst>
          </p:cNvPr>
          <p:cNvSpPr txBox="1"/>
          <p:nvPr/>
        </p:nvSpPr>
        <p:spPr>
          <a:xfrm>
            <a:off x="1235074" y="2618921"/>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SPEECH</a:t>
            </a:r>
          </a:p>
        </p:txBody>
      </p:sp>
      <p:sp>
        <p:nvSpPr>
          <p:cNvPr id="25" name="TextBox 24">
            <a:extLst>
              <a:ext uri="{FF2B5EF4-FFF2-40B4-BE49-F238E27FC236}">
                <a16:creationId xmlns:a16="http://schemas.microsoft.com/office/drawing/2014/main" id="{B7F75E39-CFE1-4C93-8F3F-B4D7273EDCF4}"/>
              </a:ext>
            </a:extLst>
          </p:cNvPr>
          <p:cNvSpPr txBox="1"/>
          <p:nvPr/>
        </p:nvSpPr>
        <p:spPr>
          <a:xfrm>
            <a:off x="1235074" y="3308570"/>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LANGUAGE</a:t>
            </a:r>
          </a:p>
        </p:txBody>
      </p:sp>
      <p:sp>
        <p:nvSpPr>
          <p:cNvPr id="26" name="TextBox 25">
            <a:extLst>
              <a:ext uri="{FF2B5EF4-FFF2-40B4-BE49-F238E27FC236}">
                <a16:creationId xmlns:a16="http://schemas.microsoft.com/office/drawing/2014/main" id="{CB64A899-36FA-46ED-A2E0-7643DAF27A02}"/>
              </a:ext>
            </a:extLst>
          </p:cNvPr>
          <p:cNvSpPr txBox="1"/>
          <p:nvPr/>
        </p:nvSpPr>
        <p:spPr>
          <a:xfrm>
            <a:off x="1235074" y="3993093"/>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IMAGES</a:t>
            </a:r>
          </a:p>
        </p:txBody>
      </p:sp>
      <p:sp>
        <p:nvSpPr>
          <p:cNvPr id="30" name="TextBox 29">
            <a:extLst>
              <a:ext uri="{FF2B5EF4-FFF2-40B4-BE49-F238E27FC236}">
                <a16:creationId xmlns:a16="http://schemas.microsoft.com/office/drawing/2014/main" id="{03CEC188-62C0-42BD-ADC4-46599A38DC18}"/>
              </a:ext>
            </a:extLst>
          </p:cNvPr>
          <p:cNvSpPr txBox="1"/>
          <p:nvPr/>
        </p:nvSpPr>
        <p:spPr>
          <a:xfrm>
            <a:off x="1235074" y="4677616"/>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a:t>
            </a:r>
          </a:p>
        </p:txBody>
      </p:sp>
      <p:sp>
        <p:nvSpPr>
          <p:cNvPr id="32" name="TextBox 31">
            <a:extLst>
              <a:ext uri="{FF2B5EF4-FFF2-40B4-BE49-F238E27FC236}">
                <a16:creationId xmlns:a16="http://schemas.microsoft.com/office/drawing/2014/main" id="{59027073-445D-4050-A161-1078E8A4AC71}"/>
              </a:ext>
            </a:extLst>
          </p:cNvPr>
          <p:cNvSpPr txBox="1"/>
          <p:nvPr/>
        </p:nvSpPr>
        <p:spPr>
          <a:xfrm>
            <a:off x="9032876" y="1952639"/>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SEQUENCES</a:t>
            </a:r>
          </a:p>
        </p:txBody>
      </p:sp>
      <p:sp>
        <p:nvSpPr>
          <p:cNvPr id="44" name="TextBox 43">
            <a:extLst>
              <a:ext uri="{FF2B5EF4-FFF2-40B4-BE49-F238E27FC236}">
                <a16:creationId xmlns:a16="http://schemas.microsoft.com/office/drawing/2014/main" id="{D4F7A924-9365-45C8-A84C-4BF149E3C90C}"/>
              </a:ext>
            </a:extLst>
          </p:cNvPr>
          <p:cNvSpPr txBox="1"/>
          <p:nvPr/>
        </p:nvSpPr>
        <p:spPr>
          <a:xfrm>
            <a:off x="9032876" y="2618921"/>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SPEECH</a:t>
            </a:r>
          </a:p>
        </p:txBody>
      </p:sp>
      <p:sp>
        <p:nvSpPr>
          <p:cNvPr id="45" name="TextBox 44">
            <a:extLst>
              <a:ext uri="{FF2B5EF4-FFF2-40B4-BE49-F238E27FC236}">
                <a16:creationId xmlns:a16="http://schemas.microsoft.com/office/drawing/2014/main" id="{B6E5379C-6A34-4207-A2AD-047E3A3523D6}"/>
              </a:ext>
            </a:extLst>
          </p:cNvPr>
          <p:cNvSpPr txBox="1"/>
          <p:nvPr/>
        </p:nvSpPr>
        <p:spPr>
          <a:xfrm>
            <a:off x="9032876" y="3308570"/>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LANGUAGE</a:t>
            </a:r>
          </a:p>
        </p:txBody>
      </p:sp>
      <p:sp>
        <p:nvSpPr>
          <p:cNvPr id="46" name="TextBox 45">
            <a:extLst>
              <a:ext uri="{FF2B5EF4-FFF2-40B4-BE49-F238E27FC236}">
                <a16:creationId xmlns:a16="http://schemas.microsoft.com/office/drawing/2014/main" id="{C1EFA266-C35D-4D32-9FDF-95443B337B25}"/>
              </a:ext>
            </a:extLst>
          </p:cNvPr>
          <p:cNvSpPr txBox="1"/>
          <p:nvPr/>
        </p:nvSpPr>
        <p:spPr>
          <a:xfrm>
            <a:off x="9032876" y="3993093"/>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IMAGES</a:t>
            </a:r>
          </a:p>
        </p:txBody>
      </p:sp>
      <p:sp>
        <p:nvSpPr>
          <p:cNvPr id="47" name="TextBox 46">
            <a:extLst>
              <a:ext uri="{FF2B5EF4-FFF2-40B4-BE49-F238E27FC236}">
                <a16:creationId xmlns:a16="http://schemas.microsoft.com/office/drawing/2014/main" id="{F0F28D2B-B0CA-4EE4-A519-C2D9668624FB}"/>
              </a:ext>
            </a:extLst>
          </p:cNvPr>
          <p:cNvSpPr txBox="1"/>
          <p:nvPr/>
        </p:nvSpPr>
        <p:spPr>
          <a:xfrm>
            <a:off x="9032876" y="4677616"/>
            <a:ext cx="1490134"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a:t>
            </a:r>
          </a:p>
        </p:txBody>
      </p:sp>
      <p:sp>
        <p:nvSpPr>
          <p:cNvPr id="4" name="Arrow: Left 3">
            <a:extLst>
              <a:ext uri="{FF2B5EF4-FFF2-40B4-BE49-F238E27FC236}">
                <a16:creationId xmlns:a16="http://schemas.microsoft.com/office/drawing/2014/main" id="{D6D67421-B35A-42E3-A3BA-C13CC28CA2B5}"/>
              </a:ext>
            </a:extLst>
          </p:cNvPr>
          <p:cNvSpPr/>
          <p:nvPr/>
        </p:nvSpPr>
        <p:spPr bwMode="auto">
          <a:xfrm>
            <a:off x="3201992" y="2904044"/>
            <a:ext cx="5135269" cy="328953"/>
          </a:xfrm>
          <a:prstGeom prst="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B8CA533E-DFF2-4F8A-9737-922C31CEB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pic>
        <p:nvPicPr>
          <p:cNvPr id="23" name="Picture 2" descr="Image result for microsoft logo white">
            <a:extLst>
              <a:ext uri="{FF2B5EF4-FFF2-40B4-BE49-F238E27FC236}">
                <a16:creationId xmlns:a16="http://schemas.microsoft.com/office/drawing/2014/main" id="{5D95DA7D-179B-4BAA-98A1-05D41F168D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806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37961" y="5685683"/>
            <a:ext cx="11129433" cy="731993"/>
          </a:xfrm>
        </p:spPr>
        <p:txBody>
          <a:bodyPr/>
          <a:lstStyle/>
          <a:p>
            <a:r>
              <a:rPr lang="en-GB" sz="6400" dirty="0">
                <a:solidFill>
                  <a:schemeClr val="bg1"/>
                </a:solidFill>
                <a:highlight>
                  <a:srgbClr val="000000"/>
                </a:highlight>
                <a:latin typeface="Eurostile LT Std Condensed (Headings)"/>
              </a:rPr>
              <a:t>NATIVE DATA-DOMAIN FEATURES</a:t>
            </a:r>
          </a:p>
        </p:txBody>
      </p:sp>
      <p:sp>
        <p:nvSpPr>
          <p:cNvPr id="2" name="TextBox 1">
            <a:extLst>
              <a:ext uri="{FF2B5EF4-FFF2-40B4-BE49-F238E27FC236}">
                <a16:creationId xmlns:a16="http://schemas.microsoft.com/office/drawing/2014/main" id="{80ABD35C-F0DC-40F9-8FC4-626D7A8EF3C8}"/>
              </a:ext>
            </a:extLst>
          </p:cNvPr>
          <p:cNvSpPr txBox="1"/>
          <p:nvPr/>
        </p:nvSpPr>
        <p:spPr>
          <a:xfrm>
            <a:off x="292549" y="168250"/>
            <a:ext cx="7622438" cy="17789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404040"/>
                </a:solidFill>
                <a:effectLst/>
                <a:uLnTx/>
                <a:uFillTx/>
                <a:latin typeface="Eurostile LT Std Condensed"/>
                <a:ea typeface="+mn-ea"/>
                <a:cs typeface="+mn-cs"/>
              </a:rPr>
              <a:t>Unlike other algorithms, NNs can natively encode useful and obvious relationships in the data domain</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04040"/>
                </a:solidFill>
                <a:effectLst/>
                <a:uLnTx/>
                <a:uFillTx/>
                <a:latin typeface="Eurostile LT Std Condensed"/>
                <a:ea typeface="+mn-ea"/>
                <a:cs typeface="+mn-cs"/>
              </a:rPr>
              <a:t>Local spatial dependencies (vision) i.e. CNNs</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404040"/>
                </a:solidFill>
                <a:effectLst/>
                <a:uLnTx/>
                <a:uFillTx/>
                <a:latin typeface="Eurostile LT Std Condensed"/>
                <a:ea typeface="+mn-ea"/>
                <a:cs typeface="+mn-cs"/>
              </a:rPr>
              <a:t>Time dependencies (language, speech) i.e. RNNs</a:t>
            </a:r>
          </a:p>
        </p:txBody>
      </p:sp>
      <p:pic>
        <p:nvPicPr>
          <p:cNvPr id="4100" name="Picture 4" descr="Image result for microsoft logo">
            <a:extLst>
              <a:ext uri="{FF2B5EF4-FFF2-40B4-BE49-F238E27FC236}">
                <a16:creationId xmlns:a16="http://schemas.microsoft.com/office/drawing/2014/main" id="{0930472F-3E40-4B14-A857-AC53EAE7A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1415" y="6309921"/>
            <a:ext cx="1182624" cy="43640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convolutional neural network">
            <a:extLst>
              <a:ext uri="{FF2B5EF4-FFF2-40B4-BE49-F238E27FC236}">
                <a16:creationId xmlns:a16="http://schemas.microsoft.com/office/drawing/2014/main" id="{F6C38E44-81CA-49E3-B76F-A619BAB1A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099" y="2071751"/>
            <a:ext cx="5329338" cy="33328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An unrolled recurrent neural network.">
            <a:extLst>
              <a:ext uri="{FF2B5EF4-FFF2-40B4-BE49-F238E27FC236}">
                <a16:creationId xmlns:a16="http://schemas.microsoft.com/office/drawing/2014/main" id="{89247E7F-3AF8-4BFE-8CD1-10F98D1F01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972" y="4051050"/>
            <a:ext cx="4109049" cy="107969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6B3CD12-37FF-450E-86AA-6ADD53D888A5}"/>
              </a:ext>
            </a:extLst>
          </p:cNvPr>
          <p:cNvSpPr txBox="1"/>
          <p:nvPr/>
        </p:nvSpPr>
        <p:spPr>
          <a:xfrm>
            <a:off x="7061189" y="3429000"/>
            <a:ext cx="425283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1181DA"/>
                </a:solidFill>
                <a:effectLst/>
                <a:uLnTx/>
                <a:uFillTx/>
                <a:latin typeface="Eurostile LT Std Condensed"/>
                <a:ea typeface="+mn-ea"/>
                <a:cs typeface="+mn-cs"/>
              </a:rPr>
              <a:t>Recurrent Neural Networks</a:t>
            </a:r>
          </a:p>
        </p:txBody>
      </p:sp>
      <p:sp>
        <p:nvSpPr>
          <p:cNvPr id="29" name="TextBox 28">
            <a:extLst>
              <a:ext uri="{FF2B5EF4-FFF2-40B4-BE49-F238E27FC236}">
                <a16:creationId xmlns:a16="http://schemas.microsoft.com/office/drawing/2014/main" id="{5AF7114A-D918-4DF4-85E3-3D465E971218}"/>
              </a:ext>
            </a:extLst>
          </p:cNvPr>
          <p:cNvSpPr txBox="1"/>
          <p:nvPr/>
        </p:nvSpPr>
        <p:spPr>
          <a:xfrm>
            <a:off x="650973" y="2184831"/>
            <a:ext cx="4252832"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1181DA"/>
                </a:solidFill>
                <a:effectLst/>
                <a:uLnTx/>
                <a:uFillTx/>
                <a:latin typeface="Eurostile LT Std Condensed"/>
                <a:ea typeface="+mn-ea"/>
                <a:cs typeface="+mn-cs"/>
              </a:rPr>
              <a:t>Convolutional Neural Networks</a:t>
            </a:r>
          </a:p>
        </p:txBody>
      </p:sp>
      <p:pic>
        <p:nvPicPr>
          <p:cNvPr id="12" name="Picture 11">
            <a:extLst>
              <a:ext uri="{FF2B5EF4-FFF2-40B4-BE49-F238E27FC236}">
                <a16:creationId xmlns:a16="http://schemas.microsoft.com/office/drawing/2014/main" id="{BB4B8276-4147-417A-999B-86393DC364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spTree>
    <p:extLst>
      <p:ext uri="{BB962C8B-B14F-4D97-AF65-F5344CB8AC3E}">
        <p14:creationId xmlns:p14="http://schemas.microsoft.com/office/powerpoint/2010/main" val="35658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167368" y="5612059"/>
            <a:ext cx="11129433" cy="731993"/>
          </a:xfrm>
        </p:spPr>
        <p:txBody>
          <a:bodyPr/>
          <a:lstStyle/>
          <a:p>
            <a:r>
              <a:rPr lang="en-GB" sz="6400" dirty="0">
                <a:solidFill>
                  <a:schemeClr val="bg1"/>
                </a:solidFill>
                <a:highlight>
                  <a:srgbClr val="000000"/>
                </a:highlight>
                <a:latin typeface="Eurostile LT Std Condensed (Headings)"/>
              </a:rPr>
              <a:t>COMPOSABILITY</a:t>
            </a:r>
          </a:p>
        </p:txBody>
      </p:sp>
      <p:sp>
        <p:nvSpPr>
          <p:cNvPr id="2" name="TextBox 1">
            <a:extLst>
              <a:ext uri="{FF2B5EF4-FFF2-40B4-BE49-F238E27FC236}">
                <a16:creationId xmlns:a16="http://schemas.microsoft.com/office/drawing/2014/main" id="{80ABD35C-F0DC-40F9-8FC4-626D7A8EF3C8}"/>
              </a:ext>
            </a:extLst>
          </p:cNvPr>
          <p:cNvSpPr txBox="1"/>
          <p:nvPr/>
        </p:nvSpPr>
        <p:spPr>
          <a:xfrm>
            <a:off x="484649" y="428986"/>
            <a:ext cx="7622438" cy="144655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Composability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ML is becoming a form of software development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GB" sz="2400" dirty="0">
                <a:solidFill>
                  <a:srgbClr val="FFFFFF"/>
                </a:solidFill>
                <a:latin typeface="Eurostile LT Std Condensed"/>
              </a:rPr>
              <a:t>ML models are like software</a:t>
            </a:r>
            <a:endParaRPr kumimoji="0" lang="en-GB" sz="24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22" name="Picture 2" descr="Image result for lego blocks">
            <a:extLst>
              <a:ext uri="{FF2B5EF4-FFF2-40B4-BE49-F238E27FC236}">
                <a16:creationId xmlns:a16="http://schemas.microsoft.com/office/drawing/2014/main" id="{69E264EF-5192-4A37-9B37-6A0D11AF4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067" y="1622983"/>
            <a:ext cx="4160308" cy="361426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microsoft logo white">
            <a:extLst>
              <a:ext uri="{FF2B5EF4-FFF2-40B4-BE49-F238E27FC236}">
                <a16:creationId xmlns:a16="http://schemas.microsoft.com/office/drawing/2014/main" id="{AA7EB658-4D33-4FB5-AAB5-D7013BCC0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39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78CB-B7A6-410B-8471-DD58DBA31B2E}"/>
              </a:ext>
            </a:extLst>
          </p:cNvPr>
          <p:cNvSpPr>
            <a:spLocks noGrp="1"/>
          </p:cNvSpPr>
          <p:nvPr>
            <p:ph type="title"/>
          </p:nvPr>
        </p:nvSpPr>
        <p:spPr>
          <a:xfrm>
            <a:off x="67733" y="68709"/>
            <a:ext cx="8710915" cy="563930"/>
          </a:xfrm>
        </p:spPr>
        <p:txBody>
          <a:bodyPr/>
          <a:lstStyle/>
          <a:p>
            <a:r>
              <a:rPr lang="en-GB" sz="3600" dirty="0"/>
              <a:t>Building PREDICTIVE ARCHITECTURES Like Lego Blocks</a:t>
            </a:r>
          </a:p>
        </p:txBody>
      </p:sp>
      <p:pic>
        <p:nvPicPr>
          <p:cNvPr id="3" name="Picture 2">
            <a:extLst>
              <a:ext uri="{FF2B5EF4-FFF2-40B4-BE49-F238E27FC236}">
                <a16:creationId xmlns:a16="http://schemas.microsoft.com/office/drawing/2014/main" id="{DBEE4F95-7A61-440D-A077-BDF830F89673}"/>
              </a:ext>
            </a:extLst>
          </p:cNvPr>
          <p:cNvPicPr>
            <a:picLocks noChangeAspect="1"/>
          </p:cNvPicPr>
          <p:nvPr/>
        </p:nvPicPr>
        <p:blipFill>
          <a:blip r:embed="rId3"/>
          <a:stretch>
            <a:fillRect/>
          </a:stretch>
        </p:blipFill>
        <p:spPr>
          <a:xfrm>
            <a:off x="2550368" y="1973086"/>
            <a:ext cx="7305675" cy="2962275"/>
          </a:xfrm>
          <a:prstGeom prst="rect">
            <a:avLst/>
          </a:prstGeom>
        </p:spPr>
      </p:pic>
      <p:sp>
        <p:nvSpPr>
          <p:cNvPr id="4" name="TextBox 3">
            <a:extLst>
              <a:ext uri="{FF2B5EF4-FFF2-40B4-BE49-F238E27FC236}">
                <a16:creationId xmlns:a16="http://schemas.microsoft.com/office/drawing/2014/main" id="{3EB2B57E-645D-4A48-9F41-6AB5C99F2025}"/>
              </a:ext>
            </a:extLst>
          </p:cNvPr>
          <p:cNvSpPr txBox="1"/>
          <p:nvPr/>
        </p:nvSpPr>
        <p:spPr>
          <a:xfrm>
            <a:off x="8015189" y="4653980"/>
            <a:ext cx="25729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Eurostile LT Std Condensed"/>
                <a:ea typeface="+mn-ea"/>
                <a:cs typeface="+mn-cs"/>
              </a:rPr>
              <a:t>(</a:t>
            </a:r>
            <a:r>
              <a:rPr kumimoji="0" lang="en-GB" sz="1800" b="0" i="0" u="none" strike="noStrike" kern="1200" cap="none" spc="0" normalizeH="0" baseline="0" noProof="0" dirty="0" err="1">
                <a:ln>
                  <a:noFill/>
                </a:ln>
                <a:solidFill>
                  <a:srgbClr val="505050"/>
                </a:solidFill>
                <a:effectLst/>
                <a:uLnTx/>
                <a:uFillTx/>
                <a:latin typeface="Eurostile LT Std Condensed"/>
                <a:ea typeface="+mn-ea"/>
                <a:cs typeface="+mn-cs"/>
              </a:rPr>
              <a:t>Vinyals</a:t>
            </a:r>
            <a:r>
              <a:rPr kumimoji="0" lang="en-GB" sz="1800" b="0" i="0" u="none" strike="noStrike" kern="1200" cap="none" spc="0" normalizeH="0" baseline="0" noProof="0" dirty="0">
                <a:ln>
                  <a:noFill/>
                </a:ln>
                <a:solidFill>
                  <a:srgbClr val="505050"/>
                </a:solidFill>
                <a:effectLst/>
                <a:uLnTx/>
                <a:uFillTx/>
                <a:latin typeface="Eurostile LT Std Condensed"/>
                <a:ea typeface="+mn-ea"/>
                <a:cs typeface="+mn-cs"/>
              </a:rPr>
              <a:t>, et al. (2014))</a:t>
            </a:r>
          </a:p>
        </p:txBody>
      </p:sp>
      <p:pic>
        <p:nvPicPr>
          <p:cNvPr id="6146" name="Picture 2" descr="Image result for lego blocks">
            <a:extLst>
              <a:ext uri="{FF2B5EF4-FFF2-40B4-BE49-F238E27FC236}">
                <a16:creationId xmlns:a16="http://schemas.microsoft.com/office/drawing/2014/main" id="{ABDA3E26-5EFA-4161-A50C-462266A8F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8911" y="686973"/>
            <a:ext cx="2607733" cy="226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51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3390C-3583-428E-839C-136746B1FE58}"/>
              </a:ext>
            </a:extLst>
          </p:cNvPr>
          <p:cNvPicPr>
            <a:picLocks noChangeAspect="1"/>
          </p:cNvPicPr>
          <p:nvPr/>
        </p:nvPicPr>
        <p:blipFill>
          <a:blip r:embed="rId3"/>
          <a:stretch>
            <a:fillRect/>
          </a:stretch>
        </p:blipFill>
        <p:spPr>
          <a:xfrm>
            <a:off x="1680019" y="492273"/>
            <a:ext cx="8214558" cy="4460678"/>
          </a:xfrm>
          <a:prstGeom prst="rect">
            <a:avLst/>
          </a:prstGeom>
        </p:spPr>
      </p:pic>
      <p:sp>
        <p:nvSpPr>
          <p:cNvPr id="7" name="Title 6"/>
          <p:cNvSpPr>
            <a:spLocks noGrp="1"/>
          </p:cNvSpPr>
          <p:nvPr>
            <p:ph type="title"/>
          </p:nvPr>
        </p:nvSpPr>
        <p:spPr>
          <a:xfrm>
            <a:off x="206316" y="-379061"/>
            <a:ext cx="10611655" cy="1253892"/>
          </a:xfrm>
        </p:spPr>
        <p:txBody>
          <a:bodyPr/>
          <a:lstStyle/>
          <a:p>
            <a:r>
              <a:rPr lang="en-GB" sz="4000" dirty="0" err="1">
                <a:solidFill>
                  <a:schemeClr val="tx2">
                    <a:lumMod val="50000"/>
                  </a:schemeClr>
                </a:solidFill>
              </a:rPr>
              <a:t>MaSk</a:t>
            </a:r>
            <a:r>
              <a:rPr lang="en-GB" sz="4000" dirty="0">
                <a:solidFill>
                  <a:schemeClr val="tx2">
                    <a:lumMod val="50000"/>
                  </a:schemeClr>
                </a:solidFill>
              </a:rPr>
              <a:t> R-CNN ARCHITECTURE (2017)</a:t>
            </a:r>
          </a:p>
        </p:txBody>
      </p:sp>
      <p:sp>
        <p:nvSpPr>
          <p:cNvPr id="5" name="Title 6">
            <a:extLst>
              <a:ext uri="{FF2B5EF4-FFF2-40B4-BE49-F238E27FC236}">
                <a16:creationId xmlns:a16="http://schemas.microsoft.com/office/drawing/2014/main" id="{352589E7-543E-49B4-B55A-E07022B86AE5}"/>
              </a:ext>
            </a:extLst>
          </p:cNvPr>
          <p:cNvSpPr txBox="1">
            <a:spLocks/>
          </p:cNvSpPr>
          <p:nvPr/>
        </p:nvSpPr>
        <p:spPr>
          <a:xfrm>
            <a:off x="350088" y="5501278"/>
            <a:ext cx="10611655" cy="1253892"/>
          </a:xfrm>
          <a:prstGeom prst="rect">
            <a:avLst/>
          </a:prstGeom>
        </p:spPr>
        <p:txBody>
          <a:bodyPr vert="horz" lIns="0" tIns="45720" rIns="0" bIns="45720" rtlCol="0" anchor="ctr">
            <a:noAutofit/>
          </a:bodyPr>
          <a:lstStyle>
            <a:lvl1pPr algn="l" defTabSz="1219170" rtl="0" eaLnBrk="1" latinLnBrk="0" hangingPunct="1">
              <a:lnSpc>
                <a:spcPts val="10666"/>
              </a:lnSpc>
              <a:spcBef>
                <a:spcPct val="0"/>
              </a:spcBef>
              <a:buNone/>
              <a:defRPr lang="en-GB" sz="8000" kern="1200" cap="all" baseline="0" dirty="0" smtClean="0">
                <a:solidFill>
                  <a:prstClr val="white"/>
                </a:solidFill>
                <a:latin typeface="+mj-lt"/>
                <a:ea typeface="+mn-ea"/>
                <a:cs typeface="Segoe UI Semibold" panose="020B0702040204020203" pitchFamily="34" charset="0"/>
              </a:defRPr>
            </a:lvl1pPr>
          </a:lstStyle>
          <a:p>
            <a:pPr marL="0" marR="0" lvl="0" indent="0" algn="l" defTabSz="1219170" rtl="0" eaLnBrk="1" fontAlgn="auto" latinLnBrk="0" hangingPunct="1">
              <a:lnSpc>
                <a:spcPts val="10666"/>
              </a:lnSpc>
              <a:spcBef>
                <a:spcPct val="0"/>
              </a:spcBef>
              <a:spcAft>
                <a:spcPts val="0"/>
              </a:spcAft>
              <a:buClrTx/>
              <a:buSzTx/>
              <a:buFontTx/>
              <a:buNone/>
              <a:tabLst/>
              <a:defRPr/>
            </a:pPr>
            <a:r>
              <a:rPr kumimoji="0" lang="en-GB" sz="8000" b="0" i="0" u="none" strike="noStrike" kern="1200" cap="all" spc="0" normalizeH="0" baseline="0" noProof="0" dirty="0">
                <a:ln>
                  <a:noFill/>
                </a:ln>
                <a:solidFill>
                  <a:prstClr val="white"/>
                </a:solidFill>
                <a:effectLst/>
                <a:uLnTx/>
                <a:uFillTx/>
                <a:latin typeface="Eurostile LT Std Condensed"/>
                <a:ea typeface="+mn-ea"/>
              </a:rPr>
              <a:t>Architecture COMPOSABILITY</a:t>
            </a:r>
          </a:p>
        </p:txBody>
      </p:sp>
      <p:pic>
        <p:nvPicPr>
          <p:cNvPr id="6" name="Picture 4" descr="Image result for microsoft logo">
            <a:extLst>
              <a:ext uri="{FF2B5EF4-FFF2-40B4-BE49-F238E27FC236}">
                <a16:creationId xmlns:a16="http://schemas.microsoft.com/office/drawing/2014/main" id="{09AAEFB3-D038-4F29-8A77-A66BE32FC6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1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C3C3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999329-FD03-4286-A80D-6303995608E8}"/>
              </a:ext>
            </a:extLst>
          </p:cNvPr>
          <p:cNvSpPr txBox="1"/>
          <p:nvPr/>
        </p:nvSpPr>
        <p:spPr>
          <a:xfrm>
            <a:off x="158456" y="197821"/>
            <a:ext cx="8387279" cy="960266"/>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4800" b="0" i="0" u="none" strike="noStrike" kern="1200" cap="none" spc="-100" normalizeH="0" baseline="0" noProof="0">
                <a:ln>
                  <a:noFill/>
                </a:ln>
                <a:solidFill>
                  <a:srgbClr val="FFFFFF"/>
                </a:solidFill>
                <a:effectLst/>
                <a:highlight>
                  <a:srgbClr val="000000"/>
                </a:highlight>
                <a:uLnTx/>
                <a:uFillTx/>
                <a:latin typeface="Eurostile LT Std Condensed"/>
                <a:ea typeface="+mn-ea"/>
                <a:cs typeface="Segoe UI" pitchFamily="34"/>
              </a:rPr>
              <a:t>COMPUTE + DATA EXPLOSION = SMART AI</a:t>
            </a:r>
          </a:p>
        </p:txBody>
      </p:sp>
      <p:pic>
        <p:nvPicPr>
          <p:cNvPr id="3" name="Picture 2" descr="C:\Users\rfraser\Pictures\microsoft_logo_202x33.png">
            <a:extLst>
              <a:ext uri="{FF2B5EF4-FFF2-40B4-BE49-F238E27FC236}">
                <a16:creationId xmlns:a16="http://schemas.microsoft.com/office/drawing/2014/main" id="{DA77CAD8-1CA9-48EC-94B5-9E439890F969}"/>
              </a:ext>
            </a:extLst>
          </p:cNvPr>
          <p:cNvPicPr>
            <a:picLocks noChangeAspect="1"/>
          </p:cNvPicPr>
          <p:nvPr/>
        </p:nvPicPr>
        <p:blipFill>
          <a:blip r:embed="rId3"/>
          <a:srcRect/>
          <a:stretch>
            <a:fillRect/>
          </a:stretch>
        </p:blipFill>
        <p:spPr>
          <a:xfrm>
            <a:off x="10467786" y="315733"/>
            <a:ext cx="1893155" cy="309277"/>
          </a:xfrm>
          <a:prstGeom prst="rect">
            <a:avLst/>
          </a:prstGeom>
          <a:noFill/>
          <a:ln cap="flat">
            <a:noFill/>
          </a:ln>
        </p:spPr>
      </p:pic>
      <p:grpSp>
        <p:nvGrpSpPr>
          <p:cNvPr id="4" name="Group 16">
            <a:extLst>
              <a:ext uri="{FF2B5EF4-FFF2-40B4-BE49-F238E27FC236}">
                <a16:creationId xmlns:a16="http://schemas.microsoft.com/office/drawing/2014/main" id="{49CA4111-FADA-4BC5-AB1C-4C3953F95E3C}"/>
              </a:ext>
            </a:extLst>
          </p:cNvPr>
          <p:cNvGrpSpPr/>
          <p:nvPr/>
        </p:nvGrpSpPr>
        <p:grpSpPr>
          <a:xfrm>
            <a:off x="1242285" y="1083884"/>
            <a:ext cx="10350157" cy="5811057"/>
            <a:chOff x="1242285" y="1083884"/>
            <a:chExt cx="10350157" cy="5811057"/>
          </a:xfrm>
        </p:grpSpPr>
        <p:pic>
          <p:nvPicPr>
            <p:cNvPr id="5" name="Picture 15">
              <a:extLst>
                <a:ext uri="{FF2B5EF4-FFF2-40B4-BE49-F238E27FC236}">
                  <a16:creationId xmlns:a16="http://schemas.microsoft.com/office/drawing/2014/main" id="{FAEA8B90-9999-4541-BE27-A20EA240E51B}"/>
                </a:ext>
              </a:extLst>
            </p:cNvPr>
            <p:cNvPicPr>
              <a:picLocks noChangeAspect="1"/>
            </p:cNvPicPr>
            <p:nvPr/>
          </p:nvPicPr>
          <p:blipFill>
            <a:blip r:embed="rId4"/>
            <a:srcRect r="778"/>
            <a:stretch>
              <a:fillRect/>
            </a:stretch>
          </p:blipFill>
          <p:spPr>
            <a:xfrm>
              <a:off x="1242285" y="1083884"/>
              <a:ext cx="10350157" cy="5811057"/>
            </a:xfrm>
            <a:prstGeom prst="rect">
              <a:avLst/>
            </a:prstGeom>
            <a:noFill/>
            <a:ln cap="flat">
              <a:noFill/>
            </a:ln>
          </p:spPr>
        </p:pic>
        <p:sp>
          <p:nvSpPr>
            <p:cNvPr id="6" name="TextBox 4">
              <a:extLst>
                <a:ext uri="{FF2B5EF4-FFF2-40B4-BE49-F238E27FC236}">
                  <a16:creationId xmlns:a16="http://schemas.microsoft.com/office/drawing/2014/main" id="{9B518CEE-0679-4A56-BF01-A8378B34CAFB}"/>
                </a:ext>
              </a:extLst>
            </p:cNvPr>
            <p:cNvSpPr txBox="1"/>
            <p:nvPr/>
          </p:nvSpPr>
          <p:spPr>
            <a:xfrm>
              <a:off x="10440033" y="4313645"/>
              <a:ext cx="1066583" cy="627827"/>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FFFFFF"/>
                  </a:solidFill>
                  <a:effectLst/>
                  <a:uLnTx/>
                  <a:uFillTx/>
                  <a:latin typeface="Eurostile LT Std Condensed"/>
                  <a:ea typeface="+mn-ea"/>
                  <a:cs typeface="+mn-cs"/>
                </a:rPr>
                <a:t>MOBILE</a:t>
              </a:r>
              <a:endParaRPr kumimoji="0" lang="en-US" sz="1600" b="0" i="0" u="none" strike="noStrike" kern="0" cap="none" spc="0" normalizeH="0" baseline="0" noProof="0">
                <a:ln>
                  <a:noFill/>
                </a:ln>
                <a:solidFill>
                  <a:srgbClr val="FFFFFF"/>
                </a:solidFill>
                <a:effectLst/>
                <a:uLnTx/>
                <a:uFillTx/>
                <a:latin typeface="Eurostile LT Std Condensed"/>
                <a:ea typeface="+mn-ea"/>
                <a:cs typeface="+mn-cs"/>
              </a:endParaRPr>
            </a:p>
          </p:txBody>
        </p:sp>
        <p:sp>
          <p:nvSpPr>
            <p:cNvPr id="7" name="TextBox 8">
              <a:extLst>
                <a:ext uri="{FF2B5EF4-FFF2-40B4-BE49-F238E27FC236}">
                  <a16:creationId xmlns:a16="http://schemas.microsoft.com/office/drawing/2014/main" id="{EDDEBB84-81EE-49B8-B594-06927C893506}"/>
                </a:ext>
              </a:extLst>
            </p:cNvPr>
            <p:cNvSpPr txBox="1"/>
            <p:nvPr/>
          </p:nvSpPr>
          <p:spPr>
            <a:xfrm>
              <a:off x="7892497" y="4861636"/>
              <a:ext cx="1090632" cy="627827"/>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FFFFFF"/>
                  </a:solidFill>
                  <a:effectLst/>
                  <a:uLnTx/>
                  <a:uFillTx/>
                  <a:latin typeface="Eurostile LT Std Condensed"/>
                  <a:ea typeface="+mn-ea"/>
                  <a:cs typeface="+mn-cs"/>
                </a:rPr>
                <a:t>DIGITAL</a:t>
              </a:r>
              <a:endParaRPr kumimoji="0" lang="en-US" sz="1600" b="0" i="0" u="none" strike="noStrike" kern="0" cap="none" spc="0" normalizeH="0" baseline="0" noProof="0">
                <a:ln>
                  <a:noFill/>
                </a:ln>
                <a:solidFill>
                  <a:srgbClr val="FFFFFF"/>
                </a:solidFill>
                <a:effectLst/>
                <a:uLnTx/>
                <a:uFillTx/>
                <a:latin typeface="Eurostile LT Std Condensed"/>
                <a:ea typeface="+mn-ea"/>
                <a:cs typeface="+mn-cs"/>
              </a:endParaRPr>
            </a:p>
          </p:txBody>
        </p:sp>
        <p:sp>
          <p:nvSpPr>
            <p:cNvPr id="8" name="TextBox 9">
              <a:extLst>
                <a:ext uri="{FF2B5EF4-FFF2-40B4-BE49-F238E27FC236}">
                  <a16:creationId xmlns:a16="http://schemas.microsoft.com/office/drawing/2014/main" id="{EF93F0B5-E760-4D92-85B7-2442725A58DC}"/>
                </a:ext>
              </a:extLst>
            </p:cNvPr>
            <p:cNvSpPr txBox="1"/>
            <p:nvPr/>
          </p:nvSpPr>
          <p:spPr>
            <a:xfrm>
              <a:off x="6456889" y="5619554"/>
              <a:ext cx="1124291" cy="627827"/>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FFFFFF"/>
                  </a:solidFill>
                  <a:effectLst/>
                  <a:uLnTx/>
                  <a:uFillTx/>
                  <a:latin typeface="Eurostile LT Std Condensed"/>
                  <a:ea typeface="+mn-ea"/>
                  <a:cs typeface="+mn-cs"/>
                </a:rPr>
                <a:t>ANALOG</a:t>
              </a:r>
              <a:endParaRPr kumimoji="0" lang="en-US" sz="1600" b="0" i="0" u="none" strike="noStrike" kern="0" cap="none" spc="0" normalizeH="0" baseline="0" noProof="0">
                <a:ln>
                  <a:noFill/>
                </a:ln>
                <a:solidFill>
                  <a:srgbClr val="FFFFFF"/>
                </a:solidFill>
                <a:effectLst/>
                <a:uLnTx/>
                <a:uFillTx/>
                <a:latin typeface="Eurostile LT Std Condensed"/>
                <a:ea typeface="+mn-ea"/>
                <a:cs typeface="+mn-cs"/>
              </a:endParaRPr>
            </a:p>
          </p:txBody>
        </p:sp>
        <p:sp>
          <p:nvSpPr>
            <p:cNvPr id="9" name="TextBox 3">
              <a:extLst>
                <a:ext uri="{FF2B5EF4-FFF2-40B4-BE49-F238E27FC236}">
                  <a16:creationId xmlns:a16="http://schemas.microsoft.com/office/drawing/2014/main" id="{910A25FD-6A37-4F26-9537-2DDED01A76C8}"/>
                </a:ext>
              </a:extLst>
            </p:cNvPr>
            <p:cNvSpPr txBox="1"/>
            <p:nvPr/>
          </p:nvSpPr>
          <p:spPr>
            <a:xfrm>
              <a:off x="9230310" y="2424074"/>
              <a:ext cx="1008875" cy="627827"/>
            </a:xfrm>
            <a:prstGeom prst="rect">
              <a:avLst/>
            </a:prstGeom>
            <a:noFill/>
            <a:ln cap="flat">
              <a:noFill/>
            </a:ln>
          </p:spPr>
          <p:txBody>
            <a:bodyPr vert="horz" wrap="squar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a:noFill/>
                  </a:ln>
                  <a:solidFill>
                    <a:srgbClr val="FFFFFF"/>
                  </a:solidFill>
                  <a:effectLst/>
                  <a:uLnTx/>
                  <a:uFillTx/>
                  <a:latin typeface="Eurostile LT Std Condensed"/>
                  <a:ea typeface="+mn-ea"/>
                  <a:cs typeface="+mn-cs"/>
                </a:rPr>
                <a:t>CLOUD</a:t>
              </a:r>
            </a:p>
          </p:txBody>
        </p:sp>
        <p:sp>
          <p:nvSpPr>
            <p:cNvPr id="10" name="TextBox 18">
              <a:extLst>
                <a:ext uri="{FF2B5EF4-FFF2-40B4-BE49-F238E27FC236}">
                  <a16:creationId xmlns:a16="http://schemas.microsoft.com/office/drawing/2014/main" id="{2C14CA78-389A-4031-B36C-676B0DB6DC11}"/>
                </a:ext>
              </a:extLst>
            </p:cNvPr>
            <p:cNvSpPr txBox="1"/>
            <p:nvPr/>
          </p:nvSpPr>
          <p:spPr>
            <a:xfrm>
              <a:off x="10605549" y="6267114"/>
              <a:ext cx="709117"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2020</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1" name="TextBox 19">
              <a:extLst>
                <a:ext uri="{FF2B5EF4-FFF2-40B4-BE49-F238E27FC236}">
                  <a16:creationId xmlns:a16="http://schemas.microsoft.com/office/drawing/2014/main" id="{BC059DFB-9D46-44B8-A682-9546080CCADD}"/>
                </a:ext>
              </a:extLst>
            </p:cNvPr>
            <p:cNvSpPr txBox="1"/>
            <p:nvPr/>
          </p:nvSpPr>
          <p:spPr>
            <a:xfrm>
              <a:off x="9379650" y="6267114"/>
              <a:ext cx="665838"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2015</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2" name="TextBox 20">
              <a:extLst>
                <a:ext uri="{FF2B5EF4-FFF2-40B4-BE49-F238E27FC236}">
                  <a16:creationId xmlns:a16="http://schemas.microsoft.com/office/drawing/2014/main" id="{440C75A0-0394-441B-8BF0-3C095E282A4F}"/>
                </a:ext>
              </a:extLst>
            </p:cNvPr>
            <p:cNvSpPr txBox="1"/>
            <p:nvPr/>
          </p:nvSpPr>
          <p:spPr>
            <a:xfrm>
              <a:off x="8050469" y="6247381"/>
              <a:ext cx="670648"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2010</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3" name="TextBox 21">
              <a:extLst>
                <a:ext uri="{FF2B5EF4-FFF2-40B4-BE49-F238E27FC236}">
                  <a16:creationId xmlns:a16="http://schemas.microsoft.com/office/drawing/2014/main" id="{7D98EFA3-DB95-4E9A-BEBC-B6CD435B8983}"/>
                </a:ext>
              </a:extLst>
            </p:cNvPr>
            <p:cNvSpPr txBox="1"/>
            <p:nvPr/>
          </p:nvSpPr>
          <p:spPr>
            <a:xfrm>
              <a:off x="6705359" y="6247381"/>
              <a:ext cx="713926"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2005</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4" name="TextBox 22">
              <a:extLst>
                <a:ext uri="{FF2B5EF4-FFF2-40B4-BE49-F238E27FC236}">
                  <a16:creationId xmlns:a16="http://schemas.microsoft.com/office/drawing/2014/main" id="{76F28BFC-42F7-4DCA-88C2-B71D8686D793}"/>
                </a:ext>
              </a:extLst>
            </p:cNvPr>
            <p:cNvSpPr txBox="1"/>
            <p:nvPr/>
          </p:nvSpPr>
          <p:spPr>
            <a:xfrm>
              <a:off x="5410824" y="6247381"/>
              <a:ext cx="718736"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2000</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5" name="TextBox 23">
              <a:extLst>
                <a:ext uri="{FF2B5EF4-FFF2-40B4-BE49-F238E27FC236}">
                  <a16:creationId xmlns:a16="http://schemas.microsoft.com/office/drawing/2014/main" id="{239A5574-9F56-4899-A303-8F382FA89A5E}"/>
                </a:ext>
              </a:extLst>
            </p:cNvPr>
            <p:cNvSpPr txBox="1"/>
            <p:nvPr/>
          </p:nvSpPr>
          <p:spPr>
            <a:xfrm>
              <a:off x="4123495" y="6247381"/>
              <a:ext cx="669039"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1995</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sp>
          <p:nvSpPr>
            <p:cNvPr id="16" name="TextBox 24">
              <a:extLst>
                <a:ext uri="{FF2B5EF4-FFF2-40B4-BE49-F238E27FC236}">
                  <a16:creationId xmlns:a16="http://schemas.microsoft.com/office/drawing/2014/main" id="{5DD5BD1E-F229-4DA0-8616-0A52D5361C25}"/>
                </a:ext>
              </a:extLst>
            </p:cNvPr>
            <p:cNvSpPr txBox="1"/>
            <p:nvPr/>
          </p:nvSpPr>
          <p:spPr>
            <a:xfrm>
              <a:off x="2836167" y="6267114"/>
              <a:ext cx="673848" cy="517020"/>
            </a:xfrm>
            <a:prstGeom prst="rect">
              <a:avLst/>
            </a:prstGeom>
            <a:noFill/>
            <a:ln cap="flat">
              <a:noFill/>
            </a:ln>
          </p:spPr>
          <p:txBody>
            <a:bodyPr vert="horz" wrap="none" lIns="182852" tIns="146285" rIns="182852" bIns="146285" anchor="t" anchorCtr="0" compatLnSpc="1">
              <a:spAutoFit/>
            </a:bodyPr>
            <a:lstStyle/>
            <a:p>
              <a:pPr marL="0" marR="0" lvl="0" indent="0" algn="l" defTabSz="914226"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BFBFBF"/>
                  </a:solidFill>
                  <a:effectLst/>
                  <a:uLnTx/>
                  <a:uFillTx/>
                  <a:latin typeface="Eurostile LT Std Condensed"/>
                  <a:ea typeface="+mn-ea"/>
                  <a:cs typeface="+mn-cs"/>
                </a:rPr>
                <a:t>1990</a:t>
              </a:r>
              <a:endParaRPr kumimoji="0" lang="en-US" sz="1100" b="0" i="0" u="none" strike="noStrike" kern="0" cap="none" spc="0" normalizeH="0" baseline="0" noProof="0">
                <a:ln>
                  <a:noFill/>
                </a:ln>
                <a:solidFill>
                  <a:srgbClr val="BFBFBF"/>
                </a:solidFill>
                <a:effectLst/>
                <a:uLnTx/>
                <a:uFillTx/>
                <a:latin typeface="Eurostile LT Std Condensed"/>
                <a:ea typeface="+mn-ea"/>
                <a:cs typeface="+mn-cs"/>
              </a:endParaRPr>
            </a:p>
          </p:txBody>
        </p:sp>
      </p:grpSp>
      <p:pic>
        <p:nvPicPr>
          <p:cNvPr id="17" name="Picture 6" descr="Image result for microsoft azure data centres world map 2017">
            <a:extLst>
              <a:ext uri="{FF2B5EF4-FFF2-40B4-BE49-F238E27FC236}">
                <a16:creationId xmlns:a16="http://schemas.microsoft.com/office/drawing/2014/main" id="{36882CFB-68C2-4E2C-A6A8-2C7D17B400E4}"/>
              </a:ext>
            </a:extLst>
          </p:cNvPr>
          <p:cNvPicPr>
            <a:picLocks noChangeAspect="1"/>
          </p:cNvPicPr>
          <p:nvPr/>
        </p:nvPicPr>
        <p:blipFill>
          <a:blip r:embed="rId5"/>
          <a:srcRect/>
          <a:stretch>
            <a:fillRect/>
          </a:stretch>
        </p:blipFill>
        <p:spPr>
          <a:xfrm>
            <a:off x="279129" y="1772564"/>
            <a:ext cx="5833844" cy="2777910"/>
          </a:xfrm>
          <a:prstGeom prst="rect">
            <a:avLst/>
          </a:prstGeom>
          <a:noFill/>
          <a:ln cap="flat">
            <a:noFill/>
          </a:ln>
        </p:spPr>
      </p:pic>
      <p:pic>
        <p:nvPicPr>
          <p:cNvPr id="18" name="Picture 2049">
            <a:extLst>
              <a:ext uri="{FF2B5EF4-FFF2-40B4-BE49-F238E27FC236}">
                <a16:creationId xmlns:a16="http://schemas.microsoft.com/office/drawing/2014/main" id="{6A923987-8227-4919-92BF-9928492619EF}"/>
              </a:ext>
            </a:extLst>
          </p:cNvPr>
          <p:cNvPicPr>
            <a:picLocks noChangeAspect="1"/>
          </p:cNvPicPr>
          <p:nvPr/>
        </p:nvPicPr>
        <p:blipFill>
          <a:blip r:embed="rId6"/>
          <a:stretch>
            <a:fillRect/>
          </a:stretch>
        </p:blipFill>
        <p:spPr>
          <a:xfrm>
            <a:off x="962021" y="5061149"/>
            <a:ext cx="1747747" cy="543162"/>
          </a:xfrm>
          <a:prstGeom prst="rect">
            <a:avLst/>
          </a:prstGeom>
          <a:noFill/>
          <a:ln cap="flat">
            <a:noFill/>
          </a:ln>
        </p:spPr>
      </p:pic>
      <p:pic>
        <p:nvPicPr>
          <p:cNvPr id="19" name="Picture 8" descr="Image result for microsoft azure data centres world map 2017">
            <a:extLst>
              <a:ext uri="{FF2B5EF4-FFF2-40B4-BE49-F238E27FC236}">
                <a16:creationId xmlns:a16="http://schemas.microsoft.com/office/drawing/2014/main" id="{115EFCA6-4378-4817-B4F8-832592DFCABD}"/>
              </a:ext>
            </a:extLst>
          </p:cNvPr>
          <p:cNvPicPr>
            <a:picLocks noChangeAspect="1"/>
          </p:cNvPicPr>
          <p:nvPr/>
        </p:nvPicPr>
        <p:blipFill>
          <a:blip r:embed="rId7"/>
          <a:srcRect/>
          <a:stretch>
            <a:fillRect/>
          </a:stretch>
        </p:blipFill>
        <p:spPr>
          <a:xfrm>
            <a:off x="668590" y="2394530"/>
            <a:ext cx="972564" cy="510591"/>
          </a:xfrm>
          <a:prstGeom prst="rect">
            <a:avLst/>
          </a:prstGeom>
          <a:noFill/>
          <a:ln cap="flat">
            <a:noFill/>
          </a:ln>
        </p:spPr>
      </p:pic>
      <p:pic>
        <p:nvPicPr>
          <p:cNvPr id="20" name="Picture 8" descr="Image result for microsoft azure data centres world map 2017">
            <a:extLst>
              <a:ext uri="{FF2B5EF4-FFF2-40B4-BE49-F238E27FC236}">
                <a16:creationId xmlns:a16="http://schemas.microsoft.com/office/drawing/2014/main" id="{5D21947F-9B4B-4325-B41F-010C9A843A01}"/>
              </a:ext>
            </a:extLst>
          </p:cNvPr>
          <p:cNvPicPr>
            <a:picLocks noChangeAspect="1"/>
          </p:cNvPicPr>
          <p:nvPr/>
        </p:nvPicPr>
        <p:blipFill>
          <a:blip r:embed="rId7"/>
          <a:srcRect/>
          <a:stretch>
            <a:fillRect/>
          </a:stretch>
        </p:blipFill>
        <p:spPr>
          <a:xfrm>
            <a:off x="2709769" y="2511765"/>
            <a:ext cx="972564" cy="510591"/>
          </a:xfrm>
          <a:prstGeom prst="rect">
            <a:avLst/>
          </a:prstGeom>
          <a:noFill/>
          <a:ln cap="flat">
            <a:noFill/>
          </a:ln>
        </p:spPr>
      </p:pic>
      <p:pic>
        <p:nvPicPr>
          <p:cNvPr id="21" name="Picture 8" descr="Image result for microsoft azure data centres world map 2017">
            <a:extLst>
              <a:ext uri="{FF2B5EF4-FFF2-40B4-BE49-F238E27FC236}">
                <a16:creationId xmlns:a16="http://schemas.microsoft.com/office/drawing/2014/main" id="{7C6A7A38-148B-460B-A036-FF7DB4FEDC34}"/>
              </a:ext>
            </a:extLst>
          </p:cNvPr>
          <p:cNvPicPr>
            <a:picLocks noChangeAspect="1"/>
          </p:cNvPicPr>
          <p:nvPr/>
        </p:nvPicPr>
        <p:blipFill>
          <a:blip r:embed="rId7"/>
          <a:srcRect/>
          <a:stretch>
            <a:fillRect/>
          </a:stretch>
        </p:blipFill>
        <p:spPr>
          <a:xfrm>
            <a:off x="4352095" y="2711488"/>
            <a:ext cx="972564" cy="510591"/>
          </a:xfrm>
          <a:prstGeom prst="rect">
            <a:avLst/>
          </a:prstGeom>
          <a:noFill/>
          <a:ln cap="flat">
            <a:noFill/>
          </a:ln>
        </p:spPr>
      </p:pic>
      <p:pic>
        <p:nvPicPr>
          <p:cNvPr id="22" name="Picture 8" descr="Image result for microsoft azure data centres world map 2017">
            <a:extLst>
              <a:ext uri="{FF2B5EF4-FFF2-40B4-BE49-F238E27FC236}">
                <a16:creationId xmlns:a16="http://schemas.microsoft.com/office/drawing/2014/main" id="{0999B767-FCB0-42C5-91C9-58929EE1C659}"/>
              </a:ext>
            </a:extLst>
          </p:cNvPr>
          <p:cNvPicPr>
            <a:picLocks noChangeAspect="1"/>
          </p:cNvPicPr>
          <p:nvPr/>
        </p:nvPicPr>
        <p:blipFill>
          <a:blip r:embed="rId7"/>
          <a:srcRect/>
          <a:stretch>
            <a:fillRect/>
          </a:stretch>
        </p:blipFill>
        <p:spPr>
          <a:xfrm>
            <a:off x="4718523" y="3704572"/>
            <a:ext cx="972564" cy="510591"/>
          </a:xfrm>
          <a:prstGeom prst="rect">
            <a:avLst/>
          </a:prstGeom>
          <a:noFill/>
          <a:ln cap="flat">
            <a:noFill/>
          </a:ln>
        </p:spPr>
      </p:pic>
      <p:pic>
        <p:nvPicPr>
          <p:cNvPr id="23" name="Picture 8" descr="Image result for microsoft azure data centres world map 2017">
            <a:extLst>
              <a:ext uri="{FF2B5EF4-FFF2-40B4-BE49-F238E27FC236}">
                <a16:creationId xmlns:a16="http://schemas.microsoft.com/office/drawing/2014/main" id="{BDF69781-39C4-4FD3-A4EB-4B776044A0EA}"/>
              </a:ext>
            </a:extLst>
          </p:cNvPr>
          <p:cNvPicPr>
            <a:picLocks noChangeAspect="1"/>
          </p:cNvPicPr>
          <p:nvPr/>
        </p:nvPicPr>
        <p:blipFill>
          <a:blip r:embed="rId7"/>
          <a:srcRect/>
          <a:stretch>
            <a:fillRect/>
          </a:stretch>
        </p:blipFill>
        <p:spPr>
          <a:xfrm>
            <a:off x="2915408" y="3528413"/>
            <a:ext cx="972564" cy="510591"/>
          </a:xfrm>
          <a:prstGeom prst="rect">
            <a:avLst/>
          </a:prstGeom>
          <a:noFill/>
          <a:ln cap="flat">
            <a:noFill/>
          </a:ln>
        </p:spPr>
      </p:pic>
      <p:pic>
        <p:nvPicPr>
          <p:cNvPr id="24" name="Picture 8" descr="Image result for microsoft azure data centres world map 2017">
            <a:extLst>
              <a:ext uri="{FF2B5EF4-FFF2-40B4-BE49-F238E27FC236}">
                <a16:creationId xmlns:a16="http://schemas.microsoft.com/office/drawing/2014/main" id="{6362F8C0-A403-4AE3-AA27-2EEB5173E810}"/>
              </a:ext>
            </a:extLst>
          </p:cNvPr>
          <p:cNvPicPr>
            <a:picLocks noChangeAspect="1"/>
          </p:cNvPicPr>
          <p:nvPr/>
        </p:nvPicPr>
        <p:blipFill>
          <a:blip r:embed="rId7"/>
          <a:srcRect/>
          <a:stretch>
            <a:fillRect/>
          </a:stretch>
        </p:blipFill>
        <p:spPr>
          <a:xfrm>
            <a:off x="1541696" y="3660928"/>
            <a:ext cx="972564" cy="510591"/>
          </a:xfrm>
          <a:prstGeom prst="rect">
            <a:avLst/>
          </a:prstGeom>
          <a:noFill/>
          <a:ln cap="flat">
            <a:noFill/>
          </a:ln>
        </p:spPr>
      </p:pic>
    </p:spTree>
    <p:extLst>
      <p:ext uri="{BB962C8B-B14F-4D97-AF65-F5344CB8AC3E}">
        <p14:creationId xmlns:p14="http://schemas.microsoft.com/office/powerpoint/2010/main" val="213285184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3" name="Picture 2" descr="Image result for deep learning">
            <a:extLst>
              <a:ext uri="{FF2B5EF4-FFF2-40B4-BE49-F238E27FC236}">
                <a16:creationId xmlns:a16="http://schemas.microsoft.com/office/drawing/2014/main" id="{83659714-5718-9C46-92AD-7373B7DCD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02" y="3673201"/>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322782" y="5612059"/>
            <a:ext cx="11129433" cy="731993"/>
          </a:xfrm>
        </p:spPr>
        <p:txBody>
          <a:bodyPr/>
          <a:lstStyle/>
          <a:p>
            <a:r>
              <a:rPr lang="en-GB" sz="6400" dirty="0">
                <a:solidFill>
                  <a:schemeClr val="bg1"/>
                </a:solidFill>
                <a:highlight>
                  <a:srgbClr val="000000"/>
                </a:highlight>
                <a:latin typeface="Eurostile LT Std Condensed (Headings)"/>
              </a:rPr>
              <a:t>WHY USE DEEP LEARNING?</a:t>
            </a:r>
          </a:p>
        </p:txBody>
      </p:sp>
      <p:sp>
        <p:nvSpPr>
          <p:cNvPr id="2" name="TextBox 1">
            <a:extLst>
              <a:ext uri="{FF2B5EF4-FFF2-40B4-BE49-F238E27FC236}">
                <a16:creationId xmlns:a16="http://schemas.microsoft.com/office/drawing/2014/main" id="{80ABD35C-F0DC-40F9-8FC4-626D7A8EF3C8}"/>
              </a:ext>
            </a:extLst>
          </p:cNvPr>
          <p:cNvSpPr txBox="1"/>
          <p:nvPr/>
        </p:nvSpPr>
        <p:spPr>
          <a:xfrm>
            <a:off x="544968" y="285260"/>
            <a:ext cx="10685059" cy="2742289"/>
          </a:xfrm>
          <a:prstGeom prst="rect">
            <a:avLst/>
          </a:prstGeom>
          <a:noFill/>
        </p:spPr>
        <p:txBody>
          <a:bodyPr wrap="square" lIns="182880" tIns="146304" rIns="182880" bIns="146304" rtlCol="0">
            <a:spAutoFit/>
          </a:bodyPr>
          <a:lstStyle/>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t>I WANT TO MODEL TIME OR SPACE DEPENDENCIES</a:t>
            </a: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lang="en-GB" sz="4000" dirty="0">
                <a:solidFill>
                  <a:srgbClr val="FFFFFF"/>
                </a:solidFill>
                <a:latin typeface="Eurostile LT Std Condensed"/>
              </a:rPr>
              <a:t>I HAVE A LOT OF DATA AND WANT A LARGE, NUANCED MODEL</a:t>
            </a: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kumimoji="0" lang="en-GB" sz="4000" b="0" i="0" u="none" strike="noStrike" kern="1200" cap="none" spc="0" normalizeH="0" baseline="0" noProof="0" dirty="0">
                <a:ln>
                  <a:noFill/>
                </a:ln>
                <a:solidFill>
                  <a:srgbClr val="FFFFFF"/>
                </a:solidFill>
                <a:effectLst/>
                <a:uLnTx/>
                <a:uFillTx/>
                <a:latin typeface="Eurostile LT Std Condensed"/>
                <a:ea typeface="+mn-ea"/>
                <a:cs typeface="+mn-cs"/>
              </a:rPr>
              <a:t>“SOFT</a:t>
            </a:r>
            <a:r>
              <a:rPr lang="en-GB" sz="4000" dirty="0">
                <a:solidFill>
                  <a:srgbClr val="FFFFFF"/>
                </a:solidFill>
                <a:latin typeface="Eurostile LT Std Condensed"/>
              </a:rPr>
              <a:t>WARE 2.0” / NOVEL PREDICTION ARCHITECTURES</a:t>
            </a: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r>
              <a:rPr lang="en-GB" sz="4000" dirty="0">
                <a:solidFill>
                  <a:srgbClr val="FFFFFF"/>
                </a:solidFill>
                <a:latin typeface="Eurostile LT Std Condensed"/>
              </a:rPr>
              <a:t>GENERATIVE MODELS</a:t>
            </a:r>
            <a:endParaRPr kumimoji="0" lang="en-GB" sz="40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24" name="Picture 23">
            <a:extLst>
              <a:ext uri="{FF2B5EF4-FFF2-40B4-BE49-F238E27FC236}">
                <a16:creationId xmlns:a16="http://schemas.microsoft.com/office/drawing/2014/main" id="{132E7216-9A40-48A9-8B0F-0F7B992F2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pic>
        <p:nvPicPr>
          <p:cNvPr id="25" name="Picture 2" descr="Image result for microsoft logo white">
            <a:extLst>
              <a:ext uri="{FF2B5EF4-FFF2-40B4-BE49-F238E27FC236}">
                <a16:creationId xmlns:a16="http://schemas.microsoft.com/office/drawing/2014/main" id="{1E1B0002-D53C-4545-A3A7-28C0356AF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46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3" name="Picture 2" descr="Image result for deep learning">
            <a:extLst>
              <a:ext uri="{FF2B5EF4-FFF2-40B4-BE49-F238E27FC236}">
                <a16:creationId xmlns:a16="http://schemas.microsoft.com/office/drawing/2014/main" id="{83659714-5718-9C46-92AD-7373B7DCD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02" y="3673201"/>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322782" y="5612059"/>
            <a:ext cx="11129433" cy="731993"/>
          </a:xfrm>
        </p:spPr>
        <p:txBody>
          <a:bodyPr/>
          <a:lstStyle/>
          <a:p>
            <a:r>
              <a:rPr lang="en-GB" sz="6400" dirty="0">
                <a:solidFill>
                  <a:schemeClr val="bg1"/>
                </a:solidFill>
                <a:highlight>
                  <a:srgbClr val="000000"/>
                </a:highlight>
                <a:latin typeface="Eurostile LT Std Condensed (Headings)"/>
              </a:rPr>
              <a:t>WHY (NOT) USE DEEP LEARNING?</a:t>
            </a:r>
          </a:p>
        </p:txBody>
      </p:sp>
      <p:sp>
        <p:nvSpPr>
          <p:cNvPr id="2" name="TextBox 1">
            <a:extLst>
              <a:ext uri="{FF2B5EF4-FFF2-40B4-BE49-F238E27FC236}">
                <a16:creationId xmlns:a16="http://schemas.microsoft.com/office/drawing/2014/main" id="{80ABD35C-F0DC-40F9-8FC4-626D7A8EF3C8}"/>
              </a:ext>
            </a:extLst>
          </p:cNvPr>
          <p:cNvSpPr txBox="1"/>
          <p:nvPr/>
        </p:nvSpPr>
        <p:spPr>
          <a:xfrm>
            <a:off x="544968" y="285260"/>
            <a:ext cx="10685059" cy="3650230"/>
          </a:xfrm>
          <a:prstGeom prst="rect">
            <a:avLst/>
          </a:prstGeom>
          <a:noFill/>
        </p:spPr>
        <p:txBody>
          <a:bodyPr wrap="square" lIns="182880" tIns="146304" rIns="182880" bIns="146304" rtlCol="0">
            <a:spAutoFit/>
          </a:bodyPr>
          <a:lstStyle/>
          <a:p>
            <a:pPr marL="914400" lvl="0" indent="-914400">
              <a:lnSpc>
                <a:spcPct val="90000"/>
              </a:lnSpc>
              <a:spcAft>
                <a:spcPts val="600"/>
              </a:spcAft>
              <a:buFont typeface="+mj-lt"/>
              <a:buAutoNum type="arabicPeriod"/>
              <a:defRPr/>
            </a:pPr>
            <a:r>
              <a:rPr kumimoji="0" lang="en-GB" sz="4400" b="0" i="0" u="none" strike="noStrike" kern="1200" cap="none" spc="0" normalizeH="0" baseline="0" noProof="0" dirty="0">
                <a:ln>
                  <a:noFill/>
                </a:ln>
                <a:solidFill>
                  <a:srgbClr val="FFFFFF"/>
                </a:solidFill>
                <a:effectLst/>
                <a:uLnTx/>
                <a:uFillTx/>
                <a:latin typeface="Eurostile LT Std Condensed"/>
                <a:ea typeface="+mn-ea"/>
                <a:cs typeface="+mn-cs"/>
              </a:rPr>
              <a:t>I NEED </a:t>
            </a:r>
            <a:r>
              <a:rPr lang="en-GB" sz="4400" dirty="0">
                <a:solidFill>
                  <a:srgbClr val="FFFFFF"/>
                </a:solidFill>
                <a:latin typeface="Eurostile LT Std Condensed"/>
              </a:rPr>
              <a:t>MODEL INTEPRETABILITY</a:t>
            </a:r>
          </a:p>
          <a:p>
            <a:pPr marL="914400" lvl="0" indent="-914400">
              <a:lnSpc>
                <a:spcPct val="90000"/>
              </a:lnSpc>
              <a:spcAft>
                <a:spcPts val="600"/>
              </a:spcAft>
              <a:buFont typeface="+mj-lt"/>
              <a:buAutoNum type="arabicPeriod"/>
              <a:defRPr/>
            </a:pPr>
            <a:r>
              <a:rPr kumimoji="0" lang="en-GB" sz="4400" b="0" i="0" u="none" strike="noStrike" kern="1200" cap="none" spc="0" normalizeH="0" baseline="0" noProof="0" dirty="0">
                <a:ln>
                  <a:noFill/>
                </a:ln>
                <a:solidFill>
                  <a:srgbClr val="FFFFFF"/>
                </a:solidFill>
                <a:effectLst/>
                <a:uLnTx/>
                <a:uFillTx/>
                <a:latin typeface="Eurostile LT Std Condensed"/>
                <a:ea typeface="+mn-ea"/>
                <a:cs typeface="+mn-cs"/>
              </a:rPr>
              <a:t>I NEE</a:t>
            </a:r>
            <a:r>
              <a:rPr lang="en-GB" sz="4400" dirty="0">
                <a:solidFill>
                  <a:srgbClr val="FFFFFF"/>
                </a:solidFill>
                <a:latin typeface="Eurostile LT Std Condensed"/>
              </a:rPr>
              <a:t>D PARSIMONY / LOW COMPUTE</a:t>
            </a:r>
          </a:p>
          <a:p>
            <a:pPr marL="914400" lvl="0" indent="-914400">
              <a:lnSpc>
                <a:spcPct val="90000"/>
              </a:lnSpc>
              <a:spcAft>
                <a:spcPts val="600"/>
              </a:spcAft>
              <a:buFont typeface="+mj-lt"/>
              <a:buAutoNum type="arabicPeriod"/>
              <a:defRPr/>
            </a:pPr>
            <a:r>
              <a:rPr kumimoji="0" lang="en-GB" sz="4400" b="0" i="0" u="none" strike="noStrike" kern="1200" cap="none" spc="0" normalizeH="0" baseline="0" noProof="0" dirty="0">
                <a:ln>
                  <a:noFill/>
                </a:ln>
                <a:solidFill>
                  <a:srgbClr val="FFFFFF"/>
                </a:solidFill>
                <a:effectLst/>
                <a:uLnTx/>
                <a:uFillTx/>
                <a:latin typeface="Eurostile LT Std Condensed"/>
                <a:ea typeface="+mn-ea"/>
                <a:cs typeface="+mn-cs"/>
              </a:rPr>
              <a:t>I AM WORRIED ABOUT BIAS</a:t>
            </a:r>
          </a:p>
          <a:p>
            <a:pPr marL="914400" lvl="0" indent="-914400">
              <a:lnSpc>
                <a:spcPct val="90000"/>
              </a:lnSpc>
              <a:spcAft>
                <a:spcPts val="600"/>
              </a:spcAft>
              <a:buFont typeface="+mj-lt"/>
              <a:buAutoNum type="arabicPeriod"/>
              <a:defRPr/>
            </a:pPr>
            <a:r>
              <a:rPr lang="en-GB" sz="4400" dirty="0">
                <a:solidFill>
                  <a:srgbClr val="FFFFFF"/>
                </a:solidFill>
                <a:latin typeface="Eurostile LT Std Condensed"/>
              </a:rPr>
              <a:t>I NEED TO UNDERSTAND MY DATA</a:t>
            </a:r>
            <a:endParaRPr kumimoji="0" lang="en-GB" sz="4400" b="0" i="0" u="none" strike="noStrike" kern="1200" cap="none" spc="0" normalizeH="0" baseline="0" noProof="0" dirty="0">
              <a:ln>
                <a:noFill/>
              </a:ln>
              <a:solidFill>
                <a:srgbClr val="FFFFFF"/>
              </a:solidFill>
              <a:effectLst/>
              <a:uLnTx/>
              <a:uFillTx/>
              <a:latin typeface="Eurostile LT Std Condensed"/>
              <a:ea typeface="+mn-ea"/>
              <a:cs typeface="+mn-cs"/>
            </a:endParaRPr>
          </a:p>
          <a:p>
            <a:pPr marL="914400" marR="0" lvl="0" indent="-914400"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GB" sz="44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24" name="Picture 23">
            <a:extLst>
              <a:ext uri="{FF2B5EF4-FFF2-40B4-BE49-F238E27FC236}">
                <a16:creationId xmlns:a16="http://schemas.microsoft.com/office/drawing/2014/main" id="{132E7216-9A40-48A9-8B0F-0F7B992F2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1415" y="184696"/>
            <a:ext cx="961601" cy="1026016"/>
          </a:xfrm>
          <a:prstGeom prst="rect">
            <a:avLst/>
          </a:prstGeom>
          <a:ln>
            <a:noFill/>
          </a:ln>
          <a:effectLst/>
        </p:spPr>
      </p:pic>
      <p:pic>
        <p:nvPicPr>
          <p:cNvPr id="25" name="Picture 2" descr="Image result for microsoft logo white">
            <a:extLst>
              <a:ext uri="{FF2B5EF4-FFF2-40B4-BE49-F238E27FC236}">
                <a16:creationId xmlns:a16="http://schemas.microsoft.com/office/drawing/2014/main" id="{1E1B0002-D53C-4545-A3A7-28C0356AF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850" y="6431382"/>
            <a:ext cx="930207" cy="19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870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2786-B658-48B7-A338-8942C7EB70CE}"/>
              </a:ext>
            </a:extLst>
          </p:cNvPr>
          <p:cNvSpPr txBox="1">
            <a:spLocks noGrp="1"/>
          </p:cNvSpPr>
          <p:nvPr>
            <p:ph type="title"/>
          </p:nvPr>
        </p:nvSpPr>
        <p:spPr/>
        <p:txBody>
          <a:bodyPr/>
          <a:lstStyle/>
          <a:p>
            <a:pPr lvl="0"/>
            <a:r>
              <a:rPr lang="en-GB"/>
              <a:t>Two Innovative DL Architectures</a:t>
            </a:r>
          </a:p>
        </p:txBody>
      </p:sp>
    </p:spTree>
    <p:extLst>
      <p:ext uri="{BB962C8B-B14F-4D97-AF65-F5344CB8AC3E}">
        <p14:creationId xmlns:p14="http://schemas.microsoft.com/office/powerpoint/2010/main" val="9355387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21" name="Title 6">
            <a:extLst>
              <a:ext uri="{FF2B5EF4-FFF2-40B4-BE49-F238E27FC236}">
                <a16:creationId xmlns:a16="http://schemas.microsoft.com/office/drawing/2014/main" id="{655D83C9-4C02-4C8B-9E3C-5A1616B9C537}"/>
              </a:ext>
            </a:extLst>
          </p:cNvPr>
          <p:cNvSpPr>
            <a:spLocks noGrp="1"/>
          </p:cNvSpPr>
          <p:nvPr>
            <p:ph type="title"/>
          </p:nvPr>
        </p:nvSpPr>
        <p:spPr>
          <a:xfrm>
            <a:off x="172946" y="5902680"/>
            <a:ext cx="11129433" cy="731993"/>
          </a:xfrm>
        </p:spPr>
        <p:txBody>
          <a:bodyPr/>
          <a:lstStyle/>
          <a:p>
            <a:r>
              <a:rPr lang="en-GB" sz="4000" b="1" dirty="0">
                <a:solidFill>
                  <a:schemeClr val="bg1"/>
                </a:solidFill>
                <a:latin typeface="Eurostile LT Std Condensed (Headings)"/>
              </a:rPr>
              <a:t>AUTOENCODERS</a:t>
            </a:r>
            <a:endParaRPr lang="en-GB" sz="1200" b="1" dirty="0">
              <a:solidFill>
                <a:schemeClr val="bg1"/>
              </a:solidFill>
              <a:latin typeface="Eurostile LT Std Condensed (Headings)"/>
            </a:endParaRPr>
          </a:p>
        </p:txBody>
      </p:sp>
      <p:pic>
        <p:nvPicPr>
          <p:cNvPr id="33" name="Picture 3" descr="C:\Users\nashe01\Desktop\200815\Microsoft-Edge-LetsDev-PPT-Template+Boilers-200815\internal\slide_imgs\Cube-blue.png">
            <a:extLst>
              <a:ext uri="{FF2B5EF4-FFF2-40B4-BE49-F238E27FC236}">
                <a16:creationId xmlns:a16="http://schemas.microsoft.com/office/drawing/2014/main" id="{C75FA532-C5F0-4F79-B865-9E78871D971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92" t="6333" r="4398" b="4334"/>
          <a:stretch/>
        </p:blipFill>
        <p:spPr bwMode="auto">
          <a:xfrm>
            <a:off x="195943" y="5237251"/>
            <a:ext cx="725713" cy="7190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ABD35C-F0DC-40F9-8FC4-626D7A8EF3C8}"/>
              </a:ext>
            </a:extLst>
          </p:cNvPr>
          <p:cNvSpPr txBox="1"/>
          <p:nvPr/>
        </p:nvSpPr>
        <p:spPr>
          <a:xfrm>
            <a:off x="484649" y="428986"/>
            <a:ext cx="7622438" cy="136960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Eurostile LT Std Condensed"/>
                <a:ea typeface="+mn-ea"/>
                <a:cs typeface="+mn-cs"/>
              </a:rPr>
              <a:t>Autoencoders are an unsupervised method to compress information into an “embedding” similar to unsupervised dimensionality reduction.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srgbClr val="FFFFFF"/>
              </a:solidFill>
              <a:effectLst/>
              <a:uLnTx/>
              <a:uFillTx/>
              <a:latin typeface="Eurostile LT Std Condensed"/>
              <a:ea typeface="+mn-ea"/>
              <a:cs typeface="+mn-cs"/>
            </a:endParaRPr>
          </a:p>
        </p:txBody>
      </p:sp>
      <p:pic>
        <p:nvPicPr>
          <p:cNvPr id="43" name="Picture 8" descr="bigdata">
            <a:extLst>
              <a:ext uri="{FF2B5EF4-FFF2-40B4-BE49-F238E27FC236}">
                <a16:creationId xmlns:a16="http://schemas.microsoft.com/office/drawing/2014/main" id="{FF68D0BA-63A1-4BAC-936E-2B3C97B55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9275" y="168250"/>
            <a:ext cx="1378584" cy="11816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microsoft logo">
            <a:extLst>
              <a:ext uri="{FF2B5EF4-FFF2-40B4-BE49-F238E27FC236}">
                <a16:creationId xmlns:a16="http://schemas.microsoft.com/office/drawing/2014/main" id="{0930472F-3E40-4B14-A857-AC53EAE7A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1415" y="6309921"/>
            <a:ext cx="1182624" cy="436401"/>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Image result for autoencoders">
            <a:extLst>
              <a:ext uri="{FF2B5EF4-FFF2-40B4-BE49-F238E27FC236}">
                <a16:creationId xmlns:a16="http://schemas.microsoft.com/office/drawing/2014/main" id="{95B54E25-11DE-4755-AA8F-588FD1324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6187" y="2002274"/>
            <a:ext cx="836295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27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404040"/>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68B54113-7D47-47D8-BE6C-19915FFF2511}"/>
              </a:ext>
            </a:extLst>
          </p:cNvPr>
          <p:cNvSpPr txBox="1"/>
          <p:nvPr/>
        </p:nvSpPr>
        <p:spPr>
          <a:xfrm>
            <a:off x="10094674" y="6424949"/>
            <a:ext cx="2032226" cy="365129"/>
          </a:xfrm>
          <a:prstGeom prst="rect">
            <a:avLst/>
          </a:prstGeom>
          <a:noFill/>
          <a:ln cap="flat">
            <a:noFill/>
          </a:ln>
        </p:spPr>
        <p:txBody>
          <a:bodyPr vert="horz" wrap="square" lIns="91440" tIns="45720" rIns="91440" bIns="45720" anchor="t"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D9D9D9"/>
              </a:solidFill>
              <a:effectLst/>
              <a:uLnTx/>
              <a:uFillTx/>
              <a:latin typeface="Segoe UI"/>
              <a:ea typeface="+mn-ea"/>
              <a:cs typeface="+mn-cs"/>
            </a:endParaRPr>
          </a:p>
        </p:txBody>
      </p:sp>
      <p:sp>
        <p:nvSpPr>
          <p:cNvPr id="3" name="Title 6">
            <a:extLst>
              <a:ext uri="{FF2B5EF4-FFF2-40B4-BE49-F238E27FC236}">
                <a16:creationId xmlns:a16="http://schemas.microsoft.com/office/drawing/2014/main" id="{748BC966-B1BB-4AC2-A8C8-D49C4FAACC68}"/>
              </a:ext>
            </a:extLst>
          </p:cNvPr>
          <p:cNvSpPr txBox="1">
            <a:spLocks noGrp="1"/>
          </p:cNvSpPr>
          <p:nvPr>
            <p:ph type="title"/>
          </p:nvPr>
        </p:nvSpPr>
        <p:spPr>
          <a:xfrm>
            <a:off x="172949" y="5902680"/>
            <a:ext cx="11129436" cy="731995"/>
          </a:xfrm>
        </p:spPr>
        <p:txBody>
          <a:bodyPr/>
          <a:lstStyle/>
          <a:p>
            <a:pPr lvl="0"/>
            <a:r>
              <a:rPr lang="en-GB" sz="4000" b="1">
                <a:solidFill>
                  <a:srgbClr val="FFFFFF"/>
                </a:solidFill>
                <a:latin typeface="Eurostile LT Std Condensed (Headings)"/>
              </a:rPr>
              <a:t>VERY ADVANCED NOVEL ARCHITECTURES (GANS)</a:t>
            </a:r>
            <a:endParaRPr lang="en-GB" sz="1200" b="1">
              <a:solidFill>
                <a:srgbClr val="FFFFFF"/>
              </a:solidFill>
              <a:latin typeface="Eurostile LT Std Condensed (Headings)"/>
            </a:endParaRPr>
          </a:p>
        </p:txBody>
      </p:sp>
      <p:pic>
        <p:nvPicPr>
          <p:cNvPr id="4" name="Picture 3" descr="C:\Users\nashe01\Desktop\200815\Microsoft-Edge-LetsDev-PPT-Template+Boilers-200815\internal\slide_imgs\Cube-blue.png">
            <a:extLst>
              <a:ext uri="{FF2B5EF4-FFF2-40B4-BE49-F238E27FC236}">
                <a16:creationId xmlns:a16="http://schemas.microsoft.com/office/drawing/2014/main" id="{DEE68538-B7AF-4A80-955F-1462F8A3251C}"/>
              </a:ext>
            </a:extLst>
          </p:cNvPr>
          <p:cNvPicPr>
            <a:picLocks noChangeAspect="1"/>
          </p:cNvPicPr>
          <p:nvPr/>
        </p:nvPicPr>
        <p:blipFill>
          <a:blip r:embed="rId3"/>
          <a:srcRect l="7492" t="6333" r="4398" b="4334"/>
          <a:stretch>
            <a:fillRect/>
          </a:stretch>
        </p:blipFill>
        <p:spPr>
          <a:xfrm>
            <a:off x="195946" y="5237253"/>
            <a:ext cx="725713" cy="719011"/>
          </a:xfrm>
          <a:prstGeom prst="rect">
            <a:avLst/>
          </a:prstGeom>
          <a:noFill/>
          <a:ln cap="flat">
            <a:noFill/>
          </a:ln>
        </p:spPr>
      </p:pic>
      <p:sp>
        <p:nvSpPr>
          <p:cNvPr id="5" name="TextBox 1">
            <a:extLst>
              <a:ext uri="{FF2B5EF4-FFF2-40B4-BE49-F238E27FC236}">
                <a16:creationId xmlns:a16="http://schemas.microsoft.com/office/drawing/2014/main" id="{DDDDD6DE-D405-4604-BA16-55098D971833}"/>
              </a:ext>
            </a:extLst>
          </p:cNvPr>
          <p:cNvSpPr txBox="1"/>
          <p:nvPr/>
        </p:nvSpPr>
        <p:spPr>
          <a:xfrm>
            <a:off x="484650" y="428981"/>
            <a:ext cx="7622438" cy="1446553"/>
          </a:xfrm>
          <a:prstGeom prst="rect">
            <a:avLst/>
          </a:prstGeom>
          <a:noFill/>
          <a:ln cap="flat">
            <a:noFill/>
          </a:ln>
        </p:spPr>
        <p:txBody>
          <a:bodyPr vert="horz" wrap="square" lIns="182880" tIns="146304" rIns="182880" bIns="146304" anchor="t" anchorCtr="0" compatLnSpc="1">
            <a:spAutoFit/>
          </a:bodyPr>
          <a:lstStyle/>
          <a:p>
            <a:pPr marL="342900" marR="0" lvl="0" indent="-342900" algn="l" defTabSz="914400" rtl="0" eaLnBrk="1" fontAlgn="auto" latinLnBrk="0" hangingPunct="1">
              <a:lnSpc>
                <a:spcPct val="90000"/>
              </a:lnSpc>
              <a:spcBef>
                <a:spcPts val="0"/>
              </a:spcBef>
              <a:spcAft>
                <a:spcPts val="600"/>
              </a:spcAft>
              <a:buClrTx/>
              <a:buSzPct val="100000"/>
              <a:buFont typeface="Arial" pitchFamily="34"/>
              <a:buChar char="•"/>
              <a:tabLst/>
              <a:defRPr sz="1800" b="0" i="0" u="none" strike="noStrike" kern="0" cap="none" spc="0" baseline="0">
                <a:solidFill>
                  <a:srgbClr val="000000"/>
                </a:solidFill>
                <a:uFillTx/>
              </a:defRPr>
            </a:pPr>
            <a:r>
              <a:rPr kumimoji="0" lang="en-GB" sz="2400" b="0" i="0" u="none" strike="noStrike" kern="1200" cap="none" spc="0" normalizeH="0" baseline="0" noProof="0">
                <a:ln>
                  <a:noFill/>
                </a:ln>
                <a:solidFill>
                  <a:srgbClr val="FFFFFF"/>
                </a:solidFill>
                <a:effectLst/>
                <a:uLnTx/>
                <a:uFillTx/>
                <a:latin typeface="Eurostile LT Std Condensed"/>
                <a:ea typeface="+mn-ea"/>
                <a:cs typeface="+mn-cs"/>
              </a:rPr>
              <a:t>An example; generative adversarial networks</a:t>
            </a:r>
          </a:p>
          <a:p>
            <a:pPr marL="342900" marR="0" lvl="0" indent="-342900" algn="l" defTabSz="914400" rtl="0" eaLnBrk="1" fontAlgn="auto" latinLnBrk="0" hangingPunct="1">
              <a:lnSpc>
                <a:spcPct val="90000"/>
              </a:lnSpc>
              <a:spcBef>
                <a:spcPts val="0"/>
              </a:spcBef>
              <a:spcAft>
                <a:spcPts val="600"/>
              </a:spcAft>
              <a:buClrTx/>
              <a:buSzPct val="100000"/>
              <a:buFont typeface="Arial" pitchFamily="34"/>
              <a:buChar char="•"/>
              <a:tabLst/>
              <a:defRPr sz="1800" b="0" i="0" u="none" strike="noStrike" kern="0" cap="none" spc="0" baseline="0">
                <a:solidFill>
                  <a:srgbClr val="000000"/>
                </a:solidFill>
                <a:uFillTx/>
              </a:defRPr>
            </a:pPr>
            <a:r>
              <a:rPr kumimoji="0" lang="en-GB" sz="2400" b="0" i="0" u="none" strike="noStrike" kern="1200" cap="none" spc="0" normalizeH="0" baseline="0" noProof="0">
                <a:ln>
                  <a:noFill/>
                </a:ln>
                <a:solidFill>
                  <a:srgbClr val="FFFFFF"/>
                </a:solidFill>
                <a:effectLst/>
                <a:uLnTx/>
                <a:uFillTx/>
                <a:latin typeface="Eurostile LT Std Condensed"/>
                <a:ea typeface="+mn-ea"/>
                <a:cs typeface="+mn-cs"/>
              </a:rPr>
              <a:t>Game-theoretical approach to deep learning</a:t>
            </a:r>
          </a:p>
          <a:p>
            <a:pPr marL="342900" marR="0" lvl="0" indent="-342900" algn="l" defTabSz="914400" rtl="0" eaLnBrk="1" fontAlgn="auto" latinLnBrk="0" hangingPunct="1">
              <a:lnSpc>
                <a:spcPct val="90000"/>
              </a:lnSpc>
              <a:spcBef>
                <a:spcPts val="0"/>
              </a:spcBef>
              <a:spcAft>
                <a:spcPts val="600"/>
              </a:spcAft>
              <a:buClrTx/>
              <a:buSzPct val="100000"/>
              <a:buFont typeface="Arial" pitchFamily="34"/>
              <a:buChar char="•"/>
              <a:tabLst/>
              <a:defRPr sz="1800" b="0" i="0" u="none" strike="noStrike" kern="0" cap="none" spc="0" baseline="0">
                <a:solidFill>
                  <a:srgbClr val="000000"/>
                </a:solidFill>
                <a:uFillTx/>
              </a:defRPr>
            </a:pPr>
            <a:endParaRPr kumimoji="0" lang="en-GB" sz="2400" b="0" i="0" u="none" strike="noStrike" kern="1200" cap="none" spc="0" normalizeH="0" baseline="0" noProof="0">
              <a:ln>
                <a:noFill/>
              </a:ln>
              <a:solidFill>
                <a:srgbClr val="FFFFFF"/>
              </a:solidFill>
              <a:effectLst/>
              <a:uLnTx/>
              <a:uFillTx/>
              <a:latin typeface="Eurostile LT Std Condensed"/>
              <a:ea typeface="+mn-ea"/>
              <a:cs typeface="+mn-cs"/>
            </a:endParaRPr>
          </a:p>
        </p:txBody>
      </p:sp>
      <p:pic>
        <p:nvPicPr>
          <p:cNvPr id="6" name="Picture 8" descr="bigdata">
            <a:extLst>
              <a:ext uri="{FF2B5EF4-FFF2-40B4-BE49-F238E27FC236}">
                <a16:creationId xmlns:a16="http://schemas.microsoft.com/office/drawing/2014/main" id="{BC93EC26-7389-4E8D-B843-65C86B9659CC}"/>
              </a:ext>
            </a:extLst>
          </p:cNvPr>
          <p:cNvPicPr>
            <a:picLocks noChangeAspect="1"/>
          </p:cNvPicPr>
          <p:nvPr/>
        </p:nvPicPr>
        <p:blipFill>
          <a:blip r:embed="rId4"/>
          <a:srcRect/>
          <a:stretch>
            <a:fillRect/>
          </a:stretch>
        </p:blipFill>
        <p:spPr>
          <a:xfrm>
            <a:off x="10509272" y="168249"/>
            <a:ext cx="1378586" cy="1181642"/>
          </a:xfrm>
          <a:prstGeom prst="rect">
            <a:avLst/>
          </a:prstGeom>
          <a:noFill/>
          <a:ln cap="flat">
            <a:noFill/>
          </a:ln>
        </p:spPr>
      </p:pic>
      <p:pic>
        <p:nvPicPr>
          <p:cNvPr id="7" name="Picture 4" descr="Image result for microsoft logo">
            <a:extLst>
              <a:ext uri="{FF2B5EF4-FFF2-40B4-BE49-F238E27FC236}">
                <a16:creationId xmlns:a16="http://schemas.microsoft.com/office/drawing/2014/main" id="{10504898-13C3-443B-B723-B78DB3628586}"/>
              </a:ext>
            </a:extLst>
          </p:cNvPr>
          <p:cNvPicPr>
            <a:picLocks noChangeAspect="1"/>
          </p:cNvPicPr>
          <p:nvPr/>
        </p:nvPicPr>
        <p:blipFill>
          <a:blip r:embed="rId5"/>
          <a:srcRect/>
          <a:stretch>
            <a:fillRect/>
          </a:stretch>
        </p:blipFill>
        <p:spPr>
          <a:xfrm>
            <a:off x="10971419" y="6309917"/>
            <a:ext cx="1182620" cy="436397"/>
          </a:xfrm>
          <a:prstGeom prst="rect">
            <a:avLst/>
          </a:prstGeom>
          <a:noFill/>
          <a:ln cap="flat">
            <a:noFill/>
          </a:ln>
        </p:spPr>
      </p:pic>
      <p:sp>
        <p:nvSpPr>
          <p:cNvPr id="8" name="TextBox 8">
            <a:extLst>
              <a:ext uri="{FF2B5EF4-FFF2-40B4-BE49-F238E27FC236}">
                <a16:creationId xmlns:a16="http://schemas.microsoft.com/office/drawing/2014/main" id="{7E7F3C88-E23F-477F-AB24-9019B58FEEAE}"/>
              </a:ext>
            </a:extLst>
          </p:cNvPr>
          <p:cNvSpPr txBox="1"/>
          <p:nvPr/>
        </p:nvSpPr>
        <p:spPr>
          <a:xfrm>
            <a:off x="558798" y="2705828"/>
            <a:ext cx="1490133" cy="517065"/>
          </a:xfrm>
          <a:prstGeom prst="rect">
            <a:avLst/>
          </a:prstGeom>
          <a:solidFill>
            <a:srgbClr val="7F7F7F"/>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RANDOM VECTOR</a:t>
            </a:r>
          </a:p>
        </p:txBody>
      </p:sp>
      <p:sp>
        <p:nvSpPr>
          <p:cNvPr id="9" name="TextBox 9">
            <a:extLst>
              <a:ext uri="{FF2B5EF4-FFF2-40B4-BE49-F238E27FC236}">
                <a16:creationId xmlns:a16="http://schemas.microsoft.com/office/drawing/2014/main" id="{B3E52D52-9395-4BBC-B8DE-38A2F7BE9315}"/>
              </a:ext>
            </a:extLst>
          </p:cNvPr>
          <p:cNvSpPr txBox="1"/>
          <p:nvPr/>
        </p:nvSpPr>
        <p:spPr>
          <a:xfrm>
            <a:off x="558798" y="3804150"/>
            <a:ext cx="1490133" cy="517065"/>
          </a:xfrm>
          <a:prstGeom prst="rect">
            <a:avLst/>
          </a:prstGeom>
          <a:solidFill>
            <a:srgbClr val="7F7F7F"/>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RANDOM INDEX</a:t>
            </a:r>
          </a:p>
        </p:txBody>
      </p:sp>
      <p:sp>
        <p:nvSpPr>
          <p:cNvPr id="10" name="TextBox 10">
            <a:extLst>
              <a:ext uri="{FF2B5EF4-FFF2-40B4-BE49-F238E27FC236}">
                <a16:creationId xmlns:a16="http://schemas.microsoft.com/office/drawing/2014/main" id="{64DB16FC-C7DB-437F-B9B5-3C6C1B7C6C28}"/>
              </a:ext>
            </a:extLst>
          </p:cNvPr>
          <p:cNvSpPr txBox="1"/>
          <p:nvPr/>
        </p:nvSpPr>
        <p:spPr>
          <a:xfrm>
            <a:off x="2805735" y="2705828"/>
            <a:ext cx="1842470" cy="517065"/>
          </a:xfrm>
          <a:prstGeom prst="rect">
            <a:avLst/>
          </a:prstGeom>
          <a:solidFill>
            <a:srgbClr val="0078D7"/>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GENERATOR NETWORK</a:t>
            </a:r>
          </a:p>
        </p:txBody>
      </p:sp>
      <p:sp>
        <p:nvSpPr>
          <p:cNvPr id="11" name="TextBox 11">
            <a:extLst>
              <a:ext uri="{FF2B5EF4-FFF2-40B4-BE49-F238E27FC236}">
                <a16:creationId xmlns:a16="http://schemas.microsoft.com/office/drawing/2014/main" id="{298DE3E2-D6BA-4ACC-A579-42DAB801A14F}"/>
              </a:ext>
            </a:extLst>
          </p:cNvPr>
          <p:cNvSpPr txBox="1"/>
          <p:nvPr/>
        </p:nvSpPr>
        <p:spPr>
          <a:xfrm>
            <a:off x="2805735" y="3804150"/>
            <a:ext cx="1842470" cy="517065"/>
          </a:xfrm>
          <a:prstGeom prst="rect">
            <a:avLst/>
          </a:prstGeom>
          <a:solidFill>
            <a:srgbClr val="9B4F96"/>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TRAINING SET</a:t>
            </a:r>
          </a:p>
        </p:txBody>
      </p:sp>
      <p:sp>
        <p:nvSpPr>
          <p:cNvPr id="12" name="TextBox 12">
            <a:extLst>
              <a:ext uri="{FF2B5EF4-FFF2-40B4-BE49-F238E27FC236}">
                <a16:creationId xmlns:a16="http://schemas.microsoft.com/office/drawing/2014/main" id="{9D9FAD5F-520E-4187-A945-BB3DCC3A565F}"/>
              </a:ext>
            </a:extLst>
          </p:cNvPr>
          <p:cNvSpPr txBox="1"/>
          <p:nvPr/>
        </p:nvSpPr>
        <p:spPr>
          <a:xfrm>
            <a:off x="5405000" y="2713765"/>
            <a:ext cx="1842470" cy="517065"/>
          </a:xfrm>
          <a:prstGeom prst="rect">
            <a:avLst/>
          </a:prstGeom>
          <a:solidFill>
            <a:srgbClr val="FF0000"/>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FAKE IMAGE</a:t>
            </a:r>
          </a:p>
        </p:txBody>
      </p:sp>
      <p:sp>
        <p:nvSpPr>
          <p:cNvPr id="13" name="TextBox 13">
            <a:extLst>
              <a:ext uri="{FF2B5EF4-FFF2-40B4-BE49-F238E27FC236}">
                <a16:creationId xmlns:a16="http://schemas.microsoft.com/office/drawing/2014/main" id="{E059A97B-9B84-46CB-BCF3-33E76F6B2057}"/>
              </a:ext>
            </a:extLst>
          </p:cNvPr>
          <p:cNvSpPr txBox="1"/>
          <p:nvPr/>
        </p:nvSpPr>
        <p:spPr>
          <a:xfrm>
            <a:off x="5390671" y="3804150"/>
            <a:ext cx="1842470" cy="517065"/>
          </a:xfrm>
          <a:prstGeom prst="rect">
            <a:avLst/>
          </a:prstGeom>
          <a:solidFill>
            <a:srgbClr val="00B050"/>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REAL IMAGE</a:t>
            </a:r>
          </a:p>
        </p:txBody>
      </p:sp>
      <p:sp>
        <p:nvSpPr>
          <p:cNvPr id="14" name="TextBox 14">
            <a:extLst>
              <a:ext uri="{FF2B5EF4-FFF2-40B4-BE49-F238E27FC236}">
                <a16:creationId xmlns:a16="http://schemas.microsoft.com/office/drawing/2014/main" id="{55A228C7-E856-471E-9021-ABA1E9ECEC4F}"/>
              </a:ext>
            </a:extLst>
          </p:cNvPr>
          <p:cNvSpPr txBox="1"/>
          <p:nvPr/>
        </p:nvSpPr>
        <p:spPr>
          <a:xfrm>
            <a:off x="7818001" y="3246933"/>
            <a:ext cx="2155734" cy="517065"/>
          </a:xfrm>
          <a:prstGeom prst="rect">
            <a:avLst/>
          </a:prstGeom>
          <a:solidFill>
            <a:srgbClr val="0078D7"/>
          </a:solid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FFFFFF"/>
                </a:solidFill>
                <a:effectLst/>
                <a:uLnTx/>
                <a:uFillTx/>
                <a:latin typeface="Eurostile LT Std Condensed"/>
                <a:ea typeface="+mn-ea"/>
                <a:cs typeface="+mn-cs"/>
              </a:rPr>
              <a:t>DISCRIMINATOR NETWORK</a:t>
            </a:r>
          </a:p>
        </p:txBody>
      </p:sp>
      <p:sp>
        <p:nvSpPr>
          <p:cNvPr id="15" name="TextBox 16">
            <a:extLst>
              <a:ext uri="{FF2B5EF4-FFF2-40B4-BE49-F238E27FC236}">
                <a16:creationId xmlns:a16="http://schemas.microsoft.com/office/drawing/2014/main" id="{7C80BA43-BCF4-478C-AA4A-60DBBF1C4112}"/>
              </a:ext>
            </a:extLst>
          </p:cNvPr>
          <p:cNvSpPr txBox="1"/>
          <p:nvPr/>
        </p:nvSpPr>
        <p:spPr>
          <a:xfrm>
            <a:off x="10378092" y="3246933"/>
            <a:ext cx="4252828" cy="517065"/>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600" b="0" i="0" u="none" strike="noStrike" kern="1200" cap="none" spc="0" normalizeH="0" baseline="0" noProof="0">
                <a:ln>
                  <a:noFill/>
                </a:ln>
                <a:solidFill>
                  <a:srgbClr val="1181DA"/>
                </a:solidFill>
                <a:effectLst/>
                <a:uLnTx/>
                <a:uFillTx/>
                <a:latin typeface="Eurostile LT Std Condensed"/>
                <a:ea typeface="+mn-ea"/>
                <a:cs typeface="+mn-cs"/>
              </a:rPr>
              <a:t>REAL/FAKE</a:t>
            </a:r>
          </a:p>
        </p:txBody>
      </p:sp>
      <p:cxnSp>
        <p:nvCxnSpPr>
          <p:cNvPr id="16" name="Straight Arrow Connector 4">
            <a:extLst>
              <a:ext uri="{FF2B5EF4-FFF2-40B4-BE49-F238E27FC236}">
                <a16:creationId xmlns:a16="http://schemas.microsoft.com/office/drawing/2014/main" id="{6576A1CF-A9B5-4EE9-A2B6-82DAEF60E6B0}"/>
              </a:ext>
            </a:extLst>
          </p:cNvPr>
          <p:cNvCxnSpPr>
            <a:stCxn id="8" idx="3"/>
            <a:endCxn id="10" idx="1"/>
          </p:cNvCxnSpPr>
          <p:nvPr/>
        </p:nvCxnSpPr>
        <p:spPr>
          <a:xfrm>
            <a:off x="2048931" y="2964361"/>
            <a:ext cx="756804" cy="0"/>
          </a:xfrm>
          <a:prstGeom prst="straightConnector1">
            <a:avLst/>
          </a:prstGeom>
          <a:noFill/>
          <a:ln w="9528" cap="flat">
            <a:solidFill>
              <a:srgbClr val="FFFFFF"/>
            </a:solidFill>
            <a:prstDash val="solid"/>
            <a:miter/>
            <a:tailEnd type="arrow"/>
          </a:ln>
        </p:spPr>
      </p:cxnSp>
      <p:cxnSp>
        <p:nvCxnSpPr>
          <p:cNvPr id="17" name="Straight Arrow Connector 23">
            <a:extLst>
              <a:ext uri="{FF2B5EF4-FFF2-40B4-BE49-F238E27FC236}">
                <a16:creationId xmlns:a16="http://schemas.microsoft.com/office/drawing/2014/main" id="{5FCCDF67-317B-4CA3-9876-5F4F789F4D60}"/>
              </a:ext>
            </a:extLst>
          </p:cNvPr>
          <p:cNvCxnSpPr>
            <a:stCxn id="10" idx="3"/>
            <a:endCxn id="12" idx="1"/>
          </p:cNvCxnSpPr>
          <p:nvPr/>
        </p:nvCxnSpPr>
        <p:spPr>
          <a:xfrm>
            <a:off x="4648205" y="2964361"/>
            <a:ext cx="756795" cy="7937"/>
          </a:xfrm>
          <a:prstGeom prst="straightConnector1">
            <a:avLst/>
          </a:prstGeom>
          <a:noFill/>
          <a:ln w="9528" cap="flat">
            <a:solidFill>
              <a:srgbClr val="FFFFFF"/>
            </a:solidFill>
            <a:prstDash val="solid"/>
            <a:miter/>
            <a:tailEnd type="arrow"/>
          </a:ln>
        </p:spPr>
      </p:cxnSp>
      <p:cxnSp>
        <p:nvCxnSpPr>
          <p:cNvPr id="18" name="Straight Arrow Connector 25">
            <a:extLst>
              <a:ext uri="{FF2B5EF4-FFF2-40B4-BE49-F238E27FC236}">
                <a16:creationId xmlns:a16="http://schemas.microsoft.com/office/drawing/2014/main" id="{7B8C37CD-6E1F-40CB-99A6-78017D1FB54E}"/>
              </a:ext>
            </a:extLst>
          </p:cNvPr>
          <p:cNvCxnSpPr/>
          <p:nvPr/>
        </p:nvCxnSpPr>
        <p:spPr>
          <a:xfrm>
            <a:off x="2063270" y="4062679"/>
            <a:ext cx="756794" cy="0"/>
          </a:xfrm>
          <a:prstGeom prst="straightConnector1">
            <a:avLst/>
          </a:prstGeom>
          <a:noFill/>
          <a:ln w="9528" cap="flat">
            <a:solidFill>
              <a:srgbClr val="FFFFFF"/>
            </a:solidFill>
            <a:prstDash val="solid"/>
            <a:miter/>
            <a:tailEnd type="arrow"/>
          </a:ln>
        </p:spPr>
      </p:cxnSp>
      <p:cxnSp>
        <p:nvCxnSpPr>
          <p:cNvPr id="19" name="Straight Arrow Connector 26">
            <a:extLst>
              <a:ext uri="{FF2B5EF4-FFF2-40B4-BE49-F238E27FC236}">
                <a16:creationId xmlns:a16="http://schemas.microsoft.com/office/drawing/2014/main" id="{2FF270E0-85B6-464A-92AA-6FF4E215CACB}"/>
              </a:ext>
            </a:extLst>
          </p:cNvPr>
          <p:cNvCxnSpPr>
            <a:stCxn id="11" idx="3"/>
            <a:endCxn id="13" idx="1"/>
          </p:cNvCxnSpPr>
          <p:nvPr/>
        </p:nvCxnSpPr>
        <p:spPr>
          <a:xfrm>
            <a:off x="4648205" y="4062683"/>
            <a:ext cx="742466" cy="0"/>
          </a:xfrm>
          <a:prstGeom prst="straightConnector1">
            <a:avLst/>
          </a:prstGeom>
          <a:noFill/>
          <a:ln w="9528" cap="flat">
            <a:solidFill>
              <a:srgbClr val="FFFFFF"/>
            </a:solidFill>
            <a:prstDash val="solid"/>
            <a:miter/>
            <a:tailEnd type="arrow"/>
          </a:ln>
        </p:spPr>
      </p:cxnSp>
      <p:cxnSp>
        <p:nvCxnSpPr>
          <p:cNvPr id="20" name="Straight Arrow Connector 30">
            <a:extLst>
              <a:ext uri="{FF2B5EF4-FFF2-40B4-BE49-F238E27FC236}">
                <a16:creationId xmlns:a16="http://schemas.microsoft.com/office/drawing/2014/main" id="{FE3DD7E9-D32F-4C2C-B010-63D9405A5428}"/>
              </a:ext>
            </a:extLst>
          </p:cNvPr>
          <p:cNvCxnSpPr>
            <a:endCxn id="14" idx="1"/>
          </p:cNvCxnSpPr>
          <p:nvPr/>
        </p:nvCxnSpPr>
        <p:spPr>
          <a:xfrm>
            <a:off x="7247470" y="2979444"/>
            <a:ext cx="570531" cy="526018"/>
          </a:xfrm>
          <a:prstGeom prst="straightConnector1">
            <a:avLst/>
          </a:prstGeom>
          <a:noFill/>
          <a:ln w="9528" cap="flat">
            <a:solidFill>
              <a:srgbClr val="FFFFFF"/>
            </a:solidFill>
            <a:prstDash val="solid"/>
            <a:miter/>
            <a:tailEnd type="arrow"/>
          </a:ln>
        </p:spPr>
      </p:cxnSp>
      <p:cxnSp>
        <p:nvCxnSpPr>
          <p:cNvPr id="21" name="Straight Arrow Connector 33">
            <a:extLst>
              <a:ext uri="{FF2B5EF4-FFF2-40B4-BE49-F238E27FC236}">
                <a16:creationId xmlns:a16="http://schemas.microsoft.com/office/drawing/2014/main" id="{2FCA6D46-C289-484E-96F6-447572F984E9}"/>
              </a:ext>
            </a:extLst>
          </p:cNvPr>
          <p:cNvCxnSpPr>
            <a:endCxn id="14" idx="1"/>
          </p:cNvCxnSpPr>
          <p:nvPr/>
        </p:nvCxnSpPr>
        <p:spPr>
          <a:xfrm flipV="1">
            <a:off x="7233132" y="3505462"/>
            <a:ext cx="584869" cy="581302"/>
          </a:xfrm>
          <a:prstGeom prst="straightConnector1">
            <a:avLst/>
          </a:prstGeom>
          <a:noFill/>
          <a:ln w="9528" cap="flat">
            <a:solidFill>
              <a:srgbClr val="FFFFFF"/>
            </a:solidFill>
            <a:prstDash val="solid"/>
            <a:miter/>
            <a:tailEnd type="arrow"/>
          </a:ln>
        </p:spPr>
      </p:cxnSp>
      <p:cxnSp>
        <p:nvCxnSpPr>
          <p:cNvPr id="22" name="Straight Arrow Connector 34">
            <a:extLst>
              <a:ext uri="{FF2B5EF4-FFF2-40B4-BE49-F238E27FC236}">
                <a16:creationId xmlns:a16="http://schemas.microsoft.com/office/drawing/2014/main" id="{4C917177-BF52-43C0-BE10-6A4C282434B0}"/>
              </a:ext>
            </a:extLst>
          </p:cNvPr>
          <p:cNvCxnSpPr>
            <a:endCxn id="15" idx="1"/>
          </p:cNvCxnSpPr>
          <p:nvPr/>
        </p:nvCxnSpPr>
        <p:spPr>
          <a:xfrm>
            <a:off x="9973735" y="3505462"/>
            <a:ext cx="404357" cy="0"/>
          </a:xfrm>
          <a:prstGeom prst="straightConnector1">
            <a:avLst/>
          </a:prstGeom>
          <a:noFill/>
          <a:ln w="9528" cap="flat">
            <a:solidFill>
              <a:srgbClr val="FFFFFF"/>
            </a:solidFill>
            <a:prstDash val="solid"/>
            <a:miter/>
            <a:tailEnd type="arrow"/>
          </a:ln>
        </p:spPr>
      </p:cxnSp>
      <p:pic>
        <p:nvPicPr>
          <p:cNvPr id="23" name="Picture 2" descr="Image result for network">
            <a:extLst>
              <a:ext uri="{FF2B5EF4-FFF2-40B4-BE49-F238E27FC236}">
                <a16:creationId xmlns:a16="http://schemas.microsoft.com/office/drawing/2014/main" id="{03AAE9AF-9A96-4D21-BC94-674D41446625}"/>
              </a:ext>
            </a:extLst>
          </p:cNvPr>
          <p:cNvPicPr>
            <a:picLocks noChangeAspect="1"/>
          </p:cNvPicPr>
          <p:nvPr/>
        </p:nvPicPr>
        <p:blipFill>
          <a:blip r:embed="rId6"/>
          <a:srcRect/>
          <a:stretch>
            <a:fillRect/>
          </a:stretch>
        </p:blipFill>
        <p:spPr>
          <a:xfrm>
            <a:off x="3002468" y="2041562"/>
            <a:ext cx="1293400" cy="586541"/>
          </a:xfrm>
          <a:prstGeom prst="rect">
            <a:avLst/>
          </a:prstGeom>
          <a:noFill/>
          <a:ln cap="flat">
            <a:noFill/>
          </a:ln>
        </p:spPr>
      </p:pic>
      <p:pic>
        <p:nvPicPr>
          <p:cNvPr id="24" name="Picture 4" descr="Image result for network">
            <a:extLst>
              <a:ext uri="{FF2B5EF4-FFF2-40B4-BE49-F238E27FC236}">
                <a16:creationId xmlns:a16="http://schemas.microsoft.com/office/drawing/2014/main" id="{F9E0CE9D-AEFC-46D2-88D8-CF1A0A372ED0}"/>
              </a:ext>
            </a:extLst>
          </p:cNvPr>
          <p:cNvPicPr>
            <a:picLocks noChangeAspect="1"/>
          </p:cNvPicPr>
          <p:nvPr/>
        </p:nvPicPr>
        <p:blipFill>
          <a:blip r:embed="rId6"/>
          <a:srcRect/>
          <a:stretch>
            <a:fillRect/>
          </a:stretch>
        </p:blipFill>
        <p:spPr>
          <a:xfrm>
            <a:off x="8178521" y="2462579"/>
            <a:ext cx="1434684" cy="650613"/>
          </a:xfrm>
          <a:prstGeom prst="rect">
            <a:avLst/>
          </a:prstGeom>
          <a:noFill/>
          <a:ln cap="flat">
            <a:noFill/>
          </a:ln>
        </p:spPr>
      </p:pic>
      <p:sp>
        <p:nvSpPr>
          <p:cNvPr id="25" name="TextBox 31">
            <a:extLst>
              <a:ext uri="{FF2B5EF4-FFF2-40B4-BE49-F238E27FC236}">
                <a16:creationId xmlns:a16="http://schemas.microsoft.com/office/drawing/2014/main" id="{6B3CBB60-3E21-4FDB-963F-E94FC20A1833}"/>
              </a:ext>
            </a:extLst>
          </p:cNvPr>
          <p:cNvSpPr txBox="1"/>
          <p:nvPr/>
        </p:nvSpPr>
        <p:spPr>
          <a:xfrm>
            <a:off x="7975597" y="4177573"/>
            <a:ext cx="3369737" cy="544762"/>
          </a:xfrm>
          <a:prstGeom prst="rect">
            <a:avLst/>
          </a:prstGeom>
          <a:noFill/>
          <a:ln cap="flat">
            <a:noFill/>
          </a:ln>
        </p:spPr>
        <p:txBody>
          <a:bodyPr vert="horz" wrap="square" lIns="182880" tIns="146304" rIns="182880" bIns="146304" anchor="t" anchorCtr="0" compatLnSpc="1">
            <a:spAutoFit/>
          </a:bodyPr>
          <a:lstStyle/>
          <a:p>
            <a:pPr marL="0" marR="0" lvl="0" indent="0" algn="l" defTabSz="914400" rtl="0" eaLnBrk="1" fontAlgn="auto" latinLnBrk="0" hangingPunct="1">
              <a:lnSpc>
                <a:spcPct val="90000"/>
              </a:lnSpc>
              <a:spcBef>
                <a:spcPts val="0"/>
              </a:spcBef>
              <a:spcAft>
                <a:spcPts val="60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FFFFFF"/>
                </a:solidFill>
                <a:effectLst/>
                <a:uLnTx/>
                <a:uFillTx/>
                <a:latin typeface="Eurostile LT Std Condensed"/>
                <a:ea typeface="+mn-ea"/>
                <a:cs typeface="+mn-cs"/>
              </a:rPr>
              <a:t>Goodfellow et al. NIPS 2014</a:t>
            </a:r>
          </a:p>
        </p:txBody>
      </p:sp>
    </p:spTree>
    <p:extLst>
      <p:ext uri="{BB962C8B-B14F-4D97-AF65-F5344CB8AC3E}">
        <p14:creationId xmlns:p14="http://schemas.microsoft.com/office/powerpoint/2010/main" val="41447787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30B51C5-093D-44C7-92E7-9629326C790B}"/>
              </a:ext>
            </a:extLst>
          </p:cNvPr>
          <p:cNvSpPr txBox="1">
            <a:spLocks noGrp="1"/>
          </p:cNvSpPr>
          <p:nvPr>
            <p:ph type="title"/>
          </p:nvPr>
        </p:nvSpPr>
        <p:spPr/>
        <p:txBody>
          <a:bodyPr/>
          <a:lstStyle/>
          <a:p>
            <a:pPr lvl="0"/>
            <a:r>
              <a:rPr lang="en-GB"/>
              <a:t>IMAGES GENERATED WITH GANS</a:t>
            </a:r>
          </a:p>
        </p:txBody>
      </p:sp>
      <p:pic>
        <p:nvPicPr>
          <p:cNvPr id="3" name="Picture Placeholder 2" descr="https://cdn-images-1.medium.com/max/1600/1*sHa8ND6BPGn6r0GBcaSB2A.png">
            <a:extLst>
              <a:ext uri="{FF2B5EF4-FFF2-40B4-BE49-F238E27FC236}">
                <a16:creationId xmlns:a16="http://schemas.microsoft.com/office/drawing/2014/main" id="{44DE1372-130E-42B3-B372-95538B83671C}"/>
              </a:ext>
            </a:extLst>
          </p:cNvPr>
          <p:cNvPicPr>
            <a:picLocks noGrp="1" noChangeAspect="1"/>
          </p:cNvPicPr>
          <p:nvPr>
            <p:ph type="pic" idx="4294967295"/>
          </p:nvPr>
        </p:nvPicPr>
        <p:blipFill>
          <a:blip r:embed="rId3"/>
          <a:srcRect t="5339" b="5339"/>
          <a:stretch>
            <a:fillRect/>
          </a:stretch>
        </p:blipFill>
        <p:spPr>
          <a:xfrm>
            <a:off x="0" y="0"/>
            <a:ext cx="12191996" cy="5445224"/>
          </a:xfrm>
        </p:spPr>
      </p:pic>
    </p:spTree>
    <p:extLst>
      <p:ext uri="{BB962C8B-B14F-4D97-AF65-F5344CB8AC3E}">
        <p14:creationId xmlns:p14="http://schemas.microsoft.com/office/powerpoint/2010/main" val="376003041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517A7-1868-42CC-A868-DA01094DED36}"/>
              </a:ext>
            </a:extLst>
          </p:cNvPr>
          <p:cNvSpPr>
            <a:spLocks noGrp="1"/>
          </p:cNvSpPr>
          <p:nvPr>
            <p:ph type="title"/>
          </p:nvPr>
        </p:nvSpPr>
        <p:spPr/>
        <p:txBody>
          <a:bodyPr/>
          <a:lstStyle/>
          <a:p>
            <a:r>
              <a:rPr lang="en-GB" dirty="0"/>
              <a:t>Neural Network Playground</a:t>
            </a:r>
          </a:p>
        </p:txBody>
      </p:sp>
    </p:spTree>
    <p:extLst>
      <p:ext uri="{BB962C8B-B14F-4D97-AF65-F5344CB8AC3E}">
        <p14:creationId xmlns:p14="http://schemas.microsoft.com/office/powerpoint/2010/main" val="146384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CEDE09-9F76-4D1C-A39D-2EEF397BB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054" y="2429955"/>
            <a:ext cx="7604871" cy="1902021"/>
          </a:xfrm>
          <a:prstGeom prst="rect">
            <a:avLst/>
          </a:prstGeom>
        </p:spPr>
      </p:pic>
      <p:sp>
        <p:nvSpPr>
          <p:cNvPr id="10" name="TextBox 9">
            <a:extLst>
              <a:ext uri="{FF2B5EF4-FFF2-40B4-BE49-F238E27FC236}">
                <a16:creationId xmlns:a16="http://schemas.microsoft.com/office/drawing/2014/main" id="{F26D6EEE-A05A-45B7-8D7A-BA87990E7A63}"/>
              </a:ext>
            </a:extLst>
          </p:cNvPr>
          <p:cNvSpPr txBox="1"/>
          <p:nvPr/>
        </p:nvSpPr>
        <p:spPr>
          <a:xfrm>
            <a:off x="1801129" y="4101143"/>
            <a:ext cx="108165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2060"/>
                </a:solidFill>
                <a:effectLst/>
                <a:uLnTx/>
                <a:uFillTx/>
                <a:latin typeface="Calibri" panose="020F0502020204030204"/>
                <a:ea typeface="+mn-ea"/>
                <a:cs typeface="+mn-cs"/>
              </a:rPr>
              <a:t>Predicting insurance premiums in a production data-science pipeline</a:t>
            </a:r>
          </a:p>
        </p:txBody>
      </p:sp>
    </p:spTree>
    <p:extLst>
      <p:ext uri="{BB962C8B-B14F-4D97-AF65-F5344CB8AC3E}">
        <p14:creationId xmlns:p14="http://schemas.microsoft.com/office/powerpoint/2010/main" val="299371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9BE2E9C-7F19-4427-92D6-A39CA1A10480}"/>
              </a:ext>
            </a:extLst>
          </p:cNvPr>
          <p:cNvGraphicFramePr>
            <a:graphicFrameLocks noGrp="1"/>
          </p:cNvGraphicFramePr>
          <p:nvPr>
            <p:extLst/>
          </p:nvPr>
        </p:nvGraphicFramePr>
        <p:xfrm>
          <a:off x="1441770" y="2770020"/>
          <a:ext cx="10362392" cy="1414392"/>
        </p:xfrm>
        <a:graphic>
          <a:graphicData uri="http://schemas.openxmlformats.org/drawingml/2006/table">
            <a:tbl>
              <a:tblPr firstRow="1">
                <a:tableStyleId>{5C22544A-7EE6-4342-B048-85BDC9FD1C3A}</a:tableStyleId>
              </a:tblPr>
              <a:tblGrid>
                <a:gridCol w="818514">
                  <a:extLst>
                    <a:ext uri="{9D8B030D-6E8A-4147-A177-3AD203B41FA5}">
                      <a16:colId xmlns:a16="http://schemas.microsoft.com/office/drawing/2014/main" val="1197607741"/>
                    </a:ext>
                  </a:extLst>
                </a:gridCol>
                <a:gridCol w="540220">
                  <a:extLst>
                    <a:ext uri="{9D8B030D-6E8A-4147-A177-3AD203B41FA5}">
                      <a16:colId xmlns:a16="http://schemas.microsoft.com/office/drawing/2014/main" val="496083835"/>
                    </a:ext>
                  </a:extLst>
                </a:gridCol>
                <a:gridCol w="916736">
                  <a:extLst>
                    <a:ext uri="{9D8B030D-6E8A-4147-A177-3AD203B41FA5}">
                      <a16:colId xmlns:a16="http://schemas.microsoft.com/office/drawing/2014/main" val="1447862563"/>
                    </a:ext>
                  </a:extLst>
                </a:gridCol>
                <a:gridCol w="1325993">
                  <a:extLst>
                    <a:ext uri="{9D8B030D-6E8A-4147-A177-3AD203B41FA5}">
                      <a16:colId xmlns:a16="http://schemas.microsoft.com/office/drawing/2014/main" val="2690373804"/>
                    </a:ext>
                  </a:extLst>
                </a:gridCol>
                <a:gridCol w="1047699">
                  <a:extLst>
                    <a:ext uri="{9D8B030D-6E8A-4147-A177-3AD203B41FA5}">
                      <a16:colId xmlns:a16="http://schemas.microsoft.com/office/drawing/2014/main" val="438638557"/>
                    </a:ext>
                  </a:extLst>
                </a:gridCol>
                <a:gridCol w="1113180">
                  <a:extLst>
                    <a:ext uri="{9D8B030D-6E8A-4147-A177-3AD203B41FA5}">
                      <a16:colId xmlns:a16="http://schemas.microsoft.com/office/drawing/2014/main" val="1015623392"/>
                    </a:ext>
                  </a:extLst>
                </a:gridCol>
                <a:gridCol w="654812">
                  <a:extLst>
                    <a:ext uri="{9D8B030D-6E8A-4147-A177-3AD203B41FA5}">
                      <a16:colId xmlns:a16="http://schemas.microsoft.com/office/drawing/2014/main" val="3396091463"/>
                    </a:ext>
                  </a:extLst>
                </a:gridCol>
                <a:gridCol w="818514">
                  <a:extLst>
                    <a:ext uri="{9D8B030D-6E8A-4147-A177-3AD203B41FA5}">
                      <a16:colId xmlns:a16="http://schemas.microsoft.com/office/drawing/2014/main" val="2216270693"/>
                    </a:ext>
                  </a:extLst>
                </a:gridCol>
                <a:gridCol w="818514">
                  <a:extLst>
                    <a:ext uri="{9D8B030D-6E8A-4147-A177-3AD203B41FA5}">
                      <a16:colId xmlns:a16="http://schemas.microsoft.com/office/drawing/2014/main" val="1531329560"/>
                    </a:ext>
                  </a:extLst>
                </a:gridCol>
                <a:gridCol w="818514">
                  <a:extLst>
                    <a:ext uri="{9D8B030D-6E8A-4147-A177-3AD203B41FA5}">
                      <a16:colId xmlns:a16="http://schemas.microsoft.com/office/drawing/2014/main" val="3765050228"/>
                    </a:ext>
                  </a:extLst>
                </a:gridCol>
                <a:gridCol w="818514">
                  <a:extLst>
                    <a:ext uri="{9D8B030D-6E8A-4147-A177-3AD203B41FA5}">
                      <a16:colId xmlns:a16="http://schemas.microsoft.com/office/drawing/2014/main" val="2948323723"/>
                    </a:ext>
                  </a:extLst>
                </a:gridCol>
                <a:gridCol w="671182">
                  <a:extLst>
                    <a:ext uri="{9D8B030D-6E8A-4147-A177-3AD203B41FA5}">
                      <a16:colId xmlns:a16="http://schemas.microsoft.com/office/drawing/2014/main" val="2273273355"/>
                    </a:ext>
                  </a:extLst>
                </a:gridCol>
              </a:tblGrid>
              <a:tr h="235732">
                <a:tc>
                  <a:txBody>
                    <a:bodyPr/>
                    <a:lstStyle/>
                    <a:p>
                      <a:pPr algn="ctr" fontAlgn="ctr"/>
                      <a:r>
                        <a:rPr lang="en-GB" sz="1400" u="none" strike="noStrike" err="1">
                          <a:effectLst/>
                        </a:rPr>
                        <a:t>activityID</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Age</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Convictions</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No Claims Bonus</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Hour of day</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Vehicle Value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Insurer1</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Insurer2</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Insurer3</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Insurer4</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1760738702"/>
                  </a:ext>
                </a:extLst>
              </a:tr>
              <a:tr h="235732">
                <a:tc>
                  <a:txBody>
                    <a:bodyPr/>
                    <a:lstStyle/>
                    <a:p>
                      <a:pPr algn="ctr" fontAlgn="ctr"/>
                      <a:r>
                        <a:rPr lang="en-GB" sz="1400" u="none" strike="noStrike">
                          <a:effectLst/>
                        </a:rPr>
                        <a:t>4675123</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19</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Y</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Y</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02:00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10000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4700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5100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4800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5000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3713996765"/>
                  </a:ext>
                </a:extLst>
              </a:tr>
              <a:tr h="235732">
                <a:tc>
                  <a:txBody>
                    <a:bodyPr/>
                    <a:lstStyle/>
                    <a:p>
                      <a:pPr algn="ctr" fontAlgn="ctr"/>
                      <a:r>
                        <a:rPr lang="en-GB" sz="1400" u="none" strike="noStrike">
                          <a:effectLst/>
                        </a:rPr>
                        <a:t>7684565</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45</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N</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Y</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17:00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4100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600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640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580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710</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4290557090"/>
                  </a:ext>
                </a:extLst>
              </a:tr>
              <a:tr h="235732">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1202403870"/>
                  </a:ext>
                </a:extLst>
              </a:tr>
              <a:tr h="235732">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3002614688"/>
                  </a:ext>
                </a:extLst>
              </a:tr>
              <a:tr h="235732">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tc>
                  <a:txBody>
                    <a:bodyPr/>
                    <a:lstStyle/>
                    <a:p>
                      <a:pPr algn="ctr" fontAlgn="ctr"/>
                      <a:r>
                        <a:rPr lang="en-GB" sz="1400" u="none" strike="noStrike">
                          <a:effectLst/>
                        </a:rPr>
                        <a:t> </a:t>
                      </a:r>
                      <a:endParaRPr lang="en-GB" sz="1400" b="0" i="0" u="none" strike="noStrike">
                        <a:solidFill>
                          <a:srgbClr val="000000"/>
                        </a:solidFill>
                        <a:effectLst/>
                        <a:latin typeface="Calibri" panose="020F0502020204030204" pitchFamily="34" charset="0"/>
                      </a:endParaRPr>
                    </a:p>
                  </a:txBody>
                  <a:tcPr marL="4911" marR="4911" marT="4911" marB="0" anchor="ctr"/>
                </a:tc>
                <a:extLst>
                  <a:ext uri="{0D108BD9-81ED-4DB2-BD59-A6C34878D82A}">
                    <a16:rowId xmlns:a16="http://schemas.microsoft.com/office/drawing/2014/main" val="55803541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51" name="Ink 150">
                <a:extLst>
                  <a:ext uri="{FF2B5EF4-FFF2-40B4-BE49-F238E27FC236}">
                    <a16:creationId xmlns:a16="http://schemas.microsoft.com/office/drawing/2014/main" id="{CC5505CD-5A95-4A51-B36F-8E62B89892A8}"/>
                  </a:ext>
                </a:extLst>
              </p14:cNvPr>
              <p14:cNvContentPartPr/>
              <p14:nvPr/>
            </p14:nvContentPartPr>
            <p14:xfrm>
              <a:off x="222876" y="1720445"/>
              <a:ext cx="11649960" cy="4295520"/>
            </p14:xfrm>
          </p:contentPart>
        </mc:Choice>
        <mc:Fallback xmlns="">
          <p:pic>
            <p:nvPicPr>
              <p:cNvPr id="151" name="Ink 150">
                <a:extLst>
                  <a:ext uri="{FF2B5EF4-FFF2-40B4-BE49-F238E27FC236}">
                    <a16:creationId xmlns:a16="http://schemas.microsoft.com/office/drawing/2014/main" id="{CC5505CD-5A95-4A51-B36F-8E62B89892A8}"/>
                  </a:ext>
                </a:extLst>
              </p:cNvPr>
              <p:cNvPicPr/>
              <p:nvPr/>
            </p:nvPicPr>
            <p:blipFill>
              <a:blip r:embed="rId4"/>
              <a:stretch>
                <a:fillRect/>
              </a:stretch>
            </p:blipFill>
            <p:spPr>
              <a:xfrm>
                <a:off x="204876" y="1702445"/>
                <a:ext cx="11685600" cy="4331160"/>
              </a:xfrm>
              <a:prstGeom prst="rect">
                <a:avLst/>
              </a:prstGeom>
            </p:spPr>
          </p:pic>
        </mc:Fallback>
      </mc:AlternateContent>
      <p:sp>
        <p:nvSpPr>
          <p:cNvPr id="152" name="Title 1">
            <a:extLst>
              <a:ext uri="{FF2B5EF4-FFF2-40B4-BE49-F238E27FC236}">
                <a16:creationId xmlns:a16="http://schemas.microsoft.com/office/drawing/2014/main" id="{031B881A-50BD-4E8E-B8E7-D5180A0C667B}"/>
              </a:ext>
            </a:extLst>
          </p:cNvPr>
          <p:cNvSpPr txBox="1">
            <a:spLocks/>
          </p:cNvSpPr>
          <p:nvPr/>
        </p:nvSpPr>
        <p:spPr>
          <a:xfrm>
            <a:off x="161772" y="735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a:ln>
                  <a:noFill/>
                </a:ln>
                <a:solidFill>
                  <a:prstClr val="black"/>
                </a:solidFill>
                <a:effectLst/>
                <a:uLnTx/>
                <a:uFillTx/>
                <a:latin typeface="Calibri Light" panose="020F0302020204030204"/>
                <a:ea typeface="+mj-ea"/>
                <a:cs typeface="+mj-cs"/>
              </a:rPr>
              <a:t>Data</a:t>
            </a:r>
          </a:p>
        </p:txBody>
      </p:sp>
    </p:spTree>
    <p:extLst>
      <p:ext uri="{BB962C8B-B14F-4D97-AF65-F5344CB8AC3E}">
        <p14:creationId xmlns:p14="http://schemas.microsoft.com/office/powerpoint/2010/main" val="1267266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0A493-B926-4CBD-9C25-D795E230B4F7}"/>
              </a:ext>
            </a:extLst>
          </p:cNvPr>
          <p:cNvPicPr>
            <a:picLocks noChangeAspect="1"/>
          </p:cNvPicPr>
          <p:nvPr/>
        </p:nvPicPr>
        <p:blipFill rotWithShape="1">
          <a:blip r:embed="rId3"/>
          <a:srcRect l="2091" t="4706" r="2462" b="2723"/>
          <a:stretch/>
        </p:blipFill>
        <p:spPr>
          <a:xfrm>
            <a:off x="777612" y="370009"/>
            <a:ext cx="9165022" cy="6248401"/>
          </a:xfrm>
          <a:prstGeom prst="rect">
            <a:avLst/>
          </a:prstGeom>
        </p:spPr>
      </p:pic>
      <p:sp>
        <p:nvSpPr>
          <p:cNvPr id="4" name="Title 1">
            <a:extLst>
              <a:ext uri="{FF2B5EF4-FFF2-40B4-BE49-F238E27FC236}">
                <a16:creationId xmlns:a16="http://schemas.microsoft.com/office/drawing/2014/main" id="{B20FD733-A4F2-4C0C-885C-4D3CA706AA2E}"/>
              </a:ext>
            </a:extLst>
          </p:cNvPr>
          <p:cNvSpPr txBox="1">
            <a:spLocks/>
          </p:cNvSpPr>
          <p:nvPr/>
        </p:nvSpPr>
        <p:spPr>
          <a:xfrm>
            <a:off x="161772" y="735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a:ln>
                  <a:noFill/>
                </a:ln>
                <a:solidFill>
                  <a:prstClr val="black"/>
                </a:solidFill>
                <a:effectLst/>
                <a:uLnTx/>
                <a:uFillTx/>
                <a:latin typeface="Calibri Light" panose="020F0302020204030204"/>
                <a:ea typeface="+mj-ea"/>
                <a:cs typeface="+mj-cs"/>
              </a:rPr>
              <a:t>Model</a:t>
            </a:r>
          </a:p>
        </p:txBody>
      </p:sp>
      <p:sp>
        <p:nvSpPr>
          <p:cNvPr id="3" name="TextBox 2">
            <a:extLst>
              <a:ext uri="{FF2B5EF4-FFF2-40B4-BE49-F238E27FC236}">
                <a16:creationId xmlns:a16="http://schemas.microsoft.com/office/drawing/2014/main" id="{918C22A5-579F-459A-B46F-050637264ED4}"/>
              </a:ext>
            </a:extLst>
          </p:cNvPr>
          <p:cNvSpPr txBox="1"/>
          <p:nvPr/>
        </p:nvSpPr>
        <p:spPr>
          <a:xfrm>
            <a:off x="9683674" y="1771200"/>
            <a:ext cx="1749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8000"/>
                </a:solidFill>
                <a:effectLst/>
                <a:uLnTx/>
                <a:uFillTx/>
                <a:latin typeface="Calibri" panose="020F0502020204030204"/>
                <a:ea typeface="+mn-ea"/>
                <a:cs typeface="+mn-cs"/>
              </a:rPr>
              <a:t>Premium predictions (</a:t>
            </a:r>
            <a:r>
              <a:rPr kumimoji="0" lang="en-GB" sz="2400" b="1" i="0" u="none" strike="noStrike" kern="1200" cap="none" spc="0" normalizeH="0" baseline="0" noProof="0" err="1">
                <a:ln>
                  <a:noFill/>
                </a:ln>
                <a:solidFill>
                  <a:srgbClr val="008000"/>
                </a:solidFill>
                <a:effectLst/>
                <a:uLnTx/>
                <a:uFillTx/>
                <a:latin typeface="Calibri" panose="020F0502020204030204"/>
                <a:ea typeface="+mn-ea"/>
                <a:cs typeface="+mn-cs"/>
              </a:rPr>
              <a:t>e.g</a:t>
            </a:r>
            <a:r>
              <a:rPr kumimoji="0" lang="en-GB" sz="2400" b="1" i="0" u="none" strike="noStrike" kern="1200" cap="none" spc="0" normalizeH="0" baseline="0" noProof="0">
                <a:ln>
                  <a:noFill/>
                </a:ln>
                <a:solidFill>
                  <a:srgbClr val="008000"/>
                </a:solidFill>
                <a:effectLst/>
                <a:uLnTx/>
                <a:uFillTx/>
                <a:latin typeface="Calibri" panose="020F0502020204030204"/>
                <a:ea typeface="+mn-ea"/>
                <a:cs typeface="+mn-cs"/>
              </a:rPr>
              <a:t> £500)</a:t>
            </a:r>
          </a:p>
        </p:txBody>
      </p:sp>
      <p:sp>
        <p:nvSpPr>
          <p:cNvPr id="5" name="TextBox 4">
            <a:extLst>
              <a:ext uri="{FF2B5EF4-FFF2-40B4-BE49-F238E27FC236}">
                <a16:creationId xmlns:a16="http://schemas.microsoft.com/office/drawing/2014/main" id="{20DBCDC1-5CBF-4848-9B38-2CF5E6AE1712}"/>
              </a:ext>
            </a:extLst>
          </p:cNvPr>
          <p:cNvSpPr txBox="1"/>
          <p:nvPr/>
        </p:nvSpPr>
        <p:spPr>
          <a:xfrm>
            <a:off x="9683674" y="3886472"/>
            <a:ext cx="1749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8000"/>
                </a:solidFill>
                <a:effectLst/>
                <a:uLnTx/>
                <a:uFillTx/>
                <a:latin typeface="Calibri" panose="020F0502020204030204"/>
                <a:ea typeface="+mn-ea"/>
                <a:cs typeface="+mn-cs"/>
              </a:rPr>
              <a:t>Quote predictions (YES/NO)</a:t>
            </a:r>
          </a:p>
        </p:txBody>
      </p:sp>
    </p:spTree>
    <p:extLst>
      <p:ext uri="{BB962C8B-B14F-4D97-AF65-F5344CB8AC3E}">
        <p14:creationId xmlns:p14="http://schemas.microsoft.com/office/powerpoint/2010/main" val="53220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E1CE"/>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0E74790-62C2-41D8-A4DE-6ABC1D527DB1}"/>
              </a:ext>
            </a:extLst>
          </p:cNvPr>
          <p:cNvSpPr txBox="1">
            <a:spLocks noGrp="1"/>
          </p:cNvSpPr>
          <p:nvPr>
            <p:ph type="title"/>
          </p:nvPr>
        </p:nvSpPr>
        <p:spPr>
          <a:xfrm>
            <a:off x="314325" y="5405448"/>
            <a:ext cx="10611657" cy="1253889"/>
          </a:xfrm>
        </p:spPr>
        <p:txBody>
          <a:bodyPr/>
          <a:lstStyle/>
          <a:p>
            <a:pPr lvl="0"/>
            <a:r>
              <a:rPr lang="en-GB" sz="5400">
                <a:solidFill>
                  <a:srgbClr val="002060"/>
                </a:solidFill>
              </a:rPr>
              <a:t>Improvements in Speech Recognition</a:t>
            </a:r>
          </a:p>
        </p:txBody>
      </p:sp>
      <p:pic>
        <p:nvPicPr>
          <p:cNvPr id="3" name="Picture 3">
            <a:extLst>
              <a:ext uri="{FF2B5EF4-FFF2-40B4-BE49-F238E27FC236}">
                <a16:creationId xmlns:a16="http://schemas.microsoft.com/office/drawing/2014/main" id="{0619AAF2-D522-4BF0-A9B6-51782B50B082}"/>
              </a:ext>
            </a:extLst>
          </p:cNvPr>
          <p:cNvPicPr>
            <a:picLocks noChangeAspect="1"/>
          </p:cNvPicPr>
          <p:nvPr/>
        </p:nvPicPr>
        <p:blipFill>
          <a:blip r:embed="rId3"/>
          <a:srcRect t="9736" r="6053"/>
          <a:stretch>
            <a:fillRect/>
          </a:stretch>
        </p:blipFill>
        <p:spPr>
          <a:xfrm>
            <a:off x="314325" y="200025"/>
            <a:ext cx="7563633" cy="5014779"/>
          </a:xfrm>
          <a:prstGeom prst="rect">
            <a:avLst/>
          </a:prstGeom>
          <a:noFill/>
          <a:ln cap="flat">
            <a:noFill/>
          </a:ln>
        </p:spPr>
      </p:pic>
      <p:sp>
        <p:nvSpPr>
          <p:cNvPr id="4" name="TextBox 1">
            <a:extLst>
              <a:ext uri="{FF2B5EF4-FFF2-40B4-BE49-F238E27FC236}">
                <a16:creationId xmlns:a16="http://schemas.microsoft.com/office/drawing/2014/main" id="{37E2B2F9-B8F3-4BD7-A242-15EE01C35C25}"/>
              </a:ext>
            </a:extLst>
          </p:cNvPr>
          <p:cNvSpPr txBox="1"/>
          <p:nvPr/>
        </p:nvSpPr>
        <p:spPr>
          <a:xfrm>
            <a:off x="8733964" y="4014481"/>
            <a:ext cx="3336965"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600" b="0" i="0" u="none" strike="noStrike" kern="1200" cap="none" spc="0" normalizeH="0" baseline="0" noProof="0">
                <a:ln>
                  <a:noFill/>
                </a:ln>
                <a:solidFill>
                  <a:srgbClr val="151515"/>
                </a:solidFill>
                <a:effectLst/>
                <a:uLnTx/>
                <a:uFillTx/>
                <a:latin typeface="Eurostile LT Std Condensed (Headings)"/>
                <a:ea typeface="+mn-ea"/>
                <a:cs typeface="+mn-cs"/>
              </a:rPr>
              <a:t>2017: ~5%!</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600" b="0" i="0" u="none" strike="noStrike" kern="1200" cap="none" spc="0" normalizeH="0" baseline="0" noProof="0">
                <a:ln>
                  <a:noFill/>
                </a:ln>
                <a:solidFill>
                  <a:srgbClr val="151515"/>
                </a:solidFill>
                <a:effectLst/>
                <a:uLnTx/>
                <a:uFillTx/>
                <a:latin typeface="Eurostile LT Std Condensed (Headings)"/>
                <a:ea typeface="+mn-ea"/>
                <a:cs typeface="+mn-cs"/>
              </a:rPr>
              <a:t>Human error: ~5%</a:t>
            </a:r>
          </a:p>
        </p:txBody>
      </p:sp>
    </p:spTree>
    <p:extLst>
      <p:ext uri="{BB962C8B-B14F-4D97-AF65-F5344CB8AC3E}">
        <p14:creationId xmlns:p14="http://schemas.microsoft.com/office/powerpoint/2010/main" val="179498646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E2AE7-24B3-4404-BCBB-D802C95B3CAC}"/>
              </a:ext>
            </a:extLst>
          </p:cNvPr>
          <p:cNvSpPr txBox="1">
            <a:spLocks/>
          </p:cNvSpPr>
          <p:nvPr/>
        </p:nvSpPr>
        <p:spPr>
          <a:xfrm>
            <a:off x="161772" y="73564"/>
            <a:ext cx="118527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0" i="0" u="none" strike="noStrike" kern="1200" cap="none" spc="0" normalizeH="0" baseline="0" noProof="0">
                <a:ln>
                  <a:noFill/>
                </a:ln>
                <a:solidFill>
                  <a:prstClr val="black"/>
                </a:solidFill>
                <a:effectLst/>
                <a:uLnTx/>
                <a:uFillTx/>
                <a:latin typeface="Calibri Light" panose="020F0302020204030204"/>
                <a:ea typeface="+mj-ea"/>
                <a:cs typeface="+mj-cs"/>
              </a:rPr>
              <a:t>Model results on test data</a:t>
            </a:r>
          </a:p>
        </p:txBody>
      </p:sp>
      <p:pic>
        <p:nvPicPr>
          <p:cNvPr id="7" name="Picture 6">
            <a:extLst>
              <a:ext uri="{FF2B5EF4-FFF2-40B4-BE49-F238E27FC236}">
                <a16:creationId xmlns:a16="http://schemas.microsoft.com/office/drawing/2014/main" id="{1F45EC1C-BF3F-43E6-AF71-4603191B7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48" y="891494"/>
            <a:ext cx="11722244" cy="5973149"/>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FA77D937-3246-4D2F-BC45-BB473ADB6654}"/>
                  </a:ext>
                </a:extLst>
              </p14:cNvPr>
              <p14:cNvContentPartPr/>
              <p14:nvPr/>
            </p14:nvContentPartPr>
            <p14:xfrm>
              <a:off x="3361716" y="2516655"/>
              <a:ext cx="3235320" cy="2169360"/>
            </p14:xfrm>
          </p:contentPart>
        </mc:Choice>
        <mc:Fallback xmlns="">
          <p:pic>
            <p:nvPicPr>
              <p:cNvPr id="24" name="Ink 23">
                <a:extLst>
                  <a:ext uri="{FF2B5EF4-FFF2-40B4-BE49-F238E27FC236}">
                    <a16:creationId xmlns:a16="http://schemas.microsoft.com/office/drawing/2014/main" id="{FA77D937-3246-4D2F-BC45-BB473ADB6654}"/>
                  </a:ext>
                </a:extLst>
              </p:cNvPr>
              <p:cNvPicPr/>
              <p:nvPr/>
            </p:nvPicPr>
            <p:blipFill>
              <a:blip r:embed="rId5"/>
              <a:stretch>
                <a:fillRect/>
              </a:stretch>
            </p:blipFill>
            <p:spPr>
              <a:xfrm>
                <a:off x="3343716" y="2498658"/>
                <a:ext cx="3270960" cy="22049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3D3C367E-9BBD-4F66-9489-47477E879CF3}"/>
                  </a:ext>
                </a:extLst>
              </p14:cNvPr>
              <p14:cNvContentPartPr/>
              <p14:nvPr/>
            </p14:nvContentPartPr>
            <p14:xfrm>
              <a:off x="6469236" y="1439535"/>
              <a:ext cx="1113480" cy="448560"/>
            </p14:xfrm>
          </p:contentPart>
        </mc:Choice>
        <mc:Fallback xmlns="">
          <p:pic>
            <p:nvPicPr>
              <p:cNvPr id="40" name="Ink 39">
                <a:extLst>
                  <a:ext uri="{FF2B5EF4-FFF2-40B4-BE49-F238E27FC236}">
                    <a16:creationId xmlns:a16="http://schemas.microsoft.com/office/drawing/2014/main" id="{3D3C367E-9BBD-4F66-9489-47477E879CF3}"/>
                  </a:ext>
                </a:extLst>
              </p:cNvPr>
              <p:cNvPicPr/>
              <p:nvPr/>
            </p:nvPicPr>
            <p:blipFill>
              <a:blip r:embed="rId7"/>
              <a:stretch>
                <a:fillRect/>
              </a:stretch>
            </p:blipFill>
            <p:spPr>
              <a:xfrm>
                <a:off x="6451236" y="1421549"/>
                <a:ext cx="1149120" cy="48417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C98C42EF-31F0-4949-82C0-C9A4F1EC7A39}"/>
                  </a:ext>
                </a:extLst>
              </p14:cNvPr>
              <p14:cNvContentPartPr/>
              <p14:nvPr/>
            </p14:nvContentPartPr>
            <p14:xfrm>
              <a:off x="3174156" y="1331895"/>
              <a:ext cx="3057840" cy="794160"/>
            </p14:xfrm>
          </p:contentPart>
        </mc:Choice>
        <mc:Fallback xmlns="">
          <p:pic>
            <p:nvPicPr>
              <p:cNvPr id="41" name="Ink 40">
                <a:extLst>
                  <a:ext uri="{FF2B5EF4-FFF2-40B4-BE49-F238E27FC236}">
                    <a16:creationId xmlns:a16="http://schemas.microsoft.com/office/drawing/2014/main" id="{C98C42EF-31F0-4949-82C0-C9A4F1EC7A39}"/>
                  </a:ext>
                </a:extLst>
              </p:cNvPr>
              <p:cNvPicPr/>
              <p:nvPr/>
            </p:nvPicPr>
            <p:blipFill>
              <a:blip r:embed="rId9"/>
              <a:stretch>
                <a:fillRect/>
              </a:stretch>
            </p:blipFill>
            <p:spPr>
              <a:xfrm>
                <a:off x="3156156" y="1313895"/>
                <a:ext cx="3093480" cy="829800"/>
              </a:xfrm>
              <a:prstGeom prst="rect">
                <a:avLst/>
              </a:prstGeom>
            </p:spPr>
          </p:pic>
        </mc:Fallback>
      </mc:AlternateContent>
    </p:spTree>
    <p:extLst>
      <p:ext uri="{BB962C8B-B14F-4D97-AF65-F5344CB8AC3E}">
        <p14:creationId xmlns:p14="http://schemas.microsoft.com/office/powerpoint/2010/main" val="1103570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981CF-80D0-4632-8C8B-E6111919F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41" y="1113675"/>
            <a:ext cx="11262347" cy="5428613"/>
          </a:xfrm>
          <a:prstGeom prst="rect">
            <a:avLst/>
          </a:prstGeom>
        </p:spPr>
      </p:pic>
      <p:sp>
        <p:nvSpPr>
          <p:cNvPr id="4" name="TextBox 3">
            <a:extLst>
              <a:ext uri="{FF2B5EF4-FFF2-40B4-BE49-F238E27FC236}">
                <a16:creationId xmlns:a16="http://schemas.microsoft.com/office/drawing/2014/main" id="{09887B1A-6773-4C87-B4DF-D02CA3223163}"/>
              </a:ext>
            </a:extLst>
          </p:cNvPr>
          <p:cNvSpPr txBox="1"/>
          <p:nvPr/>
        </p:nvSpPr>
        <p:spPr>
          <a:xfrm>
            <a:off x="1736202" y="1707266"/>
            <a:ext cx="49308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black"/>
                </a:solidFill>
                <a:effectLst/>
                <a:uLnTx/>
                <a:uFillTx/>
                <a:latin typeface="Calibri" panose="020F0502020204030204"/>
                <a:ea typeface="+mn-ea"/>
                <a:cs typeface="+mn-cs"/>
              </a:rPr>
              <a:t>Errors on premiums (actual – predicted)</a:t>
            </a:r>
          </a:p>
        </p:txBody>
      </p:sp>
    </p:spTree>
    <p:extLst>
      <p:ext uri="{BB962C8B-B14F-4D97-AF65-F5344CB8AC3E}">
        <p14:creationId xmlns:p14="http://schemas.microsoft.com/office/powerpoint/2010/main" val="2850687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10B01-7C1D-4C62-994B-A200B4A06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347"/>
            <a:ext cx="12192000" cy="604130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A0F1F87-DF09-45DA-9637-34A9FD5907B9}"/>
                  </a:ext>
                </a:extLst>
              </p14:cNvPr>
              <p14:cNvContentPartPr/>
              <p14:nvPr/>
            </p14:nvContentPartPr>
            <p14:xfrm>
              <a:off x="9678276" y="2654285"/>
              <a:ext cx="1396440" cy="1731960"/>
            </p14:xfrm>
          </p:contentPart>
        </mc:Choice>
        <mc:Fallback xmlns="">
          <p:pic>
            <p:nvPicPr>
              <p:cNvPr id="6" name="Ink 5">
                <a:extLst>
                  <a:ext uri="{FF2B5EF4-FFF2-40B4-BE49-F238E27FC236}">
                    <a16:creationId xmlns:a16="http://schemas.microsoft.com/office/drawing/2014/main" id="{5A0F1F87-DF09-45DA-9637-34A9FD5907B9}"/>
                  </a:ext>
                </a:extLst>
              </p:cNvPr>
              <p:cNvPicPr/>
              <p:nvPr/>
            </p:nvPicPr>
            <p:blipFill>
              <a:blip r:embed="rId5"/>
              <a:stretch>
                <a:fillRect/>
              </a:stretch>
            </p:blipFill>
            <p:spPr>
              <a:xfrm>
                <a:off x="9660276" y="2636285"/>
                <a:ext cx="1432080" cy="176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7FDAAAC-9F49-47C7-869B-932D144BABE5}"/>
                  </a:ext>
                </a:extLst>
              </p14:cNvPr>
              <p14:cNvContentPartPr/>
              <p14:nvPr/>
            </p14:nvContentPartPr>
            <p14:xfrm>
              <a:off x="9834516" y="2038325"/>
              <a:ext cx="205560" cy="38880"/>
            </p14:xfrm>
          </p:contentPart>
        </mc:Choice>
        <mc:Fallback xmlns="">
          <p:pic>
            <p:nvPicPr>
              <p:cNvPr id="14" name="Ink 13">
                <a:extLst>
                  <a:ext uri="{FF2B5EF4-FFF2-40B4-BE49-F238E27FC236}">
                    <a16:creationId xmlns:a16="http://schemas.microsoft.com/office/drawing/2014/main" id="{47FDAAAC-9F49-47C7-869B-932D144BABE5}"/>
                  </a:ext>
                </a:extLst>
              </p:cNvPr>
              <p:cNvPicPr/>
              <p:nvPr/>
            </p:nvPicPr>
            <p:blipFill>
              <a:blip r:embed="rId7"/>
              <a:stretch>
                <a:fillRect/>
              </a:stretch>
            </p:blipFill>
            <p:spPr>
              <a:xfrm>
                <a:off x="9816516" y="2020325"/>
                <a:ext cx="241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8A28953-8937-4CD9-ADE0-28F26C077930}"/>
                  </a:ext>
                </a:extLst>
              </p14:cNvPr>
              <p14:cNvContentPartPr/>
              <p14:nvPr/>
            </p14:nvContentPartPr>
            <p14:xfrm>
              <a:off x="9817956" y="1920965"/>
              <a:ext cx="212040" cy="21240"/>
            </p14:xfrm>
          </p:contentPart>
        </mc:Choice>
        <mc:Fallback xmlns="">
          <p:pic>
            <p:nvPicPr>
              <p:cNvPr id="15" name="Ink 14">
                <a:extLst>
                  <a:ext uri="{FF2B5EF4-FFF2-40B4-BE49-F238E27FC236}">
                    <a16:creationId xmlns:a16="http://schemas.microsoft.com/office/drawing/2014/main" id="{58A28953-8937-4CD9-ADE0-28F26C077930}"/>
                  </a:ext>
                </a:extLst>
              </p:cNvPr>
              <p:cNvPicPr/>
              <p:nvPr/>
            </p:nvPicPr>
            <p:blipFill>
              <a:blip r:embed="rId9"/>
              <a:stretch>
                <a:fillRect/>
              </a:stretch>
            </p:blipFill>
            <p:spPr>
              <a:xfrm>
                <a:off x="9799956" y="1902965"/>
                <a:ext cx="2476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F1887375-7409-4C36-BA4C-D1949C4A313F}"/>
                  </a:ext>
                </a:extLst>
              </p14:cNvPr>
              <p14:cNvContentPartPr/>
              <p14:nvPr/>
            </p14:nvContentPartPr>
            <p14:xfrm>
              <a:off x="8259516" y="1750325"/>
              <a:ext cx="1385280" cy="474480"/>
            </p14:xfrm>
          </p:contentPart>
        </mc:Choice>
        <mc:Fallback xmlns="">
          <p:pic>
            <p:nvPicPr>
              <p:cNvPr id="16" name="Ink 15">
                <a:extLst>
                  <a:ext uri="{FF2B5EF4-FFF2-40B4-BE49-F238E27FC236}">
                    <a16:creationId xmlns:a16="http://schemas.microsoft.com/office/drawing/2014/main" id="{F1887375-7409-4C36-BA4C-D1949C4A313F}"/>
                  </a:ext>
                </a:extLst>
              </p:cNvPr>
              <p:cNvPicPr/>
              <p:nvPr/>
            </p:nvPicPr>
            <p:blipFill>
              <a:blip r:embed="rId11"/>
              <a:stretch>
                <a:fillRect/>
              </a:stretch>
            </p:blipFill>
            <p:spPr>
              <a:xfrm>
                <a:off x="8241511" y="1732325"/>
                <a:ext cx="1420929"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10C4B3D1-1AC7-43BF-BAC4-1FB6933A2A26}"/>
                  </a:ext>
                </a:extLst>
              </p14:cNvPr>
              <p14:cNvContentPartPr/>
              <p14:nvPr/>
            </p14:nvContentPartPr>
            <p14:xfrm>
              <a:off x="10282716" y="1632965"/>
              <a:ext cx="78120" cy="538920"/>
            </p14:xfrm>
          </p:contentPart>
        </mc:Choice>
        <mc:Fallback xmlns="">
          <p:pic>
            <p:nvPicPr>
              <p:cNvPr id="17" name="Ink 16">
                <a:extLst>
                  <a:ext uri="{FF2B5EF4-FFF2-40B4-BE49-F238E27FC236}">
                    <a16:creationId xmlns:a16="http://schemas.microsoft.com/office/drawing/2014/main" id="{10C4B3D1-1AC7-43BF-BAC4-1FB6933A2A26}"/>
                  </a:ext>
                </a:extLst>
              </p:cNvPr>
              <p:cNvPicPr/>
              <p:nvPr/>
            </p:nvPicPr>
            <p:blipFill>
              <a:blip r:embed="rId13"/>
              <a:stretch>
                <a:fillRect/>
              </a:stretch>
            </p:blipFill>
            <p:spPr>
              <a:xfrm>
                <a:off x="10264633" y="1614953"/>
                <a:ext cx="113925" cy="57458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457C7D28-CBF5-45AB-A553-63E4BB427E1C}"/>
                  </a:ext>
                </a:extLst>
              </p14:cNvPr>
              <p14:cNvContentPartPr/>
              <p14:nvPr/>
            </p14:nvContentPartPr>
            <p14:xfrm>
              <a:off x="1653876" y="2085125"/>
              <a:ext cx="898200" cy="519480"/>
            </p14:xfrm>
          </p:contentPart>
        </mc:Choice>
        <mc:Fallback xmlns="">
          <p:pic>
            <p:nvPicPr>
              <p:cNvPr id="20" name="Ink 19">
                <a:extLst>
                  <a:ext uri="{FF2B5EF4-FFF2-40B4-BE49-F238E27FC236}">
                    <a16:creationId xmlns:a16="http://schemas.microsoft.com/office/drawing/2014/main" id="{457C7D28-CBF5-45AB-A553-63E4BB427E1C}"/>
                  </a:ext>
                </a:extLst>
              </p:cNvPr>
              <p:cNvPicPr/>
              <p:nvPr/>
            </p:nvPicPr>
            <p:blipFill>
              <a:blip r:embed="rId15"/>
              <a:stretch>
                <a:fillRect/>
              </a:stretch>
            </p:blipFill>
            <p:spPr>
              <a:xfrm>
                <a:off x="1635869" y="2067125"/>
                <a:ext cx="933854"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3DD3CC1D-D58E-490F-8987-715A72DEF4F8}"/>
                  </a:ext>
                </a:extLst>
              </p14:cNvPr>
              <p14:cNvContentPartPr/>
              <p14:nvPr/>
            </p14:nvContentPartPr>
            <p14:xfrm>
              <a:off x="2888676" y="1632965"/>
              <a:ext cx="2181960" cy="656280"/>
            </p14:xfrm>
          </p:contentPart>
        </mc:Choice>
        <mc:Fallback xmlns="">
          <p:pic>
            <p:nvPicPr>
              <p:cNvPr id="32" name="Ink 31">
                <a:extLst>
                  <a:ext uri="{FF2B5EF4-FFF2-40B4-BE49-F238E27FC236}">
                    <a16:creationId xmlns:a16="http://schemas.microsoft.com/office/drawing/2014/main" id="{3DD3CC1D-D58E-490F-8987-715A72DEF4F8}"/>
                  </a:ext>
                </a:extLst>
              </p:cNvPr>
              <p:cNvPicPr/>
              <p:nvPr/>
            </p:nvPicPr>
            <p:blipFill>
              <a:blip r:embed="rId17"/>
              <a:stretch>
                <a:fillRect/>
              </a:stretch>
            </p:blipFill>
            <p:spPr>
              <a:xfrm>
                <a:off x="2870679" y="1614965"/>
                <a:ext cx="2217594" cy="691920"/>
              </a:xfrm>
              <a:prstGeom prst="rect">
                <a:avLst/>
              </a:prstGeom>
            </p:spPr>
          </p:pic>
        </mc:Fallback>
      </mc:AlternateContent>
    </p:spTree>
    <p:extLst>
      <p:ext uri="{BB962C8B-B14F-4D97-AF65-F5344CB8AC3E}">
        <p14:creationId xmlns:p14="http://schemas.microsoft.com/office/powerpoint/2010/main" val="2381402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50326F-97A5-45D9-A59A-05A3D3C0B460}"/>
              </a:ext>
            </a:extLst>
          </p:cNvPr>
          <p:cNvSpPr/>
          <p:nvPr/>
        </p:nvSpPr>
        <p:spPr>
          <a:xfrm>
            <a:off x="0" y="0"/>
            <a:ext cx="12191999" cy="68580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9" descr="cid:image004.jpg@01D420F3.FEDF0F00">
            <a:extLst>
              <a:ext uri="{FF2B5EF4-FFF2-40B4-BE49-F238E27FC236}">
                <a16:creationId xmlns:a16="http://schemas.microsoft.com/office/drawing/2014/main" id="{D166CF22-2EA8-4555-8DF0-07A28123A9E3}"/>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233776" y="1308313"/>
            <a:ext cx="5029880" cy="27801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18E4A3C9-7A0A-4934-AA13-26B22290E474}"/>
              </a:ext>
            </a:extLst>
          </p:cNvPr>
          <p:cNvSpPr>
            <a:spLocks noChangeArrowheads="1"/>
          </p:cNvSpPr>
          <p:nvPr/>
        </p:nvSpPr>
        <p:spPr bwMode="auto">
          <a:xfrm>
            <a:off x="2196143" y="-543809"/>
            <a:ext cx="234360"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6">
            <a:extLst>
              <a:ext uri="{FF2B5EF4-FFF2-40B4-BE49-F238E27FC236}">
                <a16:creationId xmlns:a16="http://schemas.microsoft.com/office/drawing/2014/main" id="{38E5EFAF-1C5A-4B0C-828F-E6306CFF07D4}"/>
              </a:ext>
            </a:extLst>
          </p:cNvPr>
          <p:cNvSpPr>
            <a:spLocks noChangeArrowheads="1"/>
          </p:cNvSpPr>
          <p:nvPr/>
        </p:nvSpPr>
        <p:spPr bwMode="auto">
          <a:xfrm>
            <a:off x="-216039" y="331789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7">
            <a:extLst>
              <a:ext uri="{FF2B5EF4-FFF2-40B4-BE49-F238E27FC236}">
                <a16:creationId xmlns:a16="http://schemas.microsoft.com/office/drawing/2014/main" id="{0DDC169A-C3CB-4568-B9E8-DB97C7C7E5AB}"/>
              </a:ext>
            </a:extLst>
          </p:cNvPr>
          <p:cNvSpPr>
            <a:spLocks noChangeArrowheads="1"/>
          </p:cNvSpPr>
          <p:nvPr/>
        </p:nvSpPr>
        <p:spPr bwMode="auto">
          <a:xfrm>
            <a:off x="0" y="4618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9">
            <a:extLst>
              <a:ext uri="{FF2B5EF4-FFF2-40B4-BE49-F238E27FC236}">
                <a16:creationId xmlns:a16="http://schemas.microsoft.com/office/drawing/2014/main" id="{08D0E647-9E5C-4FF1-8558-ED59C865847C}"/>
              </a:ext>
            </a:extLst>
          </p:cNvPr>
          <p:cNvSpPr>
            <a:spLocks noChangeArrowheads="1"/>
          </p:cNvSpPr>
          <p:nvPr/>
        </p:nvSpPr>
        <p:spPr bwMode="auto">
          <a:xfrm>
            <a:off x="0" y="9913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GB" alt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Discussion of the prediction surface and residuals surface</a:t>
            </a:r>
            <a:endParaRPr kumimoji="0" lang="en-GB" altLang="en-US" sz="5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TextBox 13">
            <a:extLst>
              <a:ext uri="{FF2B5EF4-FFF2-40B4-BE49-F238E27FC236}">
                <a16:creationId xmlns:a16="http://schemas.microsoft.com/office/drawing/2014/main" id="{BBD21299-C3A8-41A1-B804-F7E08FD4B6D7}"/>
              </a:ext>
            </a:extLst>
          </p:cNvPr>
          <p:cNvSpPr txBox="1"/>
          <p:nvPr/>
        </p:nvSpPr>
        <p:spPr>
          <a:xfrm>
            <a:off x="-1" y="5147581"/>
            <a:ext cx="6233777" cy="1306286"/>
          </a:xfrm>
          <a:prstGeom prst="rect">
            <a:avLst/>
          </a:prstGeom>
          <a:solidFill>
            <a:srgbClr val="0070C0">
              <a:alpha val="6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5" name="TextBox 14">
            <a:extLst>
              <a:ext uri="{FF2B5EF4-FFF2-40B4-BE49-F238E27FC236}">
                <a16:creationId xmlns:a16="http://schemas.microsoft.com/office/drawing/2014/main" id="{8BDB239A-BE6D-49D7-8B39-BF699276E16A}"/>
              </a:ext>
            </a:extLst>
          </p:cNvPr>
          <p:cNvSpPr txBox="1"/>
          <p:nvPr/>
        </p:nvSpPr>
        <p:spPr>
          <a:xfrm>
            <a:off x="179634" y="5368816"/>
            <a:ext cx="62337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Architectures Explored</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5" descr="cid:image014.jpg@01D420F3.FEDF0F00">
            <a:extLst>
              <a:ext uri="{FF2B5EF4-FFF2-40B4-BE49-F238E27FC236}">
                <a16:creationId xmlns:a16="http://schemas.microsoft.com/office/drawing/2014/main" id="{2B5E7C75-4710-469A-A939-75F569A477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4" t="3011" r="41908" b="1649"/>
          <a:stretch/>
        </p:blipFill>
        <p:spPr bwMode="auto">
          <a:xfrm>
            <a:off x="769653" y="948405"/>
            <a:ext cx="4497355" cy="33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145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F14797-5E54-420E-9A30-4966F82551AE}"/>
              </a:ext>
            </a:extLst>
          </p:cNvPr>
          <p:cNvSpPr>
            <a:spLocks noGrp="1"/>
          </p:cNvSpPr>
          <p:nvPr>
            <p:ph type="body" sz="quarter" idx="4294967295"/>
          </p:nvPr>
        </p:nvSpPr>
        <p:spPr>
          <a:xfrm>
            <a:off x="1809750" y="1200150"/>
            <a:ext cx="10382250" cy="1149350"/>
          </a:xfrm>
        </p:spPr>
        <p:txBody>
          <a:bodyPr/>
          <a:lstStyle/>
          <a:p>
            <a:r>
              <a:rPr lang="en-GB" sz="6600" dirty="0"/>
              <a:t>Computer Vision</a:t>
            </a:r>
          </a:p>
        </p:txBody>
      </p:sp>
      <p:sp>
        <p:nvSpPr>
          <p:cNvPr id="4" name="Text Placeholder 3">
            <a:extLst>
              <a:ext uri="{FF2B5EF4-FFF2-40B4-BE49-F238E27FC236}">
                <a16:creationId xmlns:a16="http://schemas.microsoft.com/office/drawing/2014/main" id="{DE46E768-AA0B-4B73-ADED-DDDF33D72F41}"/>
              </a:ext>
            </a:extLst>
          </p:cNvPr>
          <p:cNvSpPr>
            <a:spLocks noGrp="1"/>
          </p:cNvSpPr>
          <p:nvPr>
            <p:ph type="body" sz="quarter" idx="4294967295"/>
          </p:nvPr>
        </p:nvSpPr>
        <p:spPr>
          <a:xfrm>
            <a:off x="1123950" y="4198938"/>
            <a:ext cx="10382250" cy="1147762"/>
          </a:xfrm>
        </p:spPr>
        <p:txBody>
          <a:bodyPr>
            <a:normAutofit fontScale="85000" lnSpcReduction="10000"/>
          </a:bodyPr>
          <a:lstStyle/>
          <a:p>
            <a:r>
              <a:rPr lang="en-GB" sz="6600" dirty="0">
                <a:solidFill>
                  <a:schemeClr val="tx1">
                    <a:lumMod val="50000"/>
                  </a:schemeClr>
                </a:solidFill>
                <a:latin typeface="Eurostile LT Std Condensed"/>
              </a:rPr>
              <a:t>How do convolutional neural networks work?</a:t>
            </a:r>
          </a:p>
        </p:txBody>
      </p:sp>
      <p:grpSp>
        <p:nvGrpSpPr>
          <p:cNvPr id="7" name="Group 6">
            <a:extLst>
              <a:ext uri="{FF2B5EF4-FFF2-40B4-BE49-F238E27FC236}">
                <a16:creationId xmlns:a16="http://schemas.microsoft.com/office/drawing/2014/main" id="{75E00E20-9B0A-40D3-A536-C13AD04E3A3F}"/>
              </a:ext>
            </a:extLst>
          </p:cNvPr>
          <p:cNvGrpSpPr/>
          <p:nvPr/>
        </p:nvGrpSpPr>
        <p:grpSpPr>
          <a:xfrm>
            <a:off x="0" y="1774825"/>
            <a:ext cx="1330981" cy="3206338"/>
            <a:chOff x="-95142" y="310068"/>
            <a:chExt cx="1888554" cy="4549533"/>
          </a:xfrm>
        </p:grpSpPr>
        <p:pic>
          <p:nvPicPr>
            <p:cNvPr id="8" name="Picture 6">
              <a:extLst>
                <a:ext uri="{FF2B5EF4-FFF2-40B4-BE49-F238E27FC236}">
                  <a16:creationId xmlns:a16="http://schemas.microsoft.com/office/drawing/2014/main" id="{67D7F384-8760-4DCD-AF23-5A025A1480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4DD036E-B2F2-420C-8F32-CD98C8B18C5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77CCB61B-9BB7-44F7-B895-737B0951DA8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bigdata">
            <a:extLst>
              <a:ext uri="{FF2B5EF4-FFF2-40B4-BE49-F238E27FC236}">
                <a16:creationId xmlns:a16="http://schemas.microsoft.com/office/drawing/2014/main" id="{3230FF72-4C6C-4660-833B-0DD614F8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009" y="140494"/>
            <a:ext cx="3656013"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2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DA0F8-0D1E-45C1-A8C9-BA54604EC58B}"/>
              </a:ext>
            </a:extLst>
          </p:cNvPr>
          <p:cNvPicPr>
            <a:picLocks noChangeAspect="1"/>
          </p:cNvPicPr>
          <p:nvPr/>
        </p:nvPicPr>
        <p:blipFill>
          <a:blip r:embed="rId3"/>
          <a:stretch>
            <a:fillRect/>
          </a:stretch>
        </p:blipFill>
        <p:spPr>
          <a:xfrm>
            <a:off x="2901315" y="1757363"/>
            <a:ext cx="6540817" cy="4721081"/>
          </a:xfrm>
          <a:prstGeom prst="rect">
            <a:avLst/>
          </a:prstGeom>
        </p:spPr>
      </p:pic>
      <p:sp>
        <p:nvSpPr>
          <p:cNvPr id="7" name="Title 1">
            <a:extLst>
              <a:ext uri="{FF2B5EF4-FFF2-40B4-BE49-F238E27FC236}">
                <a16:creationId xmlns:a16="http://schemas.microsoft.com/office/drawing/2014/main" id="{8FCDC480-B4C2-47D8-8C00-B9C9A24EBA20}"/>
              </a:ext>
            </a:extLst>
          </p:cNvPr>
          <p:cNvSpPr txBox="1">
            <a:spLocks/>
          </p:cNvSpPr>
          <p:nvPr/>
        </p:nvSpPr>
        <p:spPr>
          <a:xfrm>
            <a:off x="392876" y="279070"/>
            <a:ext cx="6577940" cy="954418"/>
          </a:xfrm>
          <a:prstGeom prst="rect">
            <a:avLst/>
          </a:prstGeom>
          <a:solidFill>
            <a:srgbClr val="0078D7"/>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Eurostile LT Std Condensed"/>
                <a:ea typeface="+mj-ea"/>
                <a:cs typeface="+mj-cs"/>
              </a:rPr>
              <a:t>PREPARE DATASET OF IMAGES</a:t>
            </a:r>
          </a:p>
        </p:txBody>
      </p:sp>
      <p:pic>
        <p:nvPicPr>
          <p:cNvPr id="5" name="Picture 4" descr="Image result for microsoft logo">
            <a:extLst>
              <a:ext uri="{FF2B5EF4-FFF2-40B4-BE49-F238E27FC236}">
                <a16:creationId xmlns:a16="http://schemas.microsoft.com/office/drawing/2014/main" id="{0CFC1251-6C91-4FA5-9098-5E1CBA53A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1415" y="6309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879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FE98-AD6A-489A-ABBD-47194C5E9D57}"/>
              </a:ext>
            </a:extLst>
          </p:cNvPr>
          <p:cNvSpPr>
            <a:spLocks noGrp="1"/>
          </p:cNvSpPr>
          <p:nvPr>
            <p:ph type="title"/>
          </p:nvPr>
        </p:nvSpPr>
        <p:spPr/>
        <p:txBody>
          <a:bodyPr/>
          <a:lstStyle/>
          <a:p>
            <a:r>
              <a:rPr lang="en-GB" dirty="0"/>
              <a:t>Convolution Filter</a:t>
            </a:r>
          </a:p>
        </p:txBody>
      </p:sp>
      <p:sp>
        <p:nvSpPr>
          <p:cNvPr id="5" name="Picture Placeholder 4">
            <a:extLst>
              <a:ext uri="{FF2B5EF4-FFF2-40B4-BE49-F238E27FC236}">
                <a16:creationId xmlns:a16="http://schemas.microsoft.com/office/drawing/2014/main" id="{397C41DF-7422-4ABA-B5C4-4D2925B42D1B}"/>
              </a:ext>
            </a:extLst>
          </p:cNvPr>
          <p:cNvSpPr>
            <a:spLocks noGrp="1"/>
          </p:cNvSpPr>
          <p:nvPr>
            <p:ph type="pic" sz="quarter" idx="13"/>
          </p:nvPr>
        </p:nvSpPr>
        <p:spPr/>
      </p:sp>
      <p:pic>
        <p:nvPicPr>
          <p:cNvPr id="4" name="Picture 3">
            <a:extLst>
              <a:ext uri="{FF2B5EF4-FFF2-40B4-BE49-F238E27FC236}">
                <a16:creationId xmlns:a16="http://schemas.microsoft.com/office/drawing/2014/main" id="{0A20EB2A-651B-4239-A85A-3DBCDDC1AA8E}"/>
              </a:ext>
            </a:extLst>
          </p:cNvPr>
          <p:cNvPicPr>
            <a:picLocks noChangeAspect="1"/>
          </p:cNvPicPr>
          <p:nvPr/>
        </p:nvPicPr>
        <p:blipFill>
          <a:blip r:embed="rId3"/>
          <a:stretch>
            <a:fillRect/>
          </a:stretch>
        </p:blipFill>
        <p:spPr>
          <a:xfrm>
            <a:off x="1759744" y="932140"/>
            <a:ext cx="8958262" cy="4038143"/>
          </a:xfrm>
          <a:prstGeom prst="rect">
            <a:avLst/>
          </a:prstGeom>
        </p:spPr>
      </p:pic>
      <p:pic>
        <p:nvPicPr>
          <p:cNvPr id="6" name="Picture 4" descr="Image result for microsoft logo">
            <a:extLst>
              <a:ext uri="{FF2B5EF4-FFF2-40B4-BE49-F238E27FC236}">
                <a16:creationId xmlns:a16="http://schemas.microsoft.com/office/drawing/2014/main" id="{71F75F2E-58F6-416B-86FF-E0939D5A0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4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7A565-A78B-464F-951F-3EAAED8E1316}"/>
              </a:ext>
            </a:extLst>
          </p:cNvPr>
          <p:cNvSpPr>
            <a:spLocks noGrp="1"/>
          </p:cNvSpPr>
          <p:nvPr>
            <p:ph type="title"/>
          </p:nvPr>
        </p:nvSpPr>
        <p:spPr/>
        <p:txBody>
          <a:bodyPr/>
          <a:lstStyle/>
          <a:p>
            <a:r>
              <a:rPr lang="en-GB" dirty="0"/>
              <a:t>Convolution Filter Match</a:t>
            </a:r>
          </a:p>
        </p:txBody>
      </p:sp>
      <p:pic>
        <p:nvPicPr>
          <p:cNvPr id="9" name="Picture 8">
            <a:extLst>
              <a:ext uri="{FF2B5EF4-FFF2-40B4-BE49-F238E27FC236}">
                <a16:creationId xmlns:a16="http://schemas.microsoft.com/office/drawing/2014/main" id="{25D760DA-10D2-4E13-B6DC-8D2BEC5CEC62}"/>
              </a:ext>
            </a:extLst>
          </p:cNvPr>
          <p:cNvPicPr>
            <a:picLocks noChangeAspect="1"/>
          </p:cNvPicPr>
          <p:nvPr/>
        </p:nvPicPr>
        <p:blipFill>
          <a:blip r:embed="rId3"/>
          <a:stretch>
            <a:fillRect/>
          </a:stretch>
        </p:blipFill>
        <p:spPr>
          <a:xfrm>
            <a:off x="0" y="1609507"/>
            <a:ext cx="12192000" cy="3638986"/>
          </a:xfrm>
          <a:prstGeom prst="rect">
            <a:avLst/>
          </a:prstGeom>
        </p:spPr>
      </p:pic>
      <p:pic>
        <p:nvPicPr>
          <p:cNvPr id="11" name="Picture 10">
            <a:extLst>
              <a:ext uri="{FF2B5EF4-FFF2-40B4-BE49-F238E27FC236}">
                <a16:creationId xmlns:a16="http://schemas.microsoft.com/office/drawing/2014/main" id="{4F219F66-FA0B-4BAE-85A1-BAB189787367}"/>
              </a:ext>
            </a:extLst>
          </p:cNvPr>
          <p:cNvPicPr>
            <a:picLocks noChangeAspect="1"/>
          </p:cNvPicPr>
          <p:nvPr/>
        </p:nvPicPr>
        <p:blipFill>
          <a:blip r:embed="rId4"/>
          <a:stretch>
            <a:fillRect/>
          </a:stretch>
        </p:blipFill>
        <p:spPr>
          <a:xfrm>
            <a:off x="4105275" y="603760"/>
            <a:ext cx="5867400" cy="533400"/>
          </a:xfrm>
          <a:prstGeom prst="rect">
            <a:avLst/>
          </a:prstGeom>
        </p:spPr>
      </p:pic>
      <p:pic>
        <p:nvPicPr>
          <p:cNvPr id="6" name="Picture 4" descr="Image result for microsoft logo">
            <a:extLst>
              <a:ext uri="{FF2B5EF4-FFF2-40B4-BE49-F238E27FC236}">
                <a16:creationId xmlns:a16="http://schemas.microsoft.com/office/drawing/2014/main" id="{6A7455F4-1CFB-44FA-8284-3E94E7BB8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A016058-C66B-4E9E-B78D-009020BD304B}"/>
              </a:ext>
            </a:extLst>
          </p:cNvPr>
          <p:cNvPicPr>
            <a:picLocks noChangeAspect="1"/>
          </p:cNvPicPr>
          <p:nvPr/>
        </p:nvPicPr>
        <p:blipFill>
          <a:blip r:embed="rId6"/>
          <a:stretch>
            <a:fillRect/>
          </a:stretch>
        </p:blipFill>
        <p:spPr>
          <a:xfrm>
            <a:off x="416559" y="222746"/>
            <a:ext cx="1730340" cy="1150587"/>
          </a:xfrm>
          <a:prstGeom prst="rect">
            <a:avLst/>
          </a:prstGeom>
        </p:spPr>
      </p:pic>
    </p:spTree>
    <p:extLst>
      <p:ext uri="{BB962C8B-B14F-4D97-AF65-F5344CB8AC3E}">
        <p14:creationId xmlns:p14="http://schemas.microsoft.com/office/powerpoint/2010/main" val="166508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47A565-A78B-464F-951F-3EAAED8E1316}"/>
              </a:ext>
            </a:extLst>
          </p:cNvPr>
          <p:cNvSpPr>
            <a:spLocks noGrp="1"/>
          </p:cNvSpPr>
          <p:nvPr>
            <p:ph type="title"/>
          </p:nvPr>
        </p:nvSpPr>
        <p:spPr/>
        <p:txBody>
          <a:bodyPr/>
          <a:lstStyle/>
          <a:p>
            <a:r>
              <a:rPr lang="en-GB" dirty="0"/>
              <a:t>Convolution Filter No Match</a:t>
            </a:r>
          </a:p>
        </p:txBody>
      </p:sp>
      <p:pic>
        <p:nvPicPr>
          <p:cNvPr id="3" name="Picture 2">
            <a:extLst>
              <a:ext uri="{FF2B5EF4-FFF2-40B4-BE49-F238E27FC236}">
                <a16:creationId xmlns:a16="http://schemas.microsoft.com/office/drawing/2014/main" id="{57F6380B-225A-4705-A7DC-D8BB839E334F}"/>
              </a:ext>
            </a:extLst>
          </p:cNvPr>
          <p:cNvPicPr>
            <a:picLocks noChangeAspect="1"/>
          </p:cNvPicPr>
          <p:nvPr/>
        </p:nvPicPr>
        <p:blipFill>
          <a:blip r:embed="rId3"/>
          <a:stretch>
            <a:fillRect/>
          </a:stretch>
        </p:blipFill>
        <p:spPr>
          <a:xfrm>
            <a:off x="3524652" y="1714499"/>
            <a:ext cx="8334375" cy="3286125"/>
          </a:xfrm>
          <a:prstGeom prst="rect">
            <a:avLst/>
          </a:prstGeom>
        </p:spPr>
      </p:pic>
      <p:pic>
        <p:nvPicPr>
          <p:cNvPr id="4" name="Picture 3">
            <a:extLst>
              <a:ext uri="{FF2B5EF4-FFF2-40B4-BE49-F238E27FC236}">
                <a16:creationId xmlns:a16="http://schemas.microsoft.com/office/drawing/2014/main" id="{798778BD-4F84-4DAA-8D32-24D236DA7ACA}"/>
              </a:ext>
            </a:extLst>
          </p:cNvPr>
          <p:cNvPicPr>
            <a:picLocks noChangeAspect="1"/>
          </p:cNvPicPr>
          <p:nvPr/>
        </p:nvPicPr>
        <p:blipFill>
          <a:blip r:embed="rId4"/>
          <a:stretch>
            <a:fillRect/>
          </a:stretch>
        </p:blipFill>
        <p:spPr>
          <a:xfrm>
            <a:off x="175813" y="114301"/>
            <a:ext cx="2062965" cy="1457324"/>
          </a:xfrm>
          <a:prstGeom prst="rect">
            <a:avLst/>
          </a:prstGeom>
        </p:spPr>
      </p:pic>
      <p:sp>
        <p:nvSpPr>
          <p:cNvPr id="6" name="TextBox 5">
            <a:extLst>
              <a:ext uri="{FF2B5EF4-FFF2-40B4-BE49-F238E27FC236}">
                <a16:creationId xmlns:a16="http://schemas.microsoft.com/office/drawing/2014/main" id="{DAA1B38C-2034-4898-B46D-94F87AC7E8A7}"/>
              </a:ext>
            </a:extLst>
          </p:cNvPr>
          <p:cNvSpPr txBox="1"/>
          <p:nvPr/>
        </p:nvSpPr>
        <p:spPr>
          <a:xfrm>
            <a:off x="4191000" y="695325"/>
            <a:ext cx="61817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505050"/>
                </a:solidFill>
                <a:effectLst/>
                <a:uLnTx/>
                <a:uFillTx/>
                <a:latin typeface="Eurostile LT Std Condensed"/>
                <a:ea typeface="+mn-ea"/>
                <a:cs typeface="+mn-cs"/>
              </a:rPr>
              <a:t>MULTIPLY AND SUMMATION = 0</a:t>
            </a:r>
          </a:p>
        </p:txBody>
      </p:sp>
      <p:pic>
        <p:nvPicPr>
          <p:cNvPr id="7" name="Picture 4" descr="Image result for microsoft logo">
            <a:extLst>
              <a:ext uri="{FF2B5EF4-FFF2-40B4-BE49-F238E27FC236}">
                <a16:creationId xmlns:a16="http://schemas.microsoft.com/office/drawing/2014/main" id="{9651B876-43EC-46E7-9262-67715C090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38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6FA0-EAF4-4A93-BDF2-DAAB8A57193B}"/>
              </a:ext>
            </a:extLst>
          </p:cNvPr>
          <p:cNvSpPr>
            <a:spLocks noGrp="1"/>
          </p:cNvSpPr>
          <p:nvPr>
            <p:ph type="title"/>
          </p:nvPr>
        </p:nvSpPr>
        <p:spPr/>
        <p:txBody>
          <a:bodyPr/>
          <a:lstStyle/>
          <a:p>
            <a:r>
              <a:rPr lang="en-GB" dirty="0"/>
              <a:t>Convolution</a:t>
            </a:r>
          </a:p>
        </p:txBody>
      </p:sp>
      <p:pic>
        <p:nvPicPr>
          <p:cNvPr id="5" name="Picture 4">
            <a:extLst>
              <a:ext uri="{FF2B5EF4-FFF2-40B4-BE49-F238E27FC236}">
                <a16:creationId xmlns:a16="http://schemas.microsoft.com/office/drawing/2014/main" id="{5CA58ED9-0467-4337-B3B2-BE4EFE35DDDD}"/>
              </a:ext>
            </a:extLst>
          </p:cNvPr>
          <p:cNvPicPr>
            <a:picLocks noChangeAspect="1"/>
          </p:cNvPicPr>
          <p:nvPr/>
        </p:nvPicPr>
        <p:blipFill>
          <a:blip r:embed="rId3"/>
          <a:stretch>
            <a:fillRect/>
          </a:stretch>
        </p:blipFill>
        <p:spPr>
          <a:xfrm>
            <a:off x="0" y="1220735"/>
            <a:ext cx="4267200" cy="2798385"/>
          </a:xfrm>
          <a:prstGeom prst="rect">
            <a:avLst/>
          </a:prstGeom>
        </p:spPr>
      </p:pic>
      <p:pic>
        <p:nvPicPr>
          <p:cNvPr id="6" name="Picture 5">
            <a:extLst>
              <a:ext uri="{FF2B5EF4-FFF2-40B4-BE49-F238E27FC236}">
                <a16:creationId xmlns:a16="http://schemas.microsoft.com/office/drawing/2014/main" id="{2498C308-9E48-450C-A6FF-6AD6E2BE2B4F}"/>
              </a:ext>
            </a:extLst>
          </p:cNvPr>
          <p:cNvPicPr>
            <a:picLocks noChangeAspect="1"/>
          </p:cNvPicPr>
          <p:nvPr/>
        </p:nvPicPr>
        <p:blipFill>
          <a:blip r:embed="rId4"/>
          <a:stretch>
            <a:fillRect/>
          </a:stretch>
        </p:blipFill>
        <p:spPr>
          <a:xfrm>
            <a:off x="4267200" y="1315002"/>
            <a:ext cx="3638235" cy="2609850"/>
          </a:xfrm>
          <a:prstGeom prst="rect">
            <a:avLst/>
          </a:prstGeom>
        </p:spPr>
      </p:pic>
      <p:pic>
        <p:nvPicPr>
          <p:cNvPr id="7" name="Picture 6">
            <a:extLst>
              <a:ext uri="{FF2B5EF4-FFF2-40B4-BE49-F238E27FC236}">
                <a16:creationId xmlns:a16="http://schemas.microsoft.com/office/drawing/2014/main" id="{A8658AE5-82B6-4281-8825-C5CFB8E5CF88}"/>
              </a:ext>
            </a:extLst>
          </p:cNvPr>
          <p:cNvPicPr>
            <a:picLocks noChangeAspect="1"/>
          </p:cNvPicPr>
          <p:nvPr/>
        </p:nvPicPr>
        <p:blipFill>
          <a:blip r:embed="rId5"/>
          <a:stretch>
            <a:fillRect/>
          </a:stretch>
        </p:blipFill>
        <p:spPr>
          <a:xfrm>
            <a:off x="7905434" y="1315002"/>
            <a:ext cx="3879821" cy="2704118"/>
          </a:xfrm>
          <a:prstGeom prst="rect">
            <a:avLst/>
          </a:prstGeom>
        </p:spPr>
      </p:pic>
      <p:sp>
        <p:nvSpPr>
          <p:cNvPr id="8" name="Arrow: Right 7">
            <a:extLst>
              <a:ext uri="{FF2B5EF4-FFF2-40B4-BE49-F238E27FC236}">
                <a16:creationId xmlns:a16="http://schemas.microsoft.com/office/drawing/2014/main" id="{80662684-AF2D-479E-9AF9-1060460A9D67}"/>
              </a:ext>
            </a:extLst>
          </p:cNvPr>
          <p:cNvSpPr/>
          <p:nvPr/>
        </p:nvSpPr>
        <p:spPr>
          <a:xfrm>
            <a:off x="1333500" y="4333875"/>
            <a:ext cx="9172575" cy="495300"/>
          </a:xfrm>
          <a:prstGeom prst="rightArrow">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 name="Picture 4" descr="Image result for microsoft logo">
            <a:extLst>
              <a:ext uri="{FF2B5EF4-FFF2-40B4-BE49-F238E27FC236}">
                <a16:creationId xmlns:a16="http://schemas.microsoft.com/office/drawing/2014/main" id="{E1F9E71A-F6B0-4122-ACB7-631A9FE5D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34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F3909F3-3EB4-4085-8B2B-BCEC72CEBB88}"/>
              </a:ext>
            </a:extLst>
          </p:cNvPr>
          <p:cNvSpPr txBox="1">
            <a:spLocks noGrp="1"/>
          </p:cNvSpPr>
          <p:nvPr>
            <p:ph type="title"/>
          </p:nvPr>
        </p:nvSpPr>
        <p:spPr/>
        <p:txBody>
          <a:bodyPr/>
          <a:lstStyle/>
          <a:p>
            <a:pPr lvl="0"/>
            <a:r>
              <a:rPr lang="en-GB" sz="4000"/>
              <a:t>Improvements in Computer Vision</a:t>
            </a:r>
          </a:p>
        </p:txBody>
      </p:sp>
      <p:sp>
        <p:nvSpPr>
          <p:cNvPr id="3" name="TextBox 1">
            <a:extLst>
              <a:ext uri="{FF2B5EF4-FFF2-40B4-BE49-F238E27FC236}">
                <a16:creationId xmlns:a16="http://schemas.microsoft.com/office/drawing/2014/main" id="{3C7D66BD-7081-4A50-BB23-B2535293C8D1}"/>
              </a:ext>
            </a:extLst>
          </p:cNvPr>
          <p:cNvSpPr txBox="1"/>
          <p:nvPr/>
        </p:nvSpPr>
        <p:spPr>
          <a:xfrm>
            <a:off x="10109268" y="5441429"/>
            <a:ext cx="3336965"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600" b="0" i="0" u="none" strike="noStrike" kern="1200" cap="none" spc="0" normalizeH="0" baseline="0" noProof="0">
                <a:ln>
                  <a:noFill/>
                </a:ln>
                <a:solidFill>
                  <a:srgbClr val="151515"/>
                </a:solidFill>
                <a:effectLst/>
                <a:uLnTx/>
                <a:uFillTx/>
                <a:latin typeface="Eurostile LT Std Condensed (Headings)"/>
                <a:ea typeface="+mn-ea"/>
                <a:cs typeface="+mn-cs"/>
              </a:rPr>
              <a:t>2017: ~2.2% </a:t>
            </a:r>
          </a:p>
        </p:txBody>
      </p:sp>
      <p:pic>
        <p:nvPicPr>
          <p:cNvPr id="4" name="Picture 5">
            <a:extLst>
              <a:ext uri="{FF2B5EF4-FFF2-40B4-BE49-F238E27FC236}">
                <a16:creationId xmlns:a16="http://schemas.microsoft.com/office/drawing/2014/main" id="{B82789AC-6FD8-44B3-A73E-FA8F1067C7C7}"/>
              </a:ext>
            </a:extLst>
          </p:cNvPr>
          <p:cNvPicPr>
            <a:picLocks noChangeAspect="1"/>
          </p:cNvPicPr>
          <p:nvPr/>
        </p:nvPicPr>
        <p:blipFill>
          <a:blip r:embed="rId3"/>
          <a:stretch>
            <a:fillRect/>
          </a:stretch>
        </p:blipFill>
        <p:spPr>
          <a:xfrm>
            <a:off x="1788447" y="1320485"/>
            <a:ext cx="8619335" cy="4120944"/>
          </a:xfrm>
          <a:prstGeom prst="rect">
            <a:avLst/>
          </a:prstGeom>
          <a:noFill/>
          <a:ln cap="flat">
            <a:noFill/>
          </a:ln>
        </p:spPr>
      </p:pic>
      <p:sp>
        <p:nvSpPr>
          <p:cNvPr id="5" name="Title 6">
            <a:extLst>
              <a:ext uri="{FF2B5EF4-FFF2-40B4-BE49-F238E27FC236}">
                <a16:creationId xmlns:a16="http://schemas.microsoft.com/office/drawing/2014/main" id="{7BDA9C33-E147-4A8B-815C-3CDFF067C251}"/>
              </a:ext>
            </a:extLst>
          </p:cNvPr>
          <p:cNvSpPr txBox="1"/>
          <p:nvPr/>
        </p:nvSpPr>
        <p:spPr>
          <a:xfrm>
            <a:off x="-2300813" y="-57844"/>
            <a:ext cx="11129436" cy="731995"/>
          </a:xfrm>
          <a:prstGeom prst="rect">
            <a:avLst/>
          </a:prstGeom>
          <a:noFill/>
          <a:ln cap="flat">
            <a:noFill/>
          </a:ln>
        </p:spPr>
        <p:txBody>
          <a:bodyPr vert="horz" wrap="square" lIns="0" tIns="45720" rIns="0" bIns="45720" anchor="ctr" anchorCtr="1" compatLnSpc="1">
            <a:noAutofit/>
          </a:bodyPr>
          <a:lstStyle/>
          <a:p>
            <a:pPr marL="0" marR="0" lvl="0" indent="0" algn="ctr" defTabSz="1219169" rtl="0" eaLnBrk="1" fontAlgn="auto" latinLnBrk="0" hangingPunct="1">
              <a:lnSpc>
                <a:spcPts val="10665"/>
              </a:lnSpc>
              <a:spcBef>
                <a:spcPts val="0"/>
              </a:spcBef>
              <a:spcAft>
                <a:spcPts val="0"/>
              </a:spcAft>
              <a:buClrTx/>
              <a:buSzTx/>
              <a:buFontTx/>
              <a:buNone/>
              <a:tabLst/>
              <a:defRPr sz="1800" b="0" i="0" u="none" strike="noStrike" kern="0" cap="none" spc="0" baseline="0">
                <a:solidFill>
                  <a:srgbClr val="000000"/>
                </a:solidFill>
                <a:uFillTx/>
              </a:defRPr>
            </a:pPr>
            <a:r>
              <a:rPr kumimoji="0" lang="en-GB" sz="4000" b="0" i="0" u="none" strike="noStrike" kern="1200" cap="all" spc="0" normalizeH="0" baseline="0" noProof="0">
                <a:ln>
                  <a:noFill/>
                </a:ln>
                <a:solidFill>
                  <a:srgbClr val="FFFFFF"/>
                </a:solidFill>
                <a:effectLst/>
                <a:highlight>
                  <a:srgbClr val="000000"/>
                </a:highlight>
                <a:uLnTx/>
                <a:uFillTx/>
                <a:latin typeface="Eurostile LT Std Condensed"/>
                <a:ea typeface="+mn-ea"/>
                <a:cs typeface="Segoe UI Semibold" pitchFamily="34"/>
              </a:rPr>
              <a:t>Improvements in Computer Vision</a:t>
            </a:r>
          </a:p>
        </p:txBody>
      </p:sp>
      <p:sp>
        <p:nvSpPr>
          <p:cNvPr id="6" name="TextBox 2">
            <a:extLst>
              <a:ext uri="{FF2B5EF4-FFF2-40B4-BE49-F238E27FC236}">
                <a16:creationId xmlns:a16="http://schemas.microsoft.com/office/drawing/2014/main" id="{EB687C8F-B593-4995-85DF-E7879C64AD0D}"/>
              </a:ext>
            </a:extLst>
          </p:cNvPr>
          <p:cNvSpPr txBox="1"/>
          <p:nvPr/>
        </p:nvSpPr>
        <p:spPr>
          <a:xfrm>
            <a:off x="2191112" y="6357119"/>
            <a:ext cx="663751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505050"/>
                </a:solidFill>
                <a:effectLst/>
                <a:uLnTx/>
                <a:uFillTx/>
                <a:latin typeface="Eurostile LT Std Condensed"/>
                <a:ea typeface="+mn-ea"/>
                <a:cs typeface="+mn-cs"/>
              </a:rPr>
              <a:t>ImageNet Large Scale Visual Recognition Challenge (ILSVRC)</a:t>
            </a:r>
          </a:p>
        </p:txBody>
      </p:sp>
      <p:sp>
        <p:nvSpPr>
          <p:cNvPr id="7" name="Rectangle 3">
            <a:extLst>
              <a:ext uri="{FF2B5EF4-FFF2-40B4-BE49-F238E27FC236}">
                <a16:creationId xmlns:a16="http://schemas.microsoft.com/office/drawing/2014/main" id="{B044A919-7062-4F19-B541-2942472C59B6}"/>
              </a:ext>
            </a:extLst>
          </p:cNvPr>
          <p:cNvSpPr/>
          <p:nvPr/>
        </p:nvSpPr>
        <p:spPr>
          <a:xfrm>
            <a:off x="4347715" y="2277377"/>
            <a:ext cx="974786" cy="2958861"/>
          </a:xfrm>
          <a:prstGeom prst="rect">
            <a:avLst/>
          </a:prstGeom>
          <a:noFill/>
          <a:ln w="25402" cap="flat">
            <a:solidFill>
              <a:srgbClr val="F2F2F2"/>
            </a:solidFill>
            <a:prstDash val="solid"/>
            <a:miter/>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4">
            <a:extLst>
              <a:ext uri="{FF2B5EF4-FFF2-40B4-BE49-F238E27FC236}">
                <a16:creationId xmlns:a16="http://schemas.microsoft.com/office/drawing/2014/main" id="{142FB921-E282-40D0-AB68-90FFF048132D}"/>
              </a:ext>
            </a:extLst>
          </p:cNvPr>
          <p:cNvSpPr txBox="1"/>
          <p:nvPr/>
        </p:nvSpPr>
        <p:spPr>
          <a:xfrm>
            <a:off x="3931234" y="5236229"/>
            <a:ext cx="315726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0078D7"/>
                </a:solidFill>
                <a:effectLst/>
                <a:uLnTx/>
                <a:uFillTx/>
                <a:latin typeface="Eurostile LT Std Condensed"/>
                <a:ea typeface="+mn-ea"/>
                <a:cs typeface="+mn-cs"/>
              </a:rPr>
              <a:t>First deep learning system</a:t>
            </a:r>
          </a:p>
        </p:txBody>
      </p:sp>
    </p:spTree>
    <p:extLst>
      <p:ext uri="{BB962C8B-B14F-4D97-AF65-F5344CB8AC3E}">
        <p14:creationId xmlns:p14="http://schemas.microsoft.com/office/powerpoint/2010/main" val="373027284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61E59-2FCC-3145-806E-152B0BDDD4D7}"/>
              </a:ext>
            </a:extLst>
          </p:cNvPr>
          <p:cNvPicPr>
            <a:picLocks noChangeAspect="1"/>
          </p:cNvPicPr>
          <p:nvPr/>
        </p:nvPicPr>
        <p:blipFill>
          <a:blip r:embed="rId3"/>
          <a:stretch>
            <a:fillRect/>
          </a:stretch>
        </p:blipFill>
        <p:spPr>
          <a:xfrm>
            <a:off x="2880550" y="0"/>
            <a:ext cx="6430900" cy="6858000"/>
          </a:xfrm>
          <a:prstGeom prst="rect">
            <a:avLst/>
          </a:prstGeom>
        </p:spPr>
      </p:pic>
    </p:spTree>
    <p:extLst>
      <p:ext uri="{BB962C8B-B14F-4D97-AF65-F5344CB8AC3E}">
        <p14:creationId xmlns:p14="http://schemas.microsoft.com/office/powerpoint/2010/main" val="17183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26274-7196-47CA-B936-20ABFCD08815}"/>
              </a:ext>
            </a:extLst>
          </p:cNvPr>
          <p:cNvSpPr>
            <a:spLocks noGrp="1"/>
          </p:cNvSpPr>
          <p:nvPr>
            <p:ph type="title"/>
          </p:nvPr>
        </p:nvSpPr>
        <p:spPr/>
        <p:txBody>
          <a:bodyPr/>
          <a:lstStyle/>
          <a:p>
            <a:r>
              <a:rPr lang="en-GB" dirty="0"/>
              <a:t>Pooling</a:t>
            </a:r>
          </a:p>
        </p:txBody>
      </p:sp>
      <p:sp>
        <p:nvSpPr>
          <p:cNvPr id="5" name="Picture Placeholder 4">
            <a:extLst>
              <a:ext uri="{FF2B5EF4-FFF2-40B4-BE49-F238E27FC236}">
                <a16:creationId xmlns:a16="http://schemas.microsoft.com/office/drawing/2014/main" id="{9363155D-E9B8-4833-89DC-F4F12FFFA824}"/>
              </a:ext>
            </a:extLst>
          </p:cNvPr>
          <p:cNvSpPr>
            <a:spLocks noGrp="1"/>
          </p:cNvSpPr>
          <p:nvPr>
            <p:ph type="pic" sz="quarter" idx="13"/>
          </p:nvPr>
        </p:nvSpPr>
        <p:spPr/>
      </p:sp>
      <p:pic>
        <p:nvPicPr>
          <p:cNvPr id="4" name="Picture 3">
            <a:extLst>
              <a:ext uri="{FF2B5EF4-FFF2-40B4-BE49-F238E27FC236}">
                <a16:creationId xmlns:a16="http://schemas.microsoft.com/office/drawing/2014/main" id="{DCCB723D-97D6-4429-870A-E10C4B16B9FF}"/>
              </a:ext>
            </a:extLst>
          </p:cNvPr>
          <p:cNvPicPr>
            <a:picLocks noChangeAspect="1"/>
          </p:cNvPicPr>
          <p:nvPr/>
        </p:nvPicPr>
        <p:blipFill>
          <a:blip r:embed="rId3"/>
          <a:stretch>
            <a:fillRect/>
          </a:stretch>
        </p:blipFill>
        <p:spPr>
          <a:xfrm>
            <a:off x="1826972" y="457567"/>
            <a:ext cx="8368598" cy="4828808"/>
          </a:xfrm>
          <a:prstGeom prst="rect">
            <a:avLst/>
          </a:prstGeom>
        </p:spPr>
      </p:pic>
      <p:pic>
        <p:nvPicPr>
          <p:cNvPr id="6" name="Picture 4" descr="Image result for microsoft logo">
            <a:extLst>
              <a:ext uri="{FF2B5EF4-FFF2-40B4-BE49-F238E27FC236}">
                <a16:creationId xmlns:a16="http://schemas.microsoft.com/office/drawing/2014/main" id="{DE4C8857-5819-4079-948A-AD236452B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8356" y="86921"/>
            <a:ext cx="1182624" cy="43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59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BFCCE6B-0B99-4FF3-BBD5-B57CE1774E83}"/>
              </a:ext>
            </a:extLst>
          </p:cNvPr>
          <p:cNvSpPr txBox="1">
            <a:spLocks noGrp="1"/>
          </p:cNvSpPr>
          <p:nvPr>
            <p:ph type="title"/>
          </p:nvPr>
        </p:nvSpPr>
        <p:spPr/>
        <p:txBody>
          <a:bodyPr/>
          <a:lstStyle/>
          <a:p>
            <a:pPr lvl="0"/>
            <a:r>
              <a:rPr lang="en-GB"/>
              <a:t>Winning Architectures</a:t>
            </a:r>
          </a:p>
        </p:txBody>
      </p:sp>
      <p:pic>
        <p:nvPicPr>
          <p:cNvPr id="3" name="Picture 4">
            <a:extLst>
              <a:ext uri="{FF2B5EF4-FFF2-40B4-BE49-F238E27FC236}">
                <a16:creationId xmlns:a16="http://schemas.microsoft.com/office/drawing/2014/main" id="{8CB195C5-6402-4D12-BE5C-29B18BB689D1}"/>
              </a:ext>
            </a:extLst>
          </p:cNvPr>
          <p:cNvPicPr>
            <a:picLocks noChangeAspect="1"/>
          </p:cNvPicPr>
          <p:nvPr/>
        </p:nvPicPr>
        <p:blipFill>
          <a:blip r:embed="rId3"/>
          <a:stretch>
            <a:fillRect/>
          </a:stretch>
        </p:blipFill>
        <p:spPr>
          <a:xfrm>
            <a:off x="603851" y="359880"/>
            <a:ext cx="8686800" cy="1514475"/>
          </a:xfrm>
          <a:prstGeom prst="rect">
            <a:avLst/>
          </a:prstGeom>
          <a:noFill/>
          <a:ln cap="flat">
            <a:noFill/>
          </a:ln>
        </p:spPr>
      </p:pic>
      <p:pic>
        <p:nvPicPr>
          <p:cNvPr id="4" name="Picture 5">
            <a:extLst>
              <a:ext uri="{FF2B5EF4-FFF2-40B4-BE49-F238E27FC236}">
                <a16:creationId xmlns:a16="http://schemas.microsoft.com/office/drawing/2014/main" id="{7665C06C-CB6A-4AC2-AA9B-8C1491D14FC0}"/>
              </a:ext>
            </a:extLst>
          </p:cNvPr>
          <p:cNvPicPr>
            <a:picLocks noChangeAspect="1"/>
          </p:cNvPicPr>
          <p:nvPr/>
        </p:nvPicPr>
        <p:blipFill>
          <a:blip r:embed="rId4"/>
          <a:stretch>
            <a:fillRect/>
          </a:stretch>
        </p:blipFill>
        <p:spPr>
          <a:xfrm>
            <a:off x="603851" y="1874355"/>
            <a:ext cx="8495672" cy="2034512"/>
          </a:xfrm>
          <a:prstGeom prst="rect">
            <a:avLst/>
          </a:prstGeom>
          <a:noFill/>
          <a:ln cap="flat">
            <a:noFill/>
          </a:ln>
        </p:spPr>
      </p:pic>
      <p:pic>
        <p:nvPicPr>
          <p:cNvPr id="5" name="Picture 6">
            <a:extLst>
              <a:ext uri="{FF2B5EF4-FFF2-40B4-BE49-F238E27FC236}">
                <a16:creationId xmlns:a16="http://schemas.microsoft.com/office/drawing/2014/main" id="{31E49918-730D-4432-94F5-A7A382A90AA8}"/>
              </a:ext>
            </a:extLst>
          </p:cNvPr>
          <p:cNvPicPr>
            <a:picLocks noChangeAspect="1"/>
          </p:cNvPicPr>
          <p:nvPr/>
        </p:nvPicPr>
        <p:blipFill>
          <a:blip r:embed="rId5"/>
          <a:stretch>
            <a:fillRect/>
          </a:stretch>
        </p:blipFill>
        <p:spPr>
          <a:xfrm>
            <a:off x="361498" y="3908867"/>
            <a:ext cx="8277221" cy="1409703"/>
          </a:xfrm>
          <a:prstGeom prst="rect">
            <a:avLst/>
          </a:prstGeom>
          <a:noFill/>
          <a:ln cap="flat">
            <a:noFill/>
          </a:ln>
        </p:spPr>
      </p:pic>
      <p:sp>
        <p:nvSpPr>
          <p:cNvPr id="6" name="TextBox 7">
            <a:extLst>
              <a:ext uri="{FF2B5EF4-FFF2-40B4-BE49-F238E27FC236}">
                <a16:creationId xmlns:a16="http://schemas.microsoft.com/office/drawing/2014/main" id="{984D9CB6-9FCB-452C-8F3C-0504025FE904}"/>
              </a:ext>
            </a:extLst>
          </p:cNvPr>
          <p:cNvSpPr txBox="1"/>
          <p:nvPr/>
        </p:nvSpPr>
        <p:spPr>
          <a:xfrm>
            <a:off x="8300164" y="303105"/>
            <a:ext cx="208759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VGGNet, Oxford Uni, 2014</a:t>
            </a:r>
          </a:p>
        </p:txBody>
      </p:sp>
      <p:sp>
        <p:nvSpPr>
          <p:cNvPr id="7" name="TextBox 8">
            <a:extLst>
              <a:ext uri="{FF2B5EF4-FFF2-40B4-BE49-F238E27FC236}">
                <a16:creationId xmlns:a16="http://schemas.microsoft.com/office/drawing/2014/main" id="{E5CD464E-80BB-4BC1-95EA-570AF10B55B4}"/>
              </a:ext>
            </a:extLst>
          </p:cNvPr>
          <p:cNvSpPr txBox="1"/>
          <p:nvPr/>
        </p:nvSpPr>
        <p:spPr>
          <a:xfrm>
            <a:off x="722641" y="2209876"/>
            <a:ext cx="208759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GoogLeNet, Google, 2015</a:t>
            </a:r>
          </a:p>
        </p:txBody>
      </p:sp>
      <p:sp>
        <p:nvSpPr>
          <p:cNvPr id="8" name="TextBox 9">
            <a:extLst>
              <a:ext uri="{FF2B5EF4-FFF2-40B4-BE49-F238E27FC236}">
                <a16:creationId xmlns:a16="http://schemas.microsoft.com/office/drawing/2014/main" id="{F312037D-9E32-41DA-938C-E07AA9301420}"/>
              </a:ext>
            </a:extLst>
          </p:cNvPr>
          <p:cNvSpPr txBox="1"/>
          <p:nvPr/>
        </p:nvSpPr>
        <p:spPr>
          <a:xfrm>
            <a:off x="8055726" y="4112111"/>
            <a:ext cx="2087593"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FFFFFF"/>
                </a:solidFill>
                <a:effectLst/>
                <a:highlight>
                  <a:srgbClr val="000000"/>
                </a:highlight>
                <a:uLnTx/>
                <a:uFillTx/>
                <a:latin typeface="Eurostile LT Std Condensed"/>
                <a:ea typeface="+mn-ea"/>
                <a:cs typeface="+mn-cs"/>
              </a:rPr>
              <a:t>ResNet, Microsoft, 2016</a:t>
            </a:r>
          </a:p>
        </p:txBody>
      </p:sp>
      <p:pic>
        <p:nvPicPr>
          <p:cNvPr id="9" name="Picture 4" descr="Image result for microsoft logo">
            <a:extLst>
              <a:ext uri="{FF2B5EF4-FFF2-40B4-BE49-F238E27FC236}">
                <a16:creationId xmlns:a16="http://schemas.microsoft.com/office/drawing/2014/main" id="{47686092-2508-4A69-AE9E-B330F08279EC}"/>
              </a:ext>
            </a:extLst>
          </p:cNvPr>
          <p:cNvPicPr>
            <a:picLocks noChangeAspect="1"/>
          </p:cNvPicPr>
          <p:nvPr/>
        </p:nvPicPr>
        <p:blipFill>
          <a:blip r:embed="rId6"/>
          <a:srcRect/>
          <a:stretch>
            <a:fillRect/>
          </a:stretch>
        </p:blipFill>
        <p:spPr>
          <a:xfrm>
            <a:off x="10878351" y="86922"/>
            <a:ext cx="1182620" cy="436397"/>
          </a:xfrm>
          <a:prstGeom prst="rect">
            <a:avLst/>
          </a:prstGeom>
          <a:noFill/>
          <a:ln cap="flat">
            <a:noFill/>
          </a:ln>
        </p:spPr>
      </p:pic>
    </p:spTree>
    <p:extLst>
      <p:ext uri="{BB962C8B-B14F-4D97-AF65-F5344CB8AC3E}">
        <p14:creationId xmlns:p14="http://schemas.microsoft.com/office/powerpoint/2010/main" val="317844951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4DC2-7AEF-42A9-A930-333CCBE8D665}"/>
              </a:ext>
            </a:extLst>
          </p:cNvPr>
          <p:cNvSpPr txBox="1">
            <a:spLocks noGrp="1"/>
          </p:cNvSpPr>
          <p:nvPr>
            <p:ph type="title"/>
          </p:nvPr>
        </p:nvSpPr>
        <p:spPr>
          <a:xfrm>
            <a:off x="392871" y="279065"/>
            <a:ext cx="8284399" cy="954414"/>
          </a:xfrm>
        </p:spPr>
        <p:txBody>
          <a:bodyPr>
            <a:noAutofit/>
          </a:bodyPr>
          <a:lstStyle/>
          <a:p>
            <a:pPr lvl="0" defTabSz="914363"/>
            <a:r>
              <a:rPr lang="en-GB" sz="6400" spc="-98">
                <a:solidFill>
                  <a:srgbClr val="FFFFFF"/>
                </a:solidFill>
                <a:highlight>
                  <a:srgbClr val="000000"/>
                </a:highlight>
                <a:latin typeface="Eurostile LT Std Condensed (Headings)"/>
                <a:cs typeface="Segoe UI" pitchFamily="34"/>
              </a:rPr>
              <a:t>IMAGE CLASSIFICATION EXAMPLE</a:t>
            </a:r>
          </a:p>
        </p:txBody>
      </p:sp>
      <p:pic>
        <p:nvPicPr>
          <p:cNvPr id="3" name="Picture 3">
            <a:extLst>
              <a:ext uri="{FF2B5EF4-FFF2-40B4-BE49-F238E27FC236}">
                <a16:creationId xmlns:a16="http://schemas.microsoft.com/office/drawing/2014/main" id="{93F6C278-2E0A-45B9-B546-2EBA59B9F4D0}"/>
              </a:ext>
            </a:extLst>
          </p:cNvPr>
          <p:cNvPicPr>
            <a:picLocks noChangeAspect="1"/>
          </p:cNvPicPr>
          <p:nvPr/>
        </p:nvPicPr>
        <p:blipFill>
          <a:blip r:embed="rId3"/>
          <a:stretch>
            <a:fillRect/>
          </a:stretch>
        </p:blipFill>
        <p:spPr>
          <a:xfrm>
            <a:off x="0" y="1797874"/>
            <a:ext cx="12191996" cy="4069966"/>
          </a:xfrm>
          <a:prstGeom prst="rect">
            <a:avLst/>
          </a:prstGeom>
          <a:noFill/>
          <a:ln cap="flat">
            <a:noFill/>
          </a:ln>
        </p:spPr>
      </p:pic>
      <p:pic>
        <p:nvPicPr>
          <p:cNvPr id="4" name="Picture 4" descr="Image result for microsoft logo">
            <a:extLst>
              <a:ext uri="{FF2B5EF4-FFF2-40B4-BE49-F238E27FC236}">
                <a16:creationId xmlns:a16="http://schemas.microsoft.com/office/drawing/2014/main" id="{635E632C-E501-4165-B2C4-D5D59301811E}"/>
              </a:ext>
            </a:extLst>
          </p:cNvPr>
          <p:cNvPicPr>
            <a:picLocks noChangeAspect="1"/>
          </p:cNvPicPr>
          <p:nvPr/>
        </p:nvPicPr>
        <p:blipFill>
          <a:blip r:embed="rId4"/>
          <a:srcRect/>
          <a:stretch>
            <a:fillRect/>
          </a:stretch>
        </p:blipFill>
        <p:spPr>
          <a:xfrm>
            <a:off x="10878351" y="86922"/>
            <a:ext cx="1182620" cy="436397"/>
          </a:xfrm>
          <a:prstGeom prst="rect">
            <a:avLst/>
          </a:prstGeom>
          <a:noFill/>
          <a:ln cap="flat">
            <a:noFill/>
          </a:ln>
        </p:spPr>
      </p:pic>
    </p:spTree>
    <p:extLst>
      <p:ext uri="{BB962C8B-B14F-4D97-AF65-F5344CB8AC3E}">
        <p14:creationId xmlns:p14="http://schemas.microsoft.com/office/powerpoint/2010/main" val="4216689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B387D5-C1FB-4776-A465-EB3B4BAA7938}"/>
              </a:ext>
            </a:extLst>
          </p:cNvPr>
          <p:cNvPicPr>
            <a:picLocks noChangeAspect="1"/>
          </p:cNvPicPr>
          <p:nvPr/>
        </p:nvPicPr>
        <p:blipFill>
          <a:blip r:embed="rId3"/>
          <a:stretch>
            <a:fillRect/>
          </a:stretch>
        </p:blipFill>
        <p:spPr>
          <a:xfrm>
            <a:off x="372535" y="1910364"/>
            <a:ext cx="11523131" cy="2505364"/>
          </a:xfrm>
          <a:prstGeom prst="rect">
            <a:avLst/>
          </a:prstGeom>
          <a:noFill/>
          <a:ln cap="flat">
            <a:noFill/>
          </a:ln>
        </p:spPr>
      </p:pic>
      <p:sp>
        <p:nvSpPr>
          <p:cNvPr id="3" name="Title 1">
            <a:extLst>
              <a:ext uri="{FF2B5EF4-FFF2-40B4-BE49-F238E27FC236}">
                <a16:creationId xmlns:a16="http://schemas.microsoft.com/office/drawing/2014/main" id="{45E55FA9-01DF-4ADB-8048-EB665F6B436F}"/>
              </a:ext>
            </a:extLst>
          </p:cNvPr>
          <p:cNvSpPr txBox="1"/>
          <p:nvPr/>
        </p:nvSpPr>
        <p:spPr>
          <a:xfrm>
            <a:off x="372535" y="279065"/>
            <a:ext cx="4199464" cy="954414"/>
          </a:xfrm>
          <a:prstGeom prst="rect">
            <a:avLst/>
          </a:prstGeom>
          <a:noFill/>
          <a:ln cap="flat">
            <a:noFill/>
          </a:ln>
        </p:spPr>
        <p:txBody>
          <a:bodyPr vert="horz" wrap="square" lIns="91440" tIns="45720" rIns="91440" bIns="45720" anchor="t" anchorCtr="0" compatLnSpc="1">
            <a:no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6400" b="0" i="0" u="none" strike="noStrike" kern="1200" cap="none" spc="0" normalizeH="0" baseline="0" noProof="0">
                <a:ln>
                  <a:noFill/>
                </a:ln>
                <a:solidFill>
                  <a:srgbClr val="FFFFFF"/>
                </a:solidFill>
                <a:effectLst/>
                <a:highlight>
                  <a:srgbClr val="000000"/>
                </a:highlight>
                <a:uLnTx/>
                <a:uFillTx/>
                <a:latin typeface="Eurostile LT Std Condensed"/>
                <a:ea typeface="+mn-ea"/>
                <a:cs typeface="Segoe UI Semibold" pitchFamily="34"/>
              </a:rPr>
              <a:t>DEEP FACE</a:t>
            </a:r>
          </a:p>
        </p:txBody>
      </p:sp>
      <p:sp>
        <p:nvSpPr>
          <p:cNvPr id="4" name="Rectangle 5">
            <a:extLst>
              <a:ext uri="{FF2B5EF4-FFF2-40B4-BE49-F238E27FC236}">
                <a16:creationId xmlns:a16="http://schemas.microsoft.com/office/drawing/2014/main" id="{B9D92055-CE1B-4CB6-8F44-2CFA93BC20B3}"/>
              </a:ext>
            </a:extLst>
          </p:cNvPr>
          <p:cNvSpPr/>
          <p:nvPr/>
        </p:nvSpPr>
        <p:spPr>
          <a:xfrm>
            <a:off x="2142064" y="5657667"/>
            <a:ext cx="6096003" cy="1200332"/>
          </a:xfrm>
          <a:prstGeom prst="rect">
            <a:avLst/>
          </a:prstGeom>
          <a:noFill/>
          <a:ln cap="flat">
            <a:noFill/>
            <a:prstDash val="solid"/>
          </a:ln>
        </p:spPr>
        <p:txBody>
          <a:bodyPr vert="horz" wrap="square" lIns="91440" tIns="45720" rIns="91440" bIns="45720" anchor="t" anchorCtr="0" compatLnSpc="1">
            <a:spAutoFit/>
          </a:bodyPr>
          <a:lstStyle/>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505050"/>
                </a:solidFill>
                <a:effectLst/>
                <a:uLnTx/>
                <a:uFillTx/>
                <a:latin typeface="Eurostile LT Std Condensed"/>
                <a:ea typeface="+mn-ea"/>
                <a:cs typeface="+mn-cs"/>
              </a:rPr>
              <a:t>Alignment</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505050"/>
                </a:solidFill>
                <a:effectLst/>
                <a:uLnTx/>
                <a:uFillTx/>
                <a:latin typeface="Eurostile LT Std Condensed"/>
                <a:ea typeface="+mn-ea"/>
                <a:cs typeface="+mn-cs"/>
              </a:rPr>
              <a:t>CNN</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505050"/>
                </a:solidFill>
                <a:effectLst/>
                <a:uLnTx/>
                <a:uFillTx/>
                <a:latin typeface="Eurostile LT Std Condensed"/>
                <a:ea typeface="+mn-ea"/>
                <a:cs typeface="+mn-cs"/>
              </a:rPr>
              <a:t>Metric Learning</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Eurostile LT Std Condensed"/>
              <a:ea typeface="+mn-ea"/>
              <a:cs typeface="+mn-cs"/>
            </a:endParaRPr>
          </a:p>
        </p:txBody>
      </p:sp>
      <p:sp>
        <p:nvSpPr>
          <p:cNvPr id="5" name="TextBox 7">
            <a:extLst>
              <a:ext uri="{FF2B5EF4-FFF2-40B4-BE49-F238E27FC236}">
                <a16:creationId xmlns:a16="http://schemas.microsoft.com/office/drawing/2014/main" id="{9338677F-C72C-485B-B787-AD1CD25ED84C}"/>
              </a:ext>
            </a:extLst>
          </p:cNvPr>
          <p:cNvSpPr txBox="1"/>
          <p:nvPr/>
        </p:nvSpPr>
        <p:spPr>
          <a:xfrm>
            <a:off x="9914464" y="109947"/>
            <a:ext cx="3014136"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0" u="none" strike="noStrike" kern="1200" cap="none" spc="0" normalizeH="0" baseline="0" noProof="0">
                <a:ln>
                  <a:noFill/>
                </a:ln>
                <a:solidFill>
                  <a:srgbClr val="505050"/>
                </a:solidFill>
                <a:effectLst/>
                <a:uLnTx/>
                <a:uFillTx/>
                <a:latin typeface="Eurostile LT Std Condensed"/>
                <a:ea typeface="+mn-ea"/>
                <a:cs typeface="+mn-cs"/>
              </a:rPr>
              <a:t>Taigman et al. CVPR 2014</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1200" cap="none" spc="0" normalizeH="0" baseline="0" noProof="0">
              <a:ln>
                <a:noFill/>
              </a:ln>
              <a:solidFill>
                <a:srgbClr val="505050"/>
              </a:solidFill>
              <a:effectLst/>
              <a:uLnTx/>
              <a:uFillTx/>
              <a:latin typeface="Eurostile LT Std Condensed"/>
              <a:ea typeface="+mn-ea"/>
              <a:cs typeface="+mn-cs"/>
            </a:endParaRPr>
          </a:p>
        </p:txBody>
      </p:sp>
    </p:spTree>
    <p:extLst>
      <p:ext uri="{BB962C8B-B14F-4D97-AF65-F5344CB8AC3E}">
        <p14:creationId xmlns:p14="http://schemas.microsoft.com/office/powerpoint/2010/main" val="403917374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095CFE0-F5CF-4EC8-A1EC-2FECE845008D}"/>
              </a:ext>
            </a:extLst>
          </p:cNvPr>
          <p:cNvPicPr>
            <a:picLocks noChangeAspect="1"/>
          </p:cNvPicPr>
          <p:nvPr/>
        </p:nvPicPr>
        <p:blipFill>
          <a:blip r:embed="rId3"/>
          <a:stretch>
            <a:fillRect/>
          </a:stretch>
        </p:blipFill>
        <p:spPr>
          <a:xfrm>
            <a:off x="2100257" y="2043107"/>
            <a:ext cx="8220071" cy="3171825"/>
          </a:xfrm>
          <a:prstGeom prst="rect">
            <a:avLst/>
          </a:prstGeom>
          <a:noFill/>
          <a:ln cap="flat">
            <a:noFill/>
          </a:ln>
        </p:spPr>
      </p:pic>
      <p:sp>
        <p:nvSpPr>
          <p:cNvPr id="3" name="Title 1">
            <a:extLst>
              <a:ext uri="{FF2B5EF4-FFF2-40B4-BE49-F238E27FC236}">
                <a16:creationId xmlns:a16="http://schemas.microsoft.com/office/drawing/2014/main" id="{14676E7D-A1FB-4811-B7B5-A88F5E5EBEEC}"/>
              </a:ext>
            </a:extLst>
          </p:cNvPr>
          <p:cNvSpPr txBox="1"/>
          <p:nvPr/>
        </p:nvSpPr>
        <p:spPr>
          <a:xfrm>
            <a:off x="392871" y="279065"/>
            <a:ext cx="7455724" cy="954414"/>
          </a:xfrm>
          <a:prstGeom prst="rect">
            <a:avLst/>
          </a:prstGeom>
          <a:noFill/>
          <a:ln cap="flat">
            <a:noFill/>
          </a:ln>
        </p:spPr>
        <p:txBody>
          <a:bodyPr vert="horz" wrap="square" lIns="91440" tIns="45720" rIns="91440" bIns="45720" anchor="t" anchorCtr="0" compatLnSpc="1">
            <a:no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6400" b="0" i="0" u="none" strike="noStrike" kern="1200" cap="all" spc="0" normalizeH="0" baseline="0" noProof="0">
                <a:ln>
                  <a:noFill/>
                </a:ln>
                <a:solidFill>
                  <a:srgbClr val="FFFFFF"/>
                </a:solidFill>
                <a:effectLst/>
                <a:highlight>
                  <a:srgbClr val="000000"/>
                </a:highlight>
                <a:uLnTx/>
                <a:uFillTx/>
                <a:latin typeface="Eurostile LT Std Condensed"/>
                <a:ea typeface="+mn-ea"/>
                <a:cs typeface="Segoe UI Semibold" pitchFamily="34"/>
              </a:rPr>
              <a:t>VISUALISING THE FILTERS</a:t>
            </a:r>
          </a:p>
        </p:txBody>
      </p:sp>
      <p:pic>
        <p:nvPicPr>
          <p:cNvPr id="4" name="Picture 4" descr="Image result for microsoft logo">
            <a:extLst>
              <a:ext uri="{FF2B5EF4-FFF2-40B4-BE49-F238E27FC236}">
                <a16:creationId xmlns:a16="http://schemas.microsoft.com/office/drawing/2014/main" id="{6F4CDECF-6200-4298-A788-DE4017333847}"/>
              </a:ext>
            </a:extLst>
          </p:cNvPr>
          <p:cNvPicPr>
            <a:picLocks noChangeAspect="1"/>
          </p:cNvPicPr>
          <p:nvPr/>
        </p:nvPicPr>
        <p:blipFill>
          <a:blip r:embed="rId4"/>
          <a:srcRect/>
          <a:stretch>
            <a:fillRect/>
          </a:stretch>
        </p:blipFill>
        <p:spPr>
          <a:xfrm>
            <a:off x="10878351" y="86922"/>
            <a:ext cx="1182620" cy="436397"/>
          </a:xfrm>
          <a:prstGeom prst="rect">
            <a:avLst/>
          </a:prstGeom>
          <a:noFill/>
          <a:ln cap="flat">
            <a:noFill/>
          </a:ln>
        </p:spPr>
      </p:pic>
    </p:spTree>
    <p:extLst>
      <p:ext uri="{BB962C8B-B14F-4D97-AF65-F5344CB8AC3E}">
        <p14:creationId xmlns:p14="http://schemas.microsoft.com/office/powerpoint/2010/main" val="2633793931"/>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27618-6E76-488A-92E6-290C6503A005}"/>
              </a:ext>
            </a:extLst>
          </p:cNvPr>
          <p:cNvPicPr>
            <a:picLocks noChangeAspect="1"/>
          </p:cNvPicPr>
          <p:nvPr/>
        </p:nvPicPr>
        <p:blipFill>
          <a:blip r:embed="rId3"/>
          <a:stretch>
            <a:fillRect/>
          </a:stretch>
        </p:blipFill>
        <p:spPr>
          <a:xfrm>
            <a:off x="3085066" y="1571625"/>
            <a:ext cx="6476951" cy="4838703"/>
          </a:xfrm>
          <a:prstGeom prst="rect">
            <a:avLst/>
          </a:prstGeom>
          <a:noFill/>
          <a:ln cap="flat">
            <a:noFill/>
          </a:ln>
        </p:spPr>
      </p:pic>
      <p:sp>
        <p:nvSpPr>
          <p:cNvPr id="3" name="Title 1">
            <a:extLst>
              <a:ext uri="{FF2B5EF4-FFF2-40B4-BE49-F238E27FC236}">
                <a16:creationId xmlns:a16="http://schemas.microsoft.com/office/drawing/2014/main" id="{CE682000-9033-4908-8F45-764F718DB6FD}"/>
              </a:ext>
            </a:extLst>
          </p:cNvPr>
          <p:cNvSpPr txBox="1"/>
          <p:nvPr/>
        </p:nvSpPr>
        <p:spPr>
          <a:xfrm>
            <a:off x="285750" y="161921"/>
            <a:ext cx="6724653" cy="952503"/>
          </a:xfrm>
          <a:prstGeom prst="rect">
            <a:avLst/>
          </a:prstGeom>
          <a:noFill/>
          <a:ln cap="flat">
            <a:noFill/>
          </a:ln>
        </p:spPr>
        <p:txBody>
          <a:bodyPr vert="horz" wrap="square" lIns="91440" tIns="45720" rIns="91440" bIns="45720" anchor="t" anchorCtr="0" compatLnSpc="1">
            <a:normAutofit/>
          </a:bodyPr>
          <a:lstStyle/>
          <a:p>
            <a:pPr marL="0" marR="0" lvl="0" indent="0" algn="l" defTabSz="121916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5400" b="0" i="0" u="none" strike="noStrike" kern="1200" cap="all" spc="0" normalizeH="0" baseline="0" noProof="0">
                <a:ln>
                  <a:noFill/>
                </a:ln>
                <a:solidFill>
                  <a:srgbClr val="FFFFFF"/>
                </a:solidFill>
                <a:effectLst/>
                <a:highlight>
                  <a:srgbClr val="000000"/>
                </a:highlight>
                <a:uLnTx/>
                <a:uFillTx/>
                <a:latin typeface="Eurostile LT Std Condensed"/>
                <a:ea typeface="+mn-ea"/>
                <a:cs typeface="Segoe UI Semibold" pitchFamily="34"/>
              </a:rPr>
              <a:t>DEEP VISUALISATION TOOLBOX</a:t>
            </a:r>
          </a:p>
        </p:txBody>
      </p:sp>
      <p:sp>
        <p:nvSpPr>
          <p:cNvPr id="4" name="TextBox 3">
            <a:extLst>
              <a:ext uri="{FF2B5EF4-FFF2-40B4-BE49-F238E27FC236}">
                <a16:creationId xmlns:a16="http://schemas.microsoft.com/office/drawing/2014/main" id="{6BD6A94F-96C1-4416-B6E5-AC178016B871}"/>
              </a:ext>
            </a:extLst>
          </p:cNvPr>
          <p:cNvSpPr txBox="1"/>
          <p:nvPr/>
        </p:nvSpPr>
        <p:spPr>
          <a:xfrm>
            <a:off x="9440329" y="6438125"/>
            <a:ext cx="5359398"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200" b="0" i="0" u="none" strike="noStrike" kern="1200" cap="none" spc="0" normalizeH="0" baseline="0" noProof="0">
                <a:ln>
                  <a:noFill/>
                </a:ln>
                <a:solidFill>
                  <a:srgbClr val="505050"/>
                </a:solidFill>
                <a:effectLst/>
                <a:uLnTx/>
                <a:uFillTx/>
                <a:latin typeface="Eurostile LT Std Condensed"/>
                <a:ea typeface="+mn-ea"/>
                <a:cs typeface="+mn-cs"/>
              </a:rPr>
              <a:t>https://www.youtube.com/watch?v=AgkfIQ4IGaM</a:t>
            </a:r>
          </a:p>
        </p:txBody>
      </p:sp>
      <p:pic>
        <p:nvPicPr>
          <p:cNvPr id="5" name="Picture 4" descr="Image result for microsoft logo">
            <a:extLst>
              <a:ext uri="{FF2B5EF4-FFF2-40B4-BE49-F238E27FC236}">
                <a16:creationId xmlns:a16="http://schemas.microsoft.com/office/drawing/2014/main" id="{384B0E24-E98E-41E2-81F8-625EC77390B4}"/>
              </a:ext>
            </a:extLst>
          </p:cNvPr>
          <p:cNvPicPr>
            <a:picLocks noChangeAspect="1"/>
          </p:cNvPicPr>
          <p:nvPr/>
        </p:nvPicPr>
        <p:blipFill>
          <a:blip r:embed="rId4"/>
          <a:srcRect/>
          <a:stretch>
            <a:fillRect/>
          </a:stretch>
        </p:blipFill>
        <p:spPr>
          <a:xfrm>
            <a:off x="10878351" y="86922"/>
            <a:ext cx="1182620" cy="436397"/>
          </a:xfrm>
          <a:prstGeom prst="rect">
            <a:avLst/>
          </a:prstGeom>
          <a:noFill/>
          <a:ln cap="flat">
            <a:noFill/>
          </a:ln>
        </p:spPr>
      </p:pic>
    </p:spTree>
    <p:extLst>
      <p:ext uri="{BB962C8B-B14F-4D97-AF65-F5344CB8AC3E}">
        <p14:creationId xmlns:p14="http://schemas.microsoft.com/office/powerpoint/2010/main" val="315407281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F14797-5E54-420E-9A30-4966F82551AE}"/>
              </a:ext>
            </a:extLst>
          </p:cNvPr>
          <p:cNvSpPr>
            <a:spLocks noGrp="1"/>
          </p:cNvSpPr>
          <p:nvPr>
            <p:ph type="body" sz="quarter" idx="4294967295"/>
          </p:nvPr>
        </p:nvSpPr>
        <p:spPr>
          <a:xfrm>
            <a:off x="1809750" y="1200150"/>
            <a:ext cx="10382250" cy="1149350"/>
          </a:xfrm>
        </p:spPr>
        <p:txBody>
          <a:bodyPr/>
          <a:lstStyle/>
          <a:p>
            <a:r>
              <a:rPr lang="en-GB" sz="6600" dirty="0"/>
              <a:t>Computer Vision</a:t>
            </a:r>
          </a:p>
        </p:txBody>
      </p:sp>
      <p:sp>
        <p:nvSpPr>
          <p:cNvPr id="4" name="Text Placeholder 3">
            <a:extLst>
              <a:ext uri="{FF2B5EF4-FFF2-40B4-BE49-F238E27FC236}">
                <a16:creationId xmlns:a16="http://schemas.microsoft.com/office/drawing/2014/main" id="{DE46E768-AA0B-4B73-ADED-DDDF33D72F41}"/>
              </a:ext>
            </a:extLst>
          </p:cNvPr>
          <p:cNvSpPr>
            <a:spLocks noGrp="1"/>
          </p:cNvSpPr>
          <p:nvPr>
            <p:ph type="body" sz="quarter" idx="4294967295"/>
          </p:nvPr>
        </p:nvSpPr>
        <p:spPr>
          <a:xfrm>
            <a:off x="1123950" y="4198938"/>
            <a:ext cx="10382250" cy="1147762"/>
          </a:xfrm>
        </p:spPr>
        <p:txBody>
          <a:bodyPr>
            <a:normAutofit/>
          </a:bodyPr>
          <a:lstStyle/>
          <a:p>
            <a:r>
              <a:rPr lang="en-GB" sz="6600" dirty="0">
                <a:solidFill>
                  <a:schemeClr val="tx1">
                    <a:lumMod val="50000"/>
                  </a:schemeClr>
                </a:solidFill>
                <a:latin typeface="Eurostile LT Std Condensed"/>
              </a:rPr>
              <a:t>Demo of CNNs in Data Bricks/</a:t>
            </a:r>
            <a:r>
              <a:rPr lang="en-GB" sz="6600" dirty="0" err="1">
                <a:solidFill>
                  <a:schemeClr val="tx1">
                    <a:lumMod val="50000"/>
                  </a:schemeClr>
                </a:solidFill>
                <a:latin typeface="Eurostile LT Std Condensed"/>
              </a:rPr>
              <a:t>Keras</a:t>
            </a:r>
            <a:endParaRPr lang="en-GB" sz="6600" dirty="0">
              <a:solidFill>
                <a:schemeClr val="tx1">
                  <a:lumMod val="50000"/>
                </a:schemeClr>
              </a:solidFill>
              <a:latin typeface="Eurostile LT Std Condensed"/>
            </a:endParaRPr>
          </a:p>
        </p:txBody>
      </p:sp>
      <p:grpSp>
        <p:nvGrpSpPr>
          <p:cNvPr id="7" name="Group 6">
            <a:extLst>
              <a:ext uri="{FF2B5EF4-FFF2-40B4-BE49-F238E27FC236}">
                <a16:creationId xmlns:a16="http://schemas.microsoft.com/office/drawing/2014/main" id="{75E00E20-9B0A-40D3-A536-C13AD04E3A3F}"/>
              </a:ext>
            </a:extLst>
          </p:cNvPr>
          <p:cNvGrpSpPr/>
          <p:nvPr/>
        </p:nvGrpSpPr>
        <p:grpSpPr>
          <a:xfrm>
            <a:off x="0" y="1774825"/>
            <a:ext cx="1330981" cy="3206338"/>
            <a:chOff x="-95142" y="310068"/>
            <a:chExt cx="1888554" cy="4549533"/>
          </a:xfrm>
        </p:grpSpPr>
        <p:pic>
          <p:nvPicPr>
            <p:cNvPr id="8" name="Picture 6">
              <a:extLst>
                <a:ext uri="{FF2B5EF4-FFF2-40B4-BE49-F238E27FC236}">
                  <a16:creationId xmlns:a16="http://schemas.microsoft.com/office/drawing/2014/main" id="{67D7F384-8760-4DCD-AF23-5A025A1480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4DD036E-B2F2-420C-8F32-CD98C8B18C5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77CCB61B-9BB7-44F7-B895-737B0951DA8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bigdata">
            <a:extLst>
              <a:ext uri="{FF2B5EF4-FFF2-40B4-BE49-F238E27FC236}">
                <a16:creationId xmlns:a16="http://schemas.microsoft.com/office/drawing/2014/main" id="{3230FF72-4C6C-4660-833B-0DD614F8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009" y="140494"/>
            <a:ext cx="3656013"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8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2CB1D4D4-8808-42EA-81CE-B68E4E4DAF4F}"/>
              </a:ext>
            </a:extLst>
          </p:cNvPr>
          <p:cNvSpPr txBox="1">
            <a:spLocks/>
          </p:cNvSpPr>
          <p:nvPr/>
        </p:nvSpPr>
        <p:spPr>
          <a:xfrm>
            <a:off x="190500" y="130547"/>
            <a:ext cx="7174460"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WHAT IS A SEQUENCE?</a:t>
            </a:r>
          </a:p>
        </p:txBody>
      </p:sp>
      <p:pic>
        <p:nvPicPr>
          <p:cNvPr id="5128" name="Picture 8" descr="Image result for stock listing graph time series">
            <a:extLst>
              <a:ext uri="{FF2B5EF4-FFF2-40B4-BE49-F238E27FC236}">
                <a16:creationId xmlns:a16="http://schemas.microsoft.com/office/drawing/2014/main" id="{A7C24552-261C-4C67-8966-A171B4B70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972" y="2049508"/>
            <a:ext cx="81915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microsoft logo">
            <a:extLst>
              <a:ext uri="{FF2B5EF4-FFF2-40B4-BE49-F238E27FC236}">
                <a16:creationId xmlns:a16="http://schemas.microsoft.com/office/drawing/2014/main" id="{51BC36FF-2222-48B1-945F-7F6D0553F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49" y="6322532"/>
            <a:ext cx="1362075" cy="2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35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2CB1D4D4-8808-42EA-81CE-B68E4E4DAF4F}"/>
              </a:ext>
            </a:extLst>
          </p:cNvPr>
          <p:cNvSpPr txBox="1">
            <a:spLocks/>
          </p:cNvSpPr>
          <p:nvPr/>
        </p:nvSpPr>
        <p:spPr>
          <a:xfrm>
            <a:off x="342900" y="69841"/>
            <a:ext cx="9469694"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What is sequence processing</a:t>
            </a:r>
          </a:p>
        </p:txBody>
      </p:sp>
      <p:pic>
        <p:nvPicPr>
          <p:cNvPr id="4" name="Picture 3">
            <a:extLst>
              <a:ext uri="{FF2B5EF4-FFF2-40B4-BE49-F238E27FC236}">
                <a16:creationId xmlns:a16="http://schemas.microsoft.com/office/drawing/2014/main" id="{D4757FB5-8017-4A2C-96CB-B4A269A2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a:outerShdw blurRad="177800" dist="38100" dir="16200000" sx="120000" sy="120000" rotWithShape="0">
              <a:schemeClr val="tx1">
                <a:alpha val="15000"/>
              </a:schemeClr>
            </a:outerShdw>
          </a:effectLst>
        </p:spPr>
      </p:pic>
      <p:pic>
        <p:nvPicPr>
          <p:cNvPr id="1026" name="Picture 2" descr="Image result for microsoft logo white">
            <a:extLst>
              <a:ext uri="{FF2B5EF4-FFF2-40B4-BE49-F238E27FC236}">
                <a16:creationId xmlns:a16="http://schemas.microsoft.com/office/drawing/2014/main" id="{90244C51-6D68-4EE9-993D-AF24F2DD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38" y="6456587"/>
            <a:ext cx="1045421" cy="223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6D9F9C-60B1-4299-A7B8-B3DE85EC42BF}"/>
              </a:ext>
            </a:extLst>
          </p:cNvPr>
          <p:cNvSpPr txBox="1"/>
          <p:nvPr/>
        </p:nvSpPr>
        <p:spPr>
          <a:xfrm>
            <a:off x="795548" y="1378274"/>
            <a:ext cx="10429875"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RNNs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Timeseries classification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Anomaly detection in timeseries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Entity recognition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Revenue forecasting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Question + Answer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1d Convnets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Spelling correction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Document classification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Eurostile LT Std Condensed (Headings)"/>
                <a:ea typeface="+mn-ea"/>
                <a:cs typeface="+mn-cs"/>
              </a:rPr>
              <a:t>Machine translation</a:t>
            </a:r>
          </a:p>
        </p:txBody>
      </p:sp>
      <p:pic>
        <p:nvPicPr>
          <p:cNvPr id="8" name="Picture 2" descr="Image result for deep learning">
            <a:extLst>
              <a:ext uri="{FF2B5EF4-FFF2-40B4-BE49-F238E27FC236}">
                <a16:creationId xmlns:a16="http://schemas.microsoft.com/office/drawing/2014/main" id="{992F4DC0-BD8B-4CE1-82CB-B6C8F5E95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597" y="3429000"/>
            <a:ext cx="6667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FBC200-A11E-4BA7-9611-134B37094A68}"/>
              </a:ext>
            </a:extLst>
          </p:cNvPr>
          <p:cNvSpPr>
            <a:spLocks noGrp="1"/>
          </p:cNvSpPr>
          <p:nvPr>
            <p:ph type="title"/>
          </p:nvPr>
        </p:nvSpPr>
        <p:spPr/>
        <p:txBody>
          <a:bodyPr/>
          <a:lstStyle/>
          <a:p>
            <a:r>
              <a:rPr lang="en-GB" sz="6000" dirty="0"/>
              <a:t>Don’t worry about General intelligence</a:t>
            </a:r>
          </a:p>
        </p:txBody>
      </p:sp>
      <p:sp>
        <p:nvSpPr>
          <p:cNvPr id="7" name="Picture Placeholder 6">
            <a:extLst>
              <a:ext uri="{FF2B5EF4-FFF2-40B4-BE49-F238E27FC236}">
                <a16:creationId xmlns:a16="http://schemas.microsoft.com/office/drawing/2014/main" id="{59C21F90-4896-4264-BF56-C8A92C684834}"/>
              </a:ext>
            </a:extLst>
          </p:cNvPr>
          <p:cNvSpPr>
            <a:spLocks noGrp="1"/>
          </p:cNvSpPr>
          <p:nvPr>
            <p:ph type="pic" sz="quarter" idx="13"/>
          </p:nvPr>
        </p:nvSpPr>
        <p:spPr/>
      </p:sp>
      <p:pic>
        <p:nvPicPr>
          <p:cNvPr id="10" name="Picture 9">
            <a:extLst>
              <a:ext uri="{FF2B5EF4-FFF2-40B4-BE49-F238E27FC236}">
                <a16:creationId xmlns:a16="http://schemas.microsoft.com/office/drawing/2014/main" id="{E5C2A6E3-76C1-4E5A-A888-BE82541FD751}"/>
              </a:ext>
            </a:extLst>
          </p:cNvPr>
          <p:cNvPicPr>
            <a:picLocks noChangeAspect="1"/>
          </p:cNvPicPr>
          <p:nvPr/>
        </p:nvPicPr>
        <p:blipFill>
          <a:blip r:embed="rId3"/>
          <a:stretch>
            <a:fillRect/>
          </a:stretch>
        </p:blipFill>
        <p:spPr>
          <a:xfrm>
            <a:off x="2899456" y="400050"/>
            <a:ext cx="6111193" cy="4645124"/>
          </a:xfrm>
          <a:prstGeom prst="rect">
            <a:avLst/>
          </a:prstGeom>
        </p:spPr>
      </p:pic>
      <p:pic>
        <p:nvPicPr>
          <p:cNvPr id="5" name="Picture 6" descr="Image result for microsoft logo">
            <a:extLst>
              <a:ext uri="{FF2B5EF4-FFF2-40B4-BE49-F238E27FC236}">
                <a16:creationId xmlns:a16="http://schemas.microsoft.com/office/drawing/2014/main" id="{77BAB1CF-7784-4372-BA0C-2773D663D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0785" y="6376150"/>
            <a:ext cx="1027694" cy="37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2CB1D4D4-8808-42EA-81CE-B68E4E4DAF4F}"/>
              </a:ext>
            </a:extLst>
          </p:cNvPr>
          <p:cNvSpPr txBox="1">
            <a:spLocks/>
          </p:cNvSpPr>
          <p:nvPr/>
        </p:nvSpPr>
        <p:spPr>
          <a:xfrm>
            <a:off x="342900" y="69841"/>
            <a:ext cx="9469694"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What is sequence processing</a:t>
            </a:r>
          </a:p>
        </p:txBody>
      </p:sp>
      <p:pic>
        <p:nvPicPr>
          <p:cNvPr id="4" name="Picture 3">
            <a:extLst>
              <a:ext uri="{FF2B5EF4-FFF2-40B4-BE49-F238E27FC236}">
                <a16:creationId xmlns:a16="http://schemas.microsoft.com/office/drawing/2014/main" id="{D4757FB5-8017-4A2C-96CB-B4A269A2D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a:outerShdw blurRad="177800" dist="38100" dir="16200000" sx="120000" sy="120000" rotWithShape="0">
              <a:schemeClr val="tx1">
                <a:alpha val="15000"/>
              </a:schemeClr>
            </a:outerShdw>
          </a:effectLst>
        </p:spPr>
      </p:pic>
      <p:pic>
        <p:nvPicPr>
          <p:cNvPr id="1026" name="Picture 2" descr="Image result for microsoft logo white">
            <a:extLst>
              <a:ext uri="{FF2B5EF4-FFF2-40B4-BE49-F238E27FC236}">
                <a16:creationId xmlns:a16="http://schemas.microsoft.com/office/drawing/2014/main" id="{90244C51-6D68-4EE9-993D-AF24F2DD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38" y="6456587"/>
            <a:ext cx="1045421" cy="223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6D9F9C-60B1-4299-A7B8-B3DE85EC42BF}"/>
              </a:ext>
            </a:extLst>
          </p:cNvPr>
          <p:cNvSpPr txBox="1"/>
          <p:nvPr/>
        </p:nvSpPr>
        <p:spPr>
          <a:xfrm>
            <a:off x="795548" y="1378274"/>
            <a:ext cx="10429875"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RNNs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When global order matters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1d Convnets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Speed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Local temporal dependencies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prstClr val="white"/>
                </a:solidFill>
                <a:effectLst/>
                <a:uLnTx/>
                <a:uFillTx/>
                <a:latin typeface="Eurostile LT Std Condensed (Headings)"/>
                <a:ea typeface="+mn-ea"/>
                <a:cs typeface="+mn-cs"/>
              </a:rPr>
              <a:t>You can stack them!</a:t>
            </a:r>
          </a:p>
        </p:txBody>
      </p:sp>
      <p:pic>
        <p:nvPicPr>
          <p:cNvPr id="8" name="Picture 2" descr="Image result for deep learning">
            <a:extLst>
              <a:ext uri="{FF2B5EF4-FFF2-40B4-BE49-F238E27FC236}">
                <a16:creationId xmlns:a16="http://schemas.microsoft.com/office/drawing/2014/main" id="{992F4DC0-BD8B-4CE1-82CB-B6C8F5E95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597" y="3429000"/>
            <a:ext cx="6667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57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4B88E-9084-4350-9D84-6804D567A1D9}"/>
              </a:ext>
            </a:extLst>
          </p:cNvPr>
          <p:cNvPicPr>
            <a:picLocks noChangeAspect="1"/>
          </p:cNvPicPr>
          <p:nvPr/>
        </p:nvPicPr>
        <p:blipFill>
          <a:blip r:embed="rId3"/>
          <a:stretch>
            <a:fillRect/>
          </a:stretch>
        </p:blipFill>
        <p:spPr>
          <a:xfrm>
            <a:off x="4981575" y="1441784"/>
            <a:ext cx="5886450" cy="3429000"/>
          </a:xfrm>
          <a:prstGeom prst="rect">
            <a:avLst/>
          </a:prstGeom>
        </p:spPr>
      </p:pic>
      <p:sp>
        <p:nvSpPr>
          <p:cNvPr id="3" name="Title 6">
            <a:extLst>
              <a:ext uri="{FF2B5EF4-FFF2-40B4-BE49-F238E27FC236}">
                <a16:creationId xmlns:a16="http://schemas.microsoft.com/office/drawing/2014/main" id="{847BC574-00FB-45E1-B06F-3E5F223C6E26}"/>
              </a:ext>
            </a:extLst>
          </p:cNvPr>
          <p:cNvSpPr txBox="1">
            <a:spLocks/>
          </p:cNvSpPr>
          <p:nvPr/>
        </p:nvSpPr>
        <p:spPr>
          <a:xfrm>
            <a:off x="190500" y="130547"/>
            <a:ext cx="7174460"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Tokenization</a:t>
            </a:r>
          </a:p>
        </p:txBody>
      </p:sp>
      <p:pic>
        <p:nvPicPr>
          <p:cNvPr id="4" name="Picture 3" descr="Image result for microsoft logo">
            <a:extLst>
              <a:ext uri="{FF2B5EF4-FFF2-40B4-BE49-F238E27FC236}">
                <a16:creationId xmlns:a16="http://schemas.microsoft.com/office/drawing/2014/main" id="{2D77FA9E-3B34-4242-8DD1-C778293F4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4B02BA-D470-4CC2-812C-31CC608EDA84}"/>
              </a:ext>
            </a:extLst>
          </p:cNvPr>
          <p:cNvSpPr txBox="1"/>
          <p:nvPr/>
        </p:nvSpPr>
        <p:spPr>
          <a:xfrm>
            <a:off x="767706" y="2228178"/>
            <a:ext cx="10429875"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srgbClr val="505050">
                    <a:lumMod val="50000"/>
                  </a:srgbClr>
                </a:solidFill>
                <a:effectLst/>
                <a:highlight>
                  <a:srgbClr val="FFFF00"/>
                </a:highlight>
                <a:uLnTx/>
                <a:uFillTx/>
                <a:latin typeface="Eurostile LT Std Condensed (Headings)"/>
                <a:ea typeface="+mn-ea"/>
                <a:cs typeface="+mn-cs"/>
              </a:rPr>
              <a:t>Words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rPr>
              <a:t>Characters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rPr>
              <a:t>N-grams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endParaRPr>
          </a:p>
        </p:txBody>
      </p:sp>
      <p:pic>
        <p:nvPicPr>
          <p:cNvPr id="6" name="Picture 5">
            <a:extLst>
              <a:ext uri="{FF2B5EF4-FFF2-40B4-BE49-F238E27FC236}">
                <a16:creationId xmlns:a16="http://schemas.microsoft.com/office/drawing/2014/main" id="{7658AEC4-C7DD-44A9-AEE4-360C02F0B387}"/>
              </a:ext>
            </a:extLst>
          </p:cNvPr>
          <p:cNvPicPr>
            <a:picLocks noChangeAspect="1"/>
          </p:cNvPicPr>
          <p:nvPr/>
        </p:nvPicPr>
        <p:blipFill>
          <a:blip r:embed="rId5"/>
          <a:stretch>
            <a:fillRect/>
          </a:stretch>
        </p:blipFill>
        <p:spPr>
          <a:xfrm>
            <a:off x="1084018" y="5657178"/>
            <a:ext cx="6067425" cy="904875"/>
          </a:xfrm>
          <a:prstGeom prst="rect">
            <a:avLst/>
          </a:prstGeom>
        </p:spPr>
      </p:pic>
      <p:sp>
        <p:nvSpPr>
          <p:cNvPr id="7" name="Rectangle 6">
            <a:extLst>
              <a:ext uri="{FF2B5EF4-FFF2-40B4-BE49-F238E27FC236}">
                <a16:creationId xmlns:a16="http://schemas.microsoft.com/office/drawing/2014/main" id="{41569B49-10BE-4317-8DE0-6F7FD259659E}"/>
              </a:ext>
            </a:extLst>
          </p:cNvPr>
          <p:cNvSpPr/>
          <p:nvPr/>
        </p:nvSpPr>
        <p:spPr>
          <a:xfrm>
            <a:off x="767706" y="5189173"/>
            <a:ext cx="14782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rPr>
              <a:t>N-Grams example</a:t>
            </a:r>
          </a:p>
        </p:txBody>
      </p:sp>
      <p:pic>
        <p:nvPicPr>
          <p:cNvPr id="8" name="Picture 7">
            <a:extLst>
              <a:ext uri="{FF2B5EF4-FFF2-40B4-BE49-F238E27FC236}">
                <a16:creationId xmlns:a16="http://schemas.microsoft.com/office/drawing/2014/main" id="{515AE8C3-A42B-42DF-A3C0-2B8DE51E16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95477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30FCF-73DC-4448-9013-DFA266A8B6DE}"/>
              </a:ext>
            </a:extLst>
          </p:cNvPr>
          <p:cNvPicPr>
            <a:picLocks noChangeAspect="1"/>
          </p:cNvPicPr>
          <p:nvPr/>
        </p:nvPicPr>
        <p:blipFill>
          <a:blip r:embed="rId3"/>
          <a:stretch>
            <a:fillRect/>
          </a:stretch>
        </p:blipFill>
        <p:spPr>
          <a:xfrm>
            <a:off x="3824051" y="2138745"/>
            <a:ext cx="3952875" cy="4074877"/>
          </a:xfrm>
          <a:prstGeom prst="rect">
            <a:avLst/>
          </a:prstGeom>
        </p:spPr>
      </p:pic>
      <p:sp>
        <p:nvSpPr>
          <p:cNvPr id="3" name="Title 6">
            <a:extLst>
              <a:ext uri="{FF2B5EF4-FFF2-40B4-BE49-F238E27FC236}">
                <a16:creationId xmlns:a16="http://schemas.microsoft.com/office/drawing/2014/main" id="{8AE2136C-A089-40ED-9437-E73F57633848}"/>
              </a:ext>
            </a:extLst>
          </p:cNvPr>
          <p:cNvSpPr txBox="1">
            <a:spLocks/>
          </p:cNvSpPr>
          <p:nvPr/>
        </p:nvSpPr>
        <p:spPr>
          <a:xfrm>
            <a:off x="251181" y="257176"/>
            <a:ext cx="10351749"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WORD VECTORS VS word embeddings?</a:t>
            </a:r>
          </a:p>
        </p:txBody>
      </p:sp>
      <p:pic>
        <p:nvPicPr>
          <p:cNvPr id="4" name="Picture 3" descr="Image result for microsoft logo">
            <a:extLst>
              <a:ext uri="{FF2B5EF4-FFF2-40B4-BE49-F238E27FC236}">
                <a16:creationId xmlns:a16="http://schemas.microsoft.com/office/drawing/2014/main" id="{46FB1AF3-3F0D-4560-841F-B5B8B4667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A215F9-818F-469E-9279-5EB9C4DED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35994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E1E2A-3773-4CDC-B26E-32536B83B00C}"/>
              </a:ext>
            </a:extLst>
          </p:cNvPr>
          <p:cNvPicPr>
            <a:picLocks noChangeAspect="1"/>
          </p:cNvPicPr>
          <p:nvPr/>
        </p:nvPicPr>
        <p:blipFill>
          <a:blip r:embed="rId3"/>
          <a:stretch>
            <a:fillRect/>
          </a:stretch>
        </p:blipFill>
        <p:spPr>
          <a:xfrm>
            <a:off x="4678327" y="1364291"/>
            <a:ext cx="6575783" cy="4897588"/>
          </a:xfrm>
          <a:prstGeom prst="rect">
            <a:avLst/>
          </a:prstGeom>
        </p:spPr>
      </p:pic>
      <p:sp>
        <p:nvSpPr>
          <p:cNvPr id="3" name="Title 6">
            <a:extLst>
              <a:ext uri="{FF2B5EF4-FFF2-40B4-BE49-F238E27FC236}">
                <a16:creationId xmlns:a16="http://schemas.microsoft.com/office/drawing/2014/main" id="{FD526C8A-AADD-4B29-8201-936E10CB732F}"/>
              </a:ext>
            </a:extLst>
          </p:cNvPr>
          <p:cNvSpPr txBox="1">
            <a:spLocks/>
          </p:cNvSpPr>
          <p:nvPr/>
        </p:nvSpPr>
        <p:spPr>
          <a:xfrm>
            <a:off x="231158" y="63617"/>
            <a:ext cx="10351749"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word embeddings</a:t>
            </a:r>
          </a:p>
        </p:txBody>
      </p:sp>
      <p:sp>
        <p:nvSpPr>
          <p:cNvPr id="4" name="TextBox 3">
            <a:extLst>
              <a:ext uri="{FF2B5EF4-FFF2-40B4-BE49-F238E27FC236}">
                <a16:creationId xmlns:a16="http://schemas.microsoft.com/office/drawing/2014/main" id="{E4AC2DC7-4B7D-4C06-8B6C-BA61CE86D8E7}"/>
              </a:ext>
            </a:extLst>
          </p:cNvPr>
          <p:cNvSpPr txBox="1"/>
          <p:nvPr/>
        </p:nvSpPr>
        <p:spPr>
          <a:xfrm>
            <a:off x="799605" y="1932974"/>
            <a:ext cx="3878722"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rPr>
              <a:t>Word2Vec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600" b="0" i="0" u="none" strike="noStrike" kern="1200" cap="none" spc="0" normalizeH="0" baseline="0" noProof="0" dirty="0" err="1">
                <a:ln>
                  <a:noFill/>
                </a:ln>
                <a:solidFill>
                  <a:srgbClr val="505050">
                    <a:lumMod val="50000"/>
                  </a:srgbClr>
                </a:solidFill>
                <a:effectLst/>
                <a:uLnTx/>
                <a:uFillTx/>
                <a:latin typeface="Eurostile LT Std Condensed (Headings)"/>
                <a:ea typeface="+mn-ea"/>
                <a:cs typeface="+mn-cs"/>
              </a:rPr>
              <a:t>GloVe</a:t>
            </a:r>
            <a:endPar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3600" b="0" i="0" u="none" strike="noStrike" kern="1200" cap="none" spc="0" normalizeH="0" baseline="0" noProof="0" dirty="0">
              <a:ln>
                <a:noFill/>
              </a:ln>
              <a:solidFill>
                <a:srgbClr val="505050">
                  <a:lumMod val="50000"/>
                </a:srgbClr>
              </a:solidFill>
              <a:effectLst/>
              <a:uLnTx/>
              <a:uFillTx/>
              <a:latin typeface="Eurostile LT Std Condensed (Headings)"/>
              <a:ea typeface="+mn-ea"/>
              <a:cs typeface="+mn-cs"/>
            </a:endParaRPr>
          </a:p>
        </p:txBody>
      </p:sp>
      <p:pic>
        <p:nvPicPr>
          <p:cNvPr id="5" name="Picture 4" descr="Image result for microsoft logo">
            <a:extLst>
              <a:ext uri="{FF2B5EF4-FFF2-40B4-BE49-F238E27FC236}">
                <a16:creationId xmlns:a16="http://schemas.microsoft.com/office/drawing/2014/main" id="{B759BFCE-8E01-4F39-84AB-3591FC516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2B7552-01B1-43E3-871D-5D61CD5BC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316005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C00FB1-44DC-4535-BAAE-39AE8092F416}"/>
              </a:ext>
            </a:extLst>
          </p:cNvPr>
          <p:cNvPicPr>
            <a:picLocks noChangeAspect="1"/>
          </p:cNvPicPr>
          <p:nvPr/>
        </p:nvPicPr>
        <p:blipFill>
          <a:blip r:embed="rId3"/>
          <a:stretch>
            <a:fillRect/>
          </a:stretch>
        </p:blipFill>
        <p:spPr>
          <a:xfrm>
            <a:off x="3535400" y="1882364"/>
            <a:ext cx="4733925" cy="3695700"/>
          </a:xfrm>
          <a:prstGeom prst="rect">
            <a:avLst/>
          </a:prstGeom>
        </p:spPr>
      </p:pic>
      <p:sp>
        <p:nvSpPr>
          <p:cNvPr id="3" name="Title 6">
            <a:extLst>
              <a:ext uri="{FF2B5EF4-FFF2-40B4-BE49-F238E27FC236}">
                <a16:creationId xmlns:a16="http://schemas.microsoft.com/office/drawing/2014/main" id="{1BC30262-EF13-43E2-9F71-5818F938D526}"/>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rPr>
              <a:t>RECURRENT NEURAL NETWORKS</a:t>
            </a:r>
          </a:p>
        </p:txBody>
      </p:sp>
      <p:pic>
        <p:nvPicPr>
          <p:cNvPr id="4" name="Picture 3" descr="Image result for microsoft logo">
            <a:extLst>
              <a:ext uri="{FF2B5EF4-FFF2-40B4-BE49-F238E27FC236}">
                <a16:creationId xmlns:a16="http://schemas.microsoft.com/office/drawing/2014/main" id="{2BB137EE-9BB4-48E7-8DBC-67F825C6B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48A66F-E5F6-431A-ACEF-7754118F66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33372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FB5AB-7520-4A9F-9DCC-1500C02979F0}"/>
              </a:ext>
            </a:extLst>
          </p:cNvPr>
          <p:cNvPicPr>
            <a:picLocks noChangeAspect="1"/>
          </p:cNvPicPr>
          <p:nvPr/>
        </p:nvPicPr>
        <p:blipFill>
          <a:blip r:embed="rId3"/>
          <a:stretch>
            <a:fillRect/>
          </a:stretch>
        </p:blipFill>
        <p:spPr>
          <a:xfrm>
            <a:off x="816077" y="2145872"/>
            <a:ext cx="9626085" cy="3439655"/>
          </a:xfrm>
          <a:prstGeom prst="rect">
            <a:avLst/>
          </a:prstGeom>
        </p:spPr>
      </p:pic>
      <p:sp>
        <p:nvSpPr>
          <p:cNvPr id="3" name="Title 6">
            <a:extLst>
              <a:ext uri="{FF2B5EF4-FFF2-40B4-BE49-F238E27FC236}">
                <a16:creationId xmlns:a16="http://schemas.microsoft.com/office/drawing/2014/main" id="{5AFD1B06-B90E-49A9-8E25-3AA1D25D97D9}"/>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RECURRENT NEURAL NETWORKS</a:t>
            </a:r>
          </a:p>
        </p:txBody>
      </p:sp>
      <p:sp>
        <p:nvSpPr>
          <p:cNvPr id="4" name="TextBox 3">
            <a:extLst>
              <a:ext uri="{FF2B5EF4-FFF2-40B4-BE49-F238E27FC236}">
                <a16:creationId xmlns:a16="http://schemas.microsoft.com/office/drawing/2014/main" id="{D1506BE9-F4DE-4220-A54B-022A733A2545}"/>
              </a:ext>
            </a:extLst>
          </p:cNvPr>
          <p:cNvSpPr txBox="1"/>
          <p:nvPr/>
        </p:nvSpPr>
        <p:spPr>
          <a:xfrm>
            <a:off x="9763432" y="6484706"/>
            <a:ext cx="34806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505050"/>
                </a:solidFill>
                <a:effectLst/>
                <a:uLnTx/>
                <a:uFillTx/>
                <a:latin typeface="Segoe UI"/>
                <a:ea typeface="+mn-ea"/>
                <a:cs typeface="+mn-cs"/>
              </a:rPr>
              <a:t>Image ©  Francois </a:t>
            </a:r>
            <a:r>
              <a:rPr kumimoji="0" lang="en-GB" sz="1400" b="1" i="0" u="none" strike="noStrike" kern="1200" cap="none" spc="0" normalizeH="0" baseline="0" noProof="0" dirty="0" err="1">
                <a:ln>
                  <a:noFill/>
                </a:ln>
                <a:solidFill>
                  <a:srgbClr val="505050"/>
                </a:solidFill>
                <a:effectLst/>
                <a:uLnTx/>
                <a:uFillTx/>
                <a:latin typeface="Segoe UI"/>
                <a:ea typeface="+mn-ea"/>
                <a:cs typeface="+mn-cs"/>
              </a:rPr>
              <a:t>Chollet</a:t>
            </a:r>
            <a:endParaRPr kumimoji="0" lang="en-GB" sz="14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5" name="Picture 4" descr="Image result for microsoft logo">
            <a:extLst>
              <a:ext uri="{FF2B5EF4-FFF2-40B4-BE49-F238E27FC236}">
                <a16:creationId xmlns:a16="http://schemas.microsoft.com/office/drawing/2014/main" id="{AED28D47-40D5-4068-AB8E-B6BCE137F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7261" y="165556"/>
            <a:ext cx="1362075" cy="2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4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2171A-627B-435F-BF19-610B7DE7F062}"/>
              </a:ext>
            </a:extLst>
          </p:cNvPr>
          <p:cNvPicPr>
            <a:picLocks noChangeAspect="1"/>
          </p:cNvPicPr>
          <p:nvPr/>
        </p:nvPicPr>
        <p:blipFill>
          <a:blip r:embed="rId3"/>
          <a:stretch>
            <a:fillRect/>
          </a:stretch>
        </p:blipFill>
        <p:spPr>
          <a:xfrm>
            <a:off x="1420608" y="1816815"/>
            <a:ext cx="9001586" cy="3779023"/>
          </a:xfrm>
          <a:prstGeom prst="rect">
            <a:avLst/>
          </a:prstGeom>
        </p:spPr>
      </p:pic>
      <p:sp>
        <p:nvSpPr>
          <p:cNvPr id="3" name="Title 6">
            <a:extLst>
              <a:ext uri="{FF2B5EF4-FFF2-40B4-BE49-F238E27FC236}">
                <a16:creationId xmlns:a16="http://schemas.microsoft.com/office/drawing/2014/main" id="{0782AC78-A9CD-4C76-B998-7809BBA61174}"/>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LSTMs(1)</a:t>
            </a:r>
          </a:p>
        </p:txBody>
      </p:sp>
      <p:sp>
        <p:nvSpPr>
          <p:cNvPr id="4" name="TextBox 3">
            <a:extLst>
              <a:ext uri="{FF2B5EF4-FFF2-40B4-BE49-F238E27FC236}">
                <a16:creationId xmlns:a16="http://schemas.microsoft.com/office/drawing/2014/main" id="{F6FF3878-82C6-4F99-9450-8C439600E360}"/>
              </a:ext>
            </a:extLst>
          </p:cNvPr>
          <p:cNvSpPr txBox="1"/>
          <p:nvPr/>
        </p:nvSpPr>
        <p:spPr>
          <a:xfrm>
            <a:off x="9763432" y="6484706"/>
            <a:ext cx="34806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505050"/>
                </a:solidFill>
                <a:effectLst/>
                <a:uLnTx/>
                <a:uFillTx/>
                <a:latin typeface="Segoe UI"/>
                <a:ea typeface="+mn-ea"/>
                <a:cs typeface="+mn-cs"/>
              </a:rPr>
              <a:t>Image ©  Francois </a:t>
            </a:r>
            <a:r>
              <a:rPr kumimoji="0" lang="en-GB" sz="1400" b="1" i="0" u="none" strike="noStrike" kern="1200" cap="none" spc="0" normalizeH="0" baseline="0" noProof="0" dirty="0" err="1">
                <a:ln>
                  <a:noFill/>
                </a:ln>
                <a:solidFill>
                  <a:srgbClr val="505050"/>
                </a:solidFill>
                <a:effectLst/>
                <a:uLnTx/>
                <a:uFillTx/>
                <a:latin typeface="Segoe UI"/>
                <a:ea typeface="+mn-ea"/>
                <a:cs typeface="+mn-cs"/>
              </a:rPr>
              <a:t>Chollet</a:t>
            </a:r>
            <a:endParaRPr kumimoji="0" lang="en-GB" sz="14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5" name="Picture 4" descr="Image result for microsoft logo">
            <a:extLst>
              <a:ext uri="{FF2B5EF4-FFF2-40B4-BE49-F238E27FC236}">
                <a16:creationId xmlns:a16="http://schemas.microsoft.com/office/drawing/2014/main" id="{18DF90BC-D3BA-44D1-9B8D-B8CB3AA6F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7261" y="157850"/>
            <a:ext cx="1362075" cy="2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1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lstm">
            <a:extLst>
              <a:ext uri="{FF2B5EF4-FFF2-40B4-BE49-F238E27FC236}">
                <a16:creationId xmlns:a16="http://schemas.microsoft.com/office/drawing/2014/main" id="{5C6EEF28-525B-43CB-A88D-E4D2F0CC7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307" y="1417919"/>
            <a:ext cx="8421386" cy="463176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6">
            <a:extLst>
              <a:ext uri="{FF2B5EF4-FFF2-40B4-BE49-F238E27FC236}">
                <a16:creationId xmlns:a16="http://schemas.microsoft.com/office/drawing/2014/main" id="{DFD1BBBD-F867-44B9-8334-22B202F167EF}"/>
              </a:ext>
            </a:extLst>
          </p:cNvPr>
          <p:cNvSpPr txBox="1">
            <a:spLocks/>
          </p:cNvSpPr>
          <p:nvPr/>
        </p:nvSpPr>
        <p:spPr>
          <a:xfrm>
            <a:off x="224049"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LSTMs(2)</a:t>
            </a:r>
          </a:p>
        </p:txBody>
      </p:sp>
      <p:pic>
        <p:nvPicPr>
          <p:cNvPr id="4" name="Picture 3" descr="Image result for microsoft logo">
            <a:extLst>
              <a:ext uri="{FF2B5EF4-FFF2-40B4-BE49-F238E27FC236}">
                <a16:creationId xmlns:a16="http://schemas.microsoft.com/office/drawing/2014/main" id="{CE41116E-CE2B-4259-8B08-389EFF672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7E87DE-9F60-4626-83EE-9962B21B5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236389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891066-F105-4790-9F26-73D245DB836C}"/>
              </a:ext>
            </a:extLst>
          </p:cNvPr>
          <p:cNvPicPr>
            <a:picLocks noChangeAspect="1"/>
          </p:cNvPicPr>
          <p:nvPr/>
        </p:nvPicPr>
        <p:blipFill>
          <a:blip r:embed="rId3"/>
          <a:stretch>
            <a:fillRect/>
          </a:stretch>
        </p:blipFill>
        <p:spPr>
          <a:xfrm>
            <a:off x="1138441" y="1495425"/>
            <a:ext cx="9915117" cy="3867149"/>
          </a:xfrm>
          <a:prstGeom prst="rect">
            <a:avLst/>
          </a:prstGeom>
        </p:spPr>
      </p:pic>
      <p:sp>
        <p:nvSpPr>
          <p:cNvPr id="3" name="Title 6">
            <a:extLst>
              <a:ext uri="{FF2B5EF4-FFF2-40B4-BE49-F238E27FC236}">
                <a16:creationId xmlns:a16="http://schemas.microsoft.com/office/drawing/2014/main" id="{CD9101FF-160B-41B6-B03C-4FDDF1633CA1}"/>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LSTMs(3)</a:t>
            </a:r>
          </a:p>
        </p:txBody>
      </p:sp>
      <p:pic>
        <p:nvPicPr>
          <p:cNvPr id="4" name="Picture 3">
            <a:extLst>
              <a:ext uri="{FF2B5EF4-FFF2-40B4-BE49-F238E27FC236}">
                <a16:creationId xmlns:a16="http://schemas.microsoft.com/office/drawing/2014/main" id="{EA7F5E8B-40AA-4D09-8310-0365470AEB73}"/>
              </a:ext>
            </a:extLst>
          </p:cNvPr>
          <p:cNvPicPr>
            <a:picLocks noChangeAspect="1"/>
          </p:cNvPicPr>
          <p:nvPr/>
        </p:nvPicPr>
        <p:blipFill>
          <a:blip r:embed="rId4"/>
          <a:stretch>
            <a:fillRect/>
          </a:stretch>
        </p:blipFill>
        <p:spPr>
          <a:xfrm>
            <a:off x="846341" y="5540773"/>
            <a:ext cx="5838825" cy="733425"/>
          </a:xfrm>
          <a:prstGeom prst="rect">
            <a:avLst/>
          </a:prstGeom>
        </p:spPr>
      </p:pic>
      <p:pic>
        <p:nvPicPr>
          <p:cNvPr id="5" name="Picture 4">
            <a:extLst>
              <a:ext uri="{FF2B5EF4-FFF2-40B4-BE49-F238E27FC236}">
                <a16:creationId xmlns:a16="http://schemas.microsoft.com/office/drawing/2014/main" id="{D6DD4B4C-4B37-4810-B593-2762E3E74840}"/>
              </a:ext>
            </a:extLst>
          </p:cNvPr>
          <p:cNvPicPr>
            <a:picLocks noChangeAspect="1"/>
          </p:cNvPicPr>
          <p:nvPr/>
        </p:nvPicPr>
        <p:blipFill>
          <a:blip r:embed="rId5"/>
          <a:stretch>
            <a:fillRect/>
          </a:stretch>
        </p:blipFill>
        <p:spPr>
          <a:xfrm>
            <a:off x="3875138" y="950514"/>
            <a:ext cx="3124200" cy="381000"/>
          </a:xfrm>
          <a:prstGeom prst="rect">
            <a:avLst/>
          </a:prstGeom>
        </p:spPr>
      </p:pic>
      <p:cxnSp>
        <p:nvCxnSpPr>
          <p:cNvPr id="7" name="Straight Arrow Connector 6">
            <a:extLst>
              <a:ext uri="{FF2B5EF4-FFF2-40B4-BE49-F238E27FC236}">
                <a16:creationId xmlns:a16="http://schemas.microsoft.com/office/drawing/2014/main" id="{23A57E5F-3EE4-4433-9C6F-3B2928FDD210}"/>
              </a:ext>
            </a:extLst>
          </p:cNvPr>
          <p:cNvCxnSpPr/>
          <p:nvPr/>
        </p:nvCxnSpPr>
        <p:spPr>
          <a:xfrm flipV="1">
            <a:off x="3875138" y="1425677"/>
            <a:ext cx="215081" cy="87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46DED7-83B0-496D-B0E1-5039FE69A81F}"/>
              </a:ext>
            </a:extLst>
          </p:cNvPr>
          <p:cNvSpPr txBox="1"/>
          <p:nvPr/>
        </p:nvSpPr>
        <p:spPr>
          <a:xfrm>
            <a:off x="9763432" y="6484706"/>
            <a:ext cx="34806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505050"/>
                </a:solidFill>
                <a:effectLst/>
                <a:uLnTx/>
                <a:uFillTx/>
                <a:latin typeface="Segoe UI"/>
                <a:ea typeface="+mn-ea"/>
                <a:cs typeface="+mn-cs"/>
              </a:rPr>
              <a:t>Image ©  Francois </a:t>
            </a:r>
            <a:r>
              <a:rPr kumimoji="0" lang="en-GB" sz="1400" b="1" i="0" u="none" strike="noStrike" kern="1200" cap="none" spc="0" normalizeH="0" baseline="0" noProof="0" dirty="0" err="1">
                <a:ln>
                  <a:noFill/>
                </a:ln>
                <a:solidFill>
                  <a:srgbClr val="505050"/>
                </a:solidFill>
                <a:effectLst/>
                <a:uLnTx/>
                <a:uFillTx/>
                <a:latin typeface="Segoe UI"/>
                <a:ea typeface="+mn-ea"/>
                <a:cs typeface="+mn-cs"/>
              </a:rPr>
              <a:t>Chollet</a:t>
            </a:r>
            <a:endParaRPr kumimoji="0" lang="en-GB" sz="14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8" descr="Image result for microsoft logo">
            <a:extLst>
              <a:ext uri="{FF2B5EF4-FFF2-40B4-BE49-F238E27FC236}">
                <a16:creationId xmlns:a16="http://schemas.microsoft.com/office/drawing/2014/main" id="{C81AE7B5-1E89-4772-9E82-8C75237E1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7261" y="183542"/>
            <a:ext cx="1362075" cy="2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04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31207EF3-F959-40BD-975F-78CC1C4742F7}"/>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LSTM vs GRU</a:t>
            </a:r>
          </a:p>
        </p:txBody>
      </p:sp>
      <p:pic>
        <p:nvPicPr>
          <p:cNvPr id="3074" name="Picture 2" descr="Image result for lstm">
            <a:extLst>
              <a:ext uri="{FF2B5EF4-FFF2-40B4-BE49-F238E27FC236}">
                <a16:creationId xmlns:a16="http://schemas.microsoft.com/office/drawing/2014/main" id="{5316388C-05D2-4906-B177-139A78718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41" y="2494878"/>
            <a:ext cx="4416136"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ru RNN">
            <a:extLst>
              <a:ext uri="{FF2B5EF4-FFF2-40B4-BE49-F238E27FC236}">
                <a16:creationId xmlns:a16="http://schemas.microsoft.com/office/drawing/2014/main" id="{045A6F83-CF74-4A25-BEFB-7ADEC2406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49" y="767430"/>
            <a:ext cx="3609975" cy="303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96462D-974F-4845-8497-8671B8237B74}"/>
              </a:ext>
            </a:extLst>
          </p:cNvPr>
          <p:cNvSpPr txBox="1"/>
          <p:nvPr/>
        </p:nvSpPr>
        <p:spPr>
          <a:xfrm>
            <a:off x="1276350" y="5010150"/>
            <a:ext cx="1609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Segoe UI"/>
                <a:ea typeface="+mn-ea"/>
                <a:cs typeface="+mn-cs"/>
              </a:rPr>
              <a:t>LSTM</a:t>
            </a:r>
          </a:p>
        </p:txBody>
      </p:sp>
      <p:sp>
        <p:nvSpPr>
          <p:cNvPr id="4" name="TextBox 3">
            <a:extLst>
              <a:ext uri="{FF2B5EF4-FFF2-40B4-BE49-F238E27FC236}">
                <a16:creationId xmlns:a16="http://schemas.microsoft.com/office/drawing/2014/main" id="{90D7E967-BA94-464E-B645-37E251EA8604}"/>
              </a:ext>
            </a:extLst>
          </p:cNvPr>
          <p:cNvSpPr txBox="1"/>
          <p:nvPr/>
        </p:nvSpPr>
        <p:spPr>
          <a:xfrm>
            <a:off x="7441513" y="3804565"/>
            <a:ext cx="1123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Segoe UI"/>
                <a:ea typeface="+mn-ea"/>
                <a:cs typeface="+mn-cs"/>
              </a:rPr>
              <a:t>GRU</a:t>
            </a:r>
          </a:p>
        </p:txBody>
      </p:sp>
      <p:pic>
        <p:nvPicPr>
          <p:cNvPr id="7" name="Picture 6" descr="Image result for microsoft logo">
            <a:extLst>
              <a:ext uri="{FF2B5EF4-FFF2-40B4-BE49-F238E27FC236}">
                <a16:creationId xmlns:a16="http://schemas.microsoft.com/office/drawing/2014/main" id="{48980495-3ECE-4B7A-840E-A3CA400AD6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E92140-937D-45E5-B87E-9DCB7F301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Tree>
    <p:extLst>
      <p:ext uri="{BB962C8B-B14F-4D97-AF65-F5344CB8AC3E}">
        <p14:creationId xmlns:p14="http://schemas.microsoft.com/office/powerpoint/2010/main" val="17188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FBC200-A11E-4BA7-9611-134B37094A68}"/>
              </a:ext>
            </a:extLst>
          </p:cNvPr>
          <p:cNvSpPr>
            <a:spLocks noGrp="1"/>
          </p:cNvSpPr>
          <p:nvPr>
            <p:ph type="title"/>
          </p:nvPr>
        </p:nvSpPr>
        <p:spPr/>
        <p:txBody>
          <a:bodyPr/>
          <a:lstStyle/>
          <a:p>
            <a:r>
              <a:rPr lang="en-GB" sz="6000" dirty="0"/>
              <a:t>DO WORRY ABOUT ETHICS IN AI</a:t>
            </a:r>
          </a:p>
        </p:txBody>
      </p:sp>
      <p:sp>
        <p:nvSpPr>
          <p:cNvPr id="2" name="TextBox 1">
            <a:extLst>
              <a:ext uri="{FF2B5EF4-FFF2-40B4-BE49-F238E27FC236}">
                <a16:creationId xmlns:a16="http://schemas.microsoft.com/office/drawing/2014/main" id="{A52E10A6-E2F7-4B75-B99E-B9D4BE5183BA}"/>
              </a:ext>
            </a:extLst>
          </p:cNvPr>
          <p:cNvSpPr txBox="1"/>
          <p:nvPr/>
        </p:nvSpPr>
        <p:spPr>
          <a:xfrm>
            <a:off x="512234" y="420238"/>
            <a:ext cx="11382703" cy="612475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Discrimination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Opaque AI</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Data is not neutral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Manipulating markets and consumers/voters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Lack of human connection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Engineers are not philosophers (moral reasoning)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Privacy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3600" b="0" i="0" u="none" strike="noStrike" kern="1200" cap="none" spc="0" normalizeH="0" baseline="0" noProof="0" dirty="0">
                <a:ln>
                  <a:noFill/>
                </a:ln>
                <a:solidFill>
                  <a:srgbClr val="505050"/>
                </a:solidFill>
                <a:effectLst/>
                <a:uLnTx/>
                <a:uFillTx/>
                <a:latin typeface="Eurostile LT Std Condensed"/>
                <a:ea typeface="+mn-ea"/>
                <a:cs typeface="+mn-cs"/>
              </a:rPr>
              <a:t>Innocent till proven guilty?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3600" b="0" i="0" u="none" strike="noStrike" kern="1200" cap="none" spc="0" normalizeH="0" baseline="0" noProof="0" dirty="0">
              <a:ln>
                <a:noFill/>
              </a:ln>
              <a:solidFill>
                <a:srgbClr val="505050"/>
              </a:solidFill>
              <a:effectLst/>
              <a:uLnTx/>
              <a:uFillTx/>
              <a:latin typeface="Eurostile LT Std Condense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3600" b="0" i="0" u="none" strike="noStrike" kern="1200" cap="none" spc="0" normalizeH="0" baseline="0" noProof="0" dirty="0">
              <a:ln>
                <a:noFill/>
              </a:ln>
              <a:solidFill>
                <a:srgbClr val="505050"/>
              </a:solidFill>
              <a:effectLst/>
              <a:uLnTx/>
              <a:uFillTx/>
              <a:latin typeface="Eurostile LT Std Condense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505050"/>
              </a:solidFill>
              <a:effectLst/>
              <a:uLnTx/>
              <a:uFillTx/>
              <a:latin typeface="Eurostile LT Std Condensed"/>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505050"/>
              </a:solidFill>
              <a:effectLst/>
              <a:uLnTx/>
              <a:uFillTx/>
              <a:latin typeface="Eurostile LT Std Condensed"/>
              <a:ea typeface="+mn-ea"/>
              <a:cs typeface="+mn-cs"/>
            </a:endParaRPr>
          </a:p>
        </p:txBody>
      </p:sp>
      <p:pic>
        <p:nvPicPr>
          <p:cNvPr id="6" name="Picture 4" descr="Image result for machine learning">
            <a:extLst>
              <a:ext uri="{FF2B5EF4-FFF2-40B4-BE49-F238E27FC236}">
                <a16:creationId xmlns:a16="http://schemas.microsoft.com/office/drawing/2014/main" id="{1DF36895-50BE-4B6E-9B11-704197A59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0232" y="341361"/>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31207EF3-F959-40BD-975F-78CC1C4742F7}"/>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err="1">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BI-Directional</a:t>
            </a: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cs typeface="Segoe UI Semibold" panose="020B0702040204020203" pitchFamily="34" charset="0"/>
              </a:rPr>
              <a:t> LSTMs</a:t>
            </a:r>
          </a:p>
        </p:txBody>
      </p:sp>
      <p:pic>
        <p:nvPicPr>
          <p:cNvPr id="4" name="Picture 3" descr="Image result for microsoft logo">
            <a:extLst>
              <a:ext uri="{FF2B5EF4-FFF2-40B4-BE49-F238E27FC236}">
                <a16:creationId xmlns:a16="http://schemas.microsoft.com/office/drawing/2014/main" id="{3940AE43-8719-4BE0-82EB-F9A9FEB20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7D0CF6-0234-4D53-B9FD-B8C6FCDAA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pic>
        <p:nvPicPr>
          <p:cNvPr id="1027" name="Picture 3" descr="Image result for bidirectional lstm">
            <a:extLst>
              <a:ext uri="{FF2B5EF4-FFF2-40B4-BE49-F238E27FC236}">
                <a16:creationId xmlns:a16="http://schemas.microsoft.com/office/drawing/2014/main" id="{93A327BC-CB7E-43E8-B81F-75D98D7A40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848" y="1900082"/>
            <a:ext cx="7458075" cy="3886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3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CA773-0D1D-4F76-A12F-10F17AFE9B1B}"/>
              </a:ext>
            </a:extLst>
          </p:cNvPr>
          <p:cNvPicPr>
            <a:picLocks noChangeAspect="1"/>
          </p:cNvPicPr>
          <p:nvPr/>
        </p:nvPicPr>
        <p:blipFill>
          <a:blip r:embed="rId3"/>
          <a:stretch>
            <a:fillRect/>
          </a:stretch>
        </p:blipFill>
        <p:spPr>
          <a:xfrm>
            <a:off x="3106994" y="1648218"/>
            <a:ext cx="5750488" cy="3934989"/>
          </a:xfrm>
          <a:prstGeom prst="rect">
            <a:avLst/>
          </a:prstGeom>
        </p:spPr>
      </p:pic>
      <p:sp>
        <p:nvSpPr>
          <p:cNvPr id="3" name="Title 6">
            <a:extLst>
              <a:ext uri="{FF2B5EF4-FFF2-40B4-BE49-F238E27FC236}">
                <a16:creationId xmlns:a16="http://schemas.microsoft.com/office/drawing/2014/main" id="{DAD8F59B-6174-4566-9894-B8CB8A50CAEC}"/>
              </a:ext>
            </a:extLst>
          </p:cNvPr>
          <p:cNvSpPr txBox="1">
            <a:spLocks/>
          </p:cNvSpPr>
          <p:nvPr/>
        </p:nvSpPr>
        <p:spPr>
          <a:xfrm>
            <a:off x="195474" y="157850"/>
            <a:ext cx="11172825" cy="731993"/>
          </a:xfrm>
          <a:prstGeom prst="rect">
            <a:avLst/>
          </a:prstGeom>
        </p:spPr>
        <p:txBody>
          <a:bodyPr/>
          <a:lstStyle>
            <a:lvl1pPr algn="l" defTabSz="1219170" rtl="0" eaLnBrk="1" latinLnBrk="0" hangingPunct="1">
              <a:lnSpc>
                <a:spcPct val="100000"/>
              </a:lnSpc>
              <a:spcBef>
                <a:spcPct val="0"/>
              </a:spcBef>
              <a:buNone/>
              <a:defRPr lang="en-GB" sz="6400" kern="1200" cap="all" baseline="0" dirty="0" smtClean="0">
                <a:solidFill>
                  <a:schemeClr val="bg1"/>
                </a:solidFill>
                <a:latin typeface="Eurostile LT Std Ext Two" panose="020B0907030502060204" pitchFamily="34" charset="0"/>
                <a:ea typeface="+mj-ea"/>
                <a:cs typeface="Segoe UI Semibold" panose="020B0702040204020203" pitchFamily="34" charset="0"/>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US" sz="6400" b="0" i="0" u="none" strike="noStrike" kern="1200" cap="all" spc="0" normalizeH="0" baseline="0" noProof="0" dirty="0">
                <a:ln>
                  <a:noFill/>
                </a:ln>
                <a:solidFill>
                  <a:prstClr val="white"/>
                </a:solidFill>
                <a:effectLst/>
                <a:highlight>
                  <a:srgbClr val="000000"/>
                </a:highlight>
                <a:uLnTx/>
                <a:uFillTx/>
                <a:latin typeface="Eurostile LT Std Ext Two" panose="020B0907030502060204" pitchFamily="34" charset="0"/>
                <a:ea typeface="+mj-ea"/>
              </a:rPr>
              <a:t>1D-CNNs</a:t>
            </a:r>
          </a:p>
        </p:txBody>
      </p:sp>
      <p:pic>
        <p:nvPicPr>
          <p:cNvPr id="4" name="Picture 3">
            <a:extLst>
              <a:ext uri="{FF2B5EF4-FFF2-40B4-BE49-F238E27FC236}">
                <a16:creationId xmlns:a16="http://schemas.microsoft.com/office/drawing/2014/main" id="{248A5DE6-6765-4F67-9C7C-FA6355662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pic>
        <p:nvPicPr>
          <p:cNvPr id="5" name="Picture 4" descr="Image result for microsoft logo">
            <a:extLst>
              <a:ext uri="{FF2B5EF4-FFF2-40B4-BE49-F238E27FC236}">
                <a16:creationId xmlns:a16="http://schemas.microsoft.com/office/drawing/2014/main" id="{32DBEDC2-AA7A-4A2E-A913-BF0BF8187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78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656D7EDB-C9BD-4826-855D-2DDBE4E08F76}"/>
              </a:ext>
            </a:extLst>
          </p:cNvPr>
          <p:cNvSpPr txBox="1">
            <a:spLocks/>
          </p:cNvSpPr>
          <p:nvPr/>
        </p:nvSpPr>
        <p:spPr>
          <a:xfrm>
            <a:off x="272726" y="5680318"/>
            <a:ext cx="11129433" cy="7319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6400" b="0" i="0" u="none" strike="noStrike" kern="1200" cap="none" spc="-100" normalizeH="0" baseline="0" noProof="0" dirty="0">
                <a:ln w="3175">
                  <a:noFill/>
                </a:ln>
                <a:solidFill>
                  <a:srgbClr val="FFFFFF"/>
                </a:solidFill>
                <a:effectLst/>
                <a:highlight>
                  <a:srgbClr val="000000"/>
                </a:highlight>
                <a:uLnTx/>
                <a:uFillTx/>
                <a:latin typeface="Eurostile LT Std Condensed (Headings)"/>
                <a:ea typeface="+mn-ea"/>
              </a:rPr>
              <a:t>2DCNNS – SAME CONCEPT</a:t>
            </a:r>
          </a:p>
        </p:txBody>
      </p:sp>
      <p:pic>
        <p:nvPicPr>
          <p:cNvPr id="7" name="Picture 2" descr="Image result for dog">
            <a:extLst>
              <a:ext uri="{FF2B5EF4-FFF2-40B4-BE49-F238E27FC236}">
                <a16:creationId xmlns:a16="http://schemas.microsoft.com/office/drawing/2014/main" id="{E39AC44C-13DA-4A91-A493-1D3FEE23F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1" y="1192220"/>
            <a:ext cx="1836840" cy="1246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C1EFC3-7F03-4EDE-A898-2B1B33A83257}"/>
              </a:ext>
            </a:extLst>
          </p:cNvPr>
          <p:cNvPicPr>
            <a:picLocks noChangeAspect="1"/>
          </p:cNvPicPr>
          <p:nvPr/>
        </p:nvPicPr>
        <p:blipFill>
          <a:blip r:embed="rId4"/>
          <a:stretch>
            <a:fillRect/>
          </a:stretch>
        </p:blipFill>
        <p:spPr>
          <a:xfrm>
            <a:off x="3125322" y="507263"/>
            <a:ext cx="2930398" cy="2968399"/>
          </a:xfrm>
          <a:prstGeom prst="rect">
            <a:avLst/>
          </a:prstGeom>
        </p:spPr>
      </p:pic>
      <p:pic>
        <p:nvPicPr>
          <p:cNvPr id="10" name="Picture 9">
            <a:extLst>
              <a:ext uri="{FF2B5EF4-FFF2-40B4-BE49-F238E27FC236}">
                <a16:creationId xmlns:a16="http://schemas.microsoft.com/office/drawing/2014/main" id="{B9233E63-5356-4E53-BC7B-FB2FD0F024DF}"/>
              </a:ext>
            </a:extLst>
          </p:cNvPr>
          <p:cNvPicPr>
            <a:picLocks noChangeAspect="1"/>
          </p:cNvPicPr>
          <p:nvPr/>
        </p:nvPicPr>
        <p:blipFill>
          <a:blip r:embed="rId5"/>
          <a:stretch>
            <a:fillRect/>
          </a:stretch>
        </p:blipFill>
        <p:spPr>
          <a:xfrm>
            <a:off x="7714202" y="524011"/>
            <a:ext cx="3002066" cy="1914525"/>
          </a:xfrm>
          <a:prstGeom prst="rect">
            <a:avLst/>
          </a:prstGeom>
        </p:spPr>
      </p:pic>
      <p:pic>
        <p:nvPicPr>
          <p:cNvPr id="11" name="Picture 10">
            <a:extLst>
              <a:ext uri="{FF2B5EF4-FFF2-40B4-BE49-F238E27FC236}">
                <a16:creationId xmlns:a16="http://schemas.microsoft.com/office/drawing/2014/main" id="{1A49D910-3D13-49E1-8388-3CA4715BD66A}"/>
              </a:ext>
            </a:extLst>
          </p:cNvPr>
          <p:cNvPicPr>
            <a:picLocks noChangeAspect="1"/>
          </p:cNvPicPr>
          <p:nvPr/>
        </p:nvPicPr>
        <p:blipFill>
          <a:blip r:embed="rId6"/>
          <a:stretch>
            <a:fillRect/>
          </a:stretch>
        </p:blipFill>
        <p:spPr>
          <a:xfrm>
            <a:off x="7709820" y="3441659"/>
            <a:ext cx="3006448" cy="2017411"/>
          </a:xfrm>
          <a:prstGeom prst="rect">
            <a:avLst/>
          </a:prstGeom>
        </p:spPr>
      </p:pic>
      <p:sp>
        <p:nvSpPr>
          <p:cNvPr id="12" name="Arrow: Right 11">
            <a:extLst>
              <a:ext uri="{FF2B5EF4-FFF2-40B4-BE49-F238E27FC236}">
                <a16:creationId xmlns:a16="http://schemas.microsoft.com/office/drawing/2014/main" id="{D3F01269-CA33-458A-936B-78F6EA7D7465}"/>
              </a:ext>
            </a:extLst>
          </p:cNvPr>
          <p:cNvSpPr/>
          <p:nvPr/>
        </p:nvSpPr>
        <p:spPr bwMode="auto">
          <a:xfrm>
            <a:off x="2120151" y="1815378"/>
            <a:ext cx="651934" cy="372533"/>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81C75800-2047-4ECF-8A1A-492B0A02A521}"/>
              </a:ext>
            </a:extLst>
          </p:cNvPr>
          <p:cNvSpPr/>
          <p:nvPr/>
        </p:nvSpPr>
        <p:spPr bwMode="auto">
          <a:xfrm>
            <a:off x="6261131" y="1378694"/>
            <a:ext cx="651934" cy="372533"/>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Down 13">
            <a:extLst>
              <a:ext uri="{FF2B5EF4-FFF2-40B4-BE49-F238E27FC236}">
                <a16:creationId xmlns:a16="http://schemas.microsoft.com/office/drawing/2014/main" id="{DA880928-91A0-42AF-AE93-B197E46C52BF}"/>
              </a:ext>
            </a:extLst>
          </p:cNvPr>
          <p:cNvSpPr/>
          <p:nvPr/>
        </p:nvSpPr>
        <p:spPr bwMode="auto">
          <a:xfrm>
            <a:off x="9025467" y="2650068"/>
            <a:ext cx="414866" cy="59266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5DB7CBBE-0D74-4C6F-AF40-BA5419481F12}"/>
              </a:ext>
            </a:extLst>
          </p:cNvPr>
          <p:cNvSpPr txBox="1"/>
          <p:nvPr/>
        </p:nvSpPr>
        <p:spPr>
          <a:xfrm>
            <a:off x="3125322" y="507263"/>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Low Level Features</a:t>
            </a:r>
          </a:p>
        </p:txBody>
      </p:sp>
      <p:sp>
        <p:nvSpPr>
          <p:cNvPr id="17" name="TextBox 16">
            <a:extLst>
              <a:ext uri="{FF2B5EF4-FFF2-40B4-BE49-F238E27FC236}">
                <a16:creationId xmlns:a16="http://schemas.microsoft.com/office/drawing/2014/main" id="{FADF3E4F-F0D7-4A59-99F3-B325DB13507F}"/>
              </a:ext>
            </a:extLst>
          </p:cNvPr>
          <p:cNvSpPr txBox="1"/>
          <p:nvPr/>
        </p:nvSpPr>
        <p:spPr>
          <a:xfrm>
            <a:off x="7712071" y="526575"/>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Mid Level Features</a:t>
            </a:r>
          </a:p>
        </p:txBody>
      </p:sp>
      <p:sp>
        <p:nvSpPr>
          <p:cNvPr id="18" name="TextBox 17">
            <a:extLst>
              <a:ext uri="{FF2B5EF4-FFF2-40B4-BE49-F238E27FC236}">
                <a16:creationId xmlns:a16="http://schemas.microsoft.com/office/drawing/2014/main" id="{E00BA8AA-D7DF-4E2E-AFA5-9D9EC7603C68}"/>
              </a:ext>
            </a:extLst>
          </p:cNvPr>
          <p:cNvSpPr txBox="1"/>
          <p:nvPr/>
        </p:nvSpPr>
        <p:spPr>
          <a:xfrm>
            <a:off x="7712071" y="3433002"/>
            <a:ext cx="1728262" cy="517065"/>
          </a:xfrm>
          <a:prstGeom prst="rect">
            <a:avLst/>
          </a:prstGeom>
          <a:solidFill>
            <a:srgbClr val="0078D7"/>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Eurostile LT Std Condensed"/>
                <a:ea typeface="+mn-ea"/>
                <a:cs typeface="+mn-cs"/>
              </a:rPr>
              <a:t>High Level Features</a:t>
            </a:r>
          </a:p>
        </p:txBody>
      </p:sp>
      <p:pic>
        <p:nvPicPr>
          <p:cNvPr id="15" name="Picture 8" descr="Image result for stock listing graph time series">
            <a:extLst>
              <a:ext uri="{FF2B5EF4-FFF2-40B4-BE49-F238E27FC236}">
                <a16:creationId xmlns:a16="http://schemas.microsoft.com/office/drawing/2014/main" id="{8CC13DB9-76A7-41CE-A54B-1C140937EF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7285" y="3951785"/>
            <a:ext cx="3886472" cy="16992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35E2C5A2-0091-4C4B-8790-125AC43FA617}"/>
              </a:ext>
            </a:extLst>
          </p:cNvPr>
          <p:cNvCxnSpPr>
            <a:cxnSpLocks/>
          </p:cNvCxnSpPr>
          <p:nvPr/>
        </p:nvCxnSpPr>
        <p:spPr>
          <a:xfrm flipH="1">
            <a:off x="4724400" y="2286000"/>
            <a:ext cx="3228976" cy="2408852"/>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 descr="Image result for microsoft logo white">
            <a:extLst>
              <a:ext uri="{FF2B5EF4-FFF2-40B4-BE49-F238E27FC236}">
                <a16:creationId xmlns:a16="http://schemas.microsoft.com/office/drawing/2014/main" id="{5C15CE93-8A0E-41E3-900B-48423BAF1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3853" y="6300690"/>
            <a:ext cx="1045421" cy="22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8853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42BD8A-8C87-4FDC-BB1C-5049F4361116}"/>
              </a:ext>
            </a:extLst>
          </p:cNvPr>
          <p:cNvPicPr>
            <a:picLocks noChangeAspect="1"/>
          </p:cNvPicPr>
          <p:nvPr/>
        </p:nvPicPr>
        <p:blipFill>
          <a:blip r:embed="rId3"/>
          <a:stretch>
            <a:fillRect/>
          </a:stretch>
        </p:blipFill>
        <p:spPr>
          <a:xfrm>
            <a:off x="3290887" y="819150"/>
            <a:ext cx="5610225" cy="4457700"/>
          </a:xfrm>
          <a:prstGeom prst="rect">
            <a:avLst/>
          </a:prstGeom>
        </p:spPr>
      </p:pic>
      <p:pic>
        <p:nvPicPr>
          <p:cNvPr id="3" name="Picture 2">
            <a:extLst>
              <a:ext uri="{FF2B5EF4-FFF2-40B4-BE49-F238E27FC236}">
                <a16:creationId xmlns:a16="http://schemas.microsoft.com/office/drawing/2014/main" id="{6C096FB8-9F8B-4087-9E55-656B19A40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pic>
        <p:nvPicPr>
          <p:cNvPr id="4" name="Picture 3" descr="Image result for microsoft logo">
            <a:extLst>
              <a:ext uri="{FF2B5EF4-FFF2-40B4-BE49-F238E27FC236}">
                <a16:creationId xmlns:a16="http://schemas.microsoft.com/office/drawing/2014/main" id="{0AC048A3-2647-4B62-A4A8-37B4AFF51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999" y="6341582"/>
            <a:ext cx="1362075" cy="2908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730F4530-2103-402F-9AAD-380597E9F7F0}"/>
              </a:ext>
            </a:extLst>
          </p:cNvPr>
          <p:cNvSpPr txBox="1">
            <a:spLocks/>
          </p:cNvSpPr>
          <p:nvPr/>
        </p:nvSpPr>
        <p:spPr>
          <a:xfrm>
            <a:off x="272726" y="5680318"/>
            <a:ext cx="11129433" cy="7319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6400" b="0" i="0" u="none" strike="noStrike" kern="1200" cap="none" spc="-100" normalizeH="0" baseline="0" noProof="0" dirty="0">
                <a:ln w="3175">
                  <a:noFill/>
                </a:ln>
                <a:solidFill>
                  <a:prstClr val="white"/>
                </a:solidFill>
                <a:effectLst/>
                <a:highlight>
                  <a:srgbClr val="000000"/>
                </a:highlight>
                <a:uLnTx/>
                <a:uFillTx/>
                <a:latin typeface="Eurostile LT Std Condensed (Headings)"/>
                <a:ea typeface="+mn-ea"/>
              </a:rPr>
              <a:t>STACKING IS COOL</a:t>
            </a:r>
          </a:p>
        </p:txBody>
      </p:sp>
    </p:spTree>
    <p:extLst>
      <p:ext uri="{BB962C8B-B14F-4D97-AF65-F5344CB8AC3E}">
        <p14:creationId xmlns:p14="http://schemas.microsoft.com/office/powerpoint/2010/main" val="37479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F14797-5E54-420E-9A30-4966F82551AE}"/>
              </a:ext>
            </a:extLst>
          </p:cNvPr>
          <p:cNvSpPr>
            <a:spLocks noGrp="1"/>
          </p:cNvSpPr>
          <p:nvPr>
            <p:ph type="body" sz="quarter" idx="4294967295"/>
          </p:nvPr>
        </p:nvSpPr>
        <p:spPr>
          <a:xfrm>
            <a:off x="1809750" y="1200150"/>
            <a:ext cx="10382250" cy="1149350"/>
          </a:xfrm>
        </p:spPr>
        <p:txBody>
          <a:bodyPr/>
          <a:lstStyle/>
          <a:p>
            <a:r>
              <a:rPr lang="en-GB" sz="6600" dirty="0"/>
              <a:t>Computer Vision</a:t>
            </a:r>
          </a:p>
        </p:txBody>
      </p:sp>
      <p:sp>
        <p:nvSpPr>
          <p:cNvPr id="4" name="Text Placeholder 3">
            <a:extLst>
              <a:ext uri="{FF2B5EF4-FFF2-40B4-BE49-F238E27FC236}">
                <a16:creationId xmlns:a16="http://schemas.microsoft.com/office/drawing/2014/main" id="{DE46E768-AA0B-4B73-ADED-DDDF33D72F41}"/>
              </a:ext>
            </a:extLst>
          </p:cNvPr>
          <p:cNvSpPr>
            <a:spLocks noGrp="1"/>
          </p:cNvSpPr>
          <p:nvPr>
            <p:ph type="body" sz="quarter" idx="4294967295"/>
          </p:nvPr>
        </p:nvSpPr>
        <p:spPr>
          <a:xfrm>
            <a:off x="1123950" y="4198938"/>
            <a:ext cx="10382250" cy="1147762"/>
          </a:xfrm>
        </p:spPr>
        <p:txBody>
          <a:bodyPr>
            <a:normAutofit/>
          </a:bodyPr>
          <a:lstStyle/>
          <a:p>
            <a:r>
              <a:rPr lang="en-GB" sz="6600" dirty="0">
                <a:solidFill>
                  <a:schemeClr val="tx1">
                    <a:lumMod val="50000"/>
                  </a:schemeClr>
                </a:solidFill>
                <a:latin typeface="Eurostile LT Std Condensed"/>
              </a:rPr>
              <a:t>Demo of RNNs in Data Bricks/</a:t>
            </a:r>
            <a:r>
              <a:rPr lang="en-GB" sz="6600" dirty="0" err="1">
                <a:solidFill>
                  <a:schemeClr val="tx1">
                    <a:lumMod val="50000"/>
                  </a:schemeClr>
                </a:solidFill>
                <a:latin typeface="Eurostile LT Std Condensed"/>
              </a:rPr>
              <a:t>Keras</a:t>
            </a:r>
            <a:endParaRPr lang="en-GB" sz="6600" dirty="0">
              <a:solidFill>
                <a:schemeClr val="tx1">
                  <a:lumMod val="50000"/>
                </a:schemeClr>
              </a:solidFill>
              <a:latin typeface="Eurostile LT Std Condensed"/>
            </a:endParaRPr>
          </a:p>
        </p:txBody>
      </p:sp>
      <p:grpSp>
        <p:nvGrpSpPr>
          <p:cNvPr id="7" name="Group 6">
            <a:extLst>
              <a:ext uri="{FF2B5EF4-FFF2-40B4-BE49-F238E27FC236}">
                <a16:creationId xmlns:a16="http://schemas.microsoft.com/office/drawing/2014/main" id="{75E00E20-9B0A-40D3-A536-C13AD04E3A3F}"/>
              </a:ext>
            </a:extLst>
          </p:cNvPr>
          <p:cNvGrpSpPr/>
          <p:nvPr/>
        </p:nvGrpSpPr>
        <p:grpSpPr>
          <a:xfrm>
            <a:off x="0" y="1774825"/>
            <a:ext cx="1330981" cy="3206338"/>
            <a:chOff x="-95142" y="310068"/>
            <a:chExt cx="1888554" cy="4549533"/>
          </a:xfrm>
        </p:grpSpPr>
        <p:pic>
          <p:nvPicPr>
            <p:cNvPr id="8" name="Picture 6">
              <a:extLst>
                <a:ext uri="{FF2B5EF4-FFF2-40B4-BE49-F238E27FC236}">
                  <a16:creationId xmlns:a16="http://schemas.microsoft.com/office/drawing/2014/main" id="{67D7F384-8760-4DCD-AF23-5A025A1480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572" y="323851"/>
              <a:ext cx="1884984" cy="45314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4DD036E-B2F2-420C-8F32-CD98C8B18C5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95142" y="323075"/>
              <a:ext cx="1888554" cy="45365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77CCB61B-9BB7-44F7-B895-737B0951DA8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94361" y="310068"/>
              <a:ext cx="1887773" cy="453815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bigdata">
            <a:extLst>
              <a:ext uri="{FF2B5EF4-FFF2-40B4-BE49-F238E27FC236}">
                <a16:creationId xmlns:a16="http://schemas.microsoft.com/office/drawing/2014/main" id="{3230FF72-4C6C-4660-833B-0DD614F81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009" y="140494"/>
            <a:ext cx="3656013"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42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7DE345-E50E-4360-A22E-C2066058B431}"/>
              </a:ext>
            </a:extLst>
          </p:cNvPr>
          <p:cNvSpPr/>
          <p:nvPr/>
        </p:nvSpPr>
        <p:spPr>
          <a:xfrm>
            <a:off x="323849" y="6220510"/>
            <a:ext cx="753427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Segoe UI"/>
                <a:ea typeface="+mn-ea"/>
                <a:cs typeface="+mn-cs"/>
              </a:rPr>
              <a:t>https://www.manning.com/books/deep-learning-with-python</a:t>
            </a:r>
          </a:p>
        </p:txBody>
      </p:sp>
      <p:pic>
        <p:nvPicPr>
          <p:cNvPr id="3" name="Picture 2">
            <a:extLst>
              <a:ext uri="{FF2B5EF4-FFF2-40B4-BE49-F238E27FC236}">
                <a16:creationId xmlns:a16="http://schemas.microsoft.com/office/drawing/2014/main" id="{62281FDD-D346-48CF-AC8F-788E7FDEFEB6}"/>
              </a:ext>
            </a:extLst>
          </p:cNvPr>
          <p:cNvPicPr>
            <a:picLocks noChangeAspect="1"/>
          </p:cNvPicPr>
          <p:nvPr/>
        </p:nvPicPr>
        <p:blipFill rotWithShape="1">
          <a:blip r:embed="rId3"/>
          <a:srcRect t="-1" b="1341"/>
          <a:stretch/>
        </p:blipFill>
        <p:spPr>
          <a:xfrm>
            <a:off x="4808955" y="1627632"/>
            <a:ext cx="3163470" cy="4134993"/>
          </a:xfrm>
          <a:prstGeom prst="rect">
            <a:avLst/>
          </a:prstGeom>
        </p:spPr>
      </p:pic>
      <p:pic>
        <p:nvPicPr>
          <p:cNvPr id="4" name="Picture 10" descr="Image result for microsoft logo">
            <a:extLst>
              <a:ext uri="{FF2B5EF4-FFF2-40B4-BE49-F238E27FC236}">
                <a16:creationId xmlns:a16="http://schemas.microsoft.com/office/drawing/2014/main" id="{94C67258-9424-4DB1-BF78-6236AD771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0849" y="6322532"/>
            <a:ext cx="1362075" cy="2908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3FD7DE3-5F11-4D59-9CAB-2C59DC306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7499" y="211962"/>
            <a:ext cx="961601" cy="1026016"/>
          </a:xfrm>
          <a:prstGeom prst="rect">
            <a:avLst/>
          </a:prstGeom>
          <a:ln>
            <a:noFill/>
          </a:ln>
          <a:effectLst/>
        </p:spPr>
      </p:pic>
      <p:sp>
        <p:nvSpPr>
          <p:cNvPr id="6" name="TextBox 5">
            <a:extLst>
              <a:ext uri="{FF2B5EF4-FFF2-40B4-BE49-F238E27FC236}">
                <a16:creationId xmlns:a16="http://schemas.microsoft.com/office/drawing/2014/main" id="{9768A52E-95AA-8146-9FEA-6C09ABF98929}"/>
              </a:ext>
            </a:extLst>
          </p:cNvPr>
          <p:cNvSpPr txBox="1"/>
          <p:nvPr/>
        </p:nvSpPr>
        <p:spPr>
          <a:xfrm>
            <a:off x="475488" y="384049"/>
            <a:ext cx="8887968" cy="523220"/>
          </a:xfrm>
          <a:prstGeom prst="rect">
            <a:avLst/>
          </a:prstGeom>
          <a:noFill/>
        </p:spPr>
        <p:txBody>
          <a:bodyPr wrap="square" rtlCol="0">
            <a:spAutoFit/>
          </a:bodyPr>
          <a:lstStyle/>
          <a:p>
            <a:r>
              <a:rPr lang="en-US" sz="2800" b="1" dirty="0"/>
              <a:t>Francois </a:t>
            </a:r>
            <a:r>
              <a:rPr lang="en-US" sz="2800" b="1" dirty="0" err="1"/>
              <a:t>Chollet</a:t>
            </a:r>
            <a:r>
              <a:rPr lang="en-US" sz="2800" b="1" dirty="0"/>
              <a:t> is a living legend, please buy his book</a:t>
            </a:r>
          </a:p>
        </p:txBody>
      </p:sp>
    </p:spTree>
    <p:extLst>
      <p:ext uri="{BB962C8B-B14F-4D97-AF65-F5344CB8AC3E}">
        <p14:creationId xmlns:p14="http://schemas.microsoft.com/office/powerpoint/2010/main" val="160827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Image result for deep learning">
            <a:extLst>
              <a:ext uri="{FF2B5EF4-FFF2-40B4-BE49-F238E27FC236}">
                <a16:creationId xmlns:a16="http://schemas.microsoft.com/office/drawing/2014/main" id="{DE14FA97-F0F8-4FBC-B847-EEA28447D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67" y="1883139"/>
            <a:ext cx="66675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539"/>
          <p:cNvSpPr>
            <a:spLocks noChangeAspect="1"/>
          </p:cNvSpPr>
          <p:nvPr/>
        </p:nvSpPr>
        <p:spPr bwMode="auto">
          <a:xfrm>
            <a:off x="5774257" y="1902137"/>
            <a:ext cx="5680762" cy="31232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latin typeface="Segoe UI"/>
              <a:ea typeface="+mn-ea"/>
              <a:cs typeface="+mn-cs"/>
            </a:endParaRPr>
          </a:p>
        </p:txBody>
      </p:sp>
      <p:grpSp>
        <p:nvGrpSpPr>
          <p:cNvPr id="16" name="Group 15"/>
          <p:cNvGrpSpPr/>
          <p:nvPr/>
        </p:nvGrpSpPr>
        <p:grpSpPr>
          <a:xfrm>
            <a:off x="6174338" y="2877434"/>
            <a:ext cx="4770510" cy="2022911"/>
            <a:chOff x="4494770" y="2621197"/>
            <a:chExt cx="3127126" cy="1326043"/>
          </a:xfrm>
        </p:grpSpPr>
        <p:sp>
          <p:nvSpPr>
            <p:cNvPr id="17"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5" name="Group 34"/>
            <p:cNvGrpSpPr/>
            <p:nvPr/>
          </p:nvGrpSpPr>
          <p:grpSpPr>
            <a:xfrm>
              <a:off x="5413104" y="2621197"/>
              <a:ext cx="1326042" cy="1326043"/>
              <a:chOff x="5413104" y="2598477"/>
              <a:chExt cx="1326042" cy="1326043"/>
            </a:xfrm>
          </p:grpSpPr>
          <p:sp>
            <p:nvSpPr>
              <p:cNvPr id="3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Oval 4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p:cNvGrpSpPr/>
          <p:nvPr/>
        </p:nvGrpSpPr>
        <p:grpSpPr>
          <a:xfrm>
            <a:off x="9572473" y="0"/>
            <a:ext cx="952450" cy="3145132"/>
            <a:chOff x="9572473" y="44450"/>
            <a:chExt cx="952450" cy="3145132"/>
          </a:xfrm>
        </p:grpSpPr>
        <p:sp>
          <p:nvSpPr>
            <p:cNvPr id="48" name="Bent Arrow 47"/>
            <p:cNvSpPr/>
            <p:nvPr/>
          </p:nvSpPr>
          <p:spPr bwMode="auto">
            <a:xfrm flipH="1">
              <a:off x="9832467" y="1756229"/>
              <a:ext cx="692456" cy="1433353"/>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Bent Arrow 48"/>
            <p:cNvSpPr/>
            <p:nvPr/>
          </p:nvSpPr>
          <p:spPr bwMode="auto">
            <a:xfrm rot="10800000" flipH="1">
              <a:off x="9572473" y="44450"/>
              <a:ext cx="805098" cy="1711160"/>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Bent Arrow 51"/>
          <p:cNvSpPr/>
          <p:nvPr/>
        </p:nvSpPr>
        <p:spPr bwMode="auto">
          <a:xfrm>
            <a:off x="5221122" y="4114848"/>
            <a:ext cx="1093716" cy="2743151"/>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p:cNvGrpSpPr/>
          <p:nvPr/>
        </p:nvGrpSpPr>
        <p:grpSpPr>
          <a:xfrm flipH="1">
            <a:off x="8755072" y="4631852"/>
            <a:ext cx="1233754" cy="2226147"/>
            <a:chOff x="9572473" y="44449"/>
            <a:chExt cx="1233754" cy="2226147"/>
          </a:xfrm>
        </p:grpSpPr>
        <p:sp>
          <p:nvSpPr>
            <p:cNvPr id="54" name="Bent Arrow 53"/>
            <p:cNvSpPr/>
            <p:nvPr/>
          </p:nvSpPr>
          <p:spPr bwMode="auto">
            <a:xfrm flipH="1">
              <a:off x="9832467" y="1112969"/>
              <a:ext cx="973760" cy="1157627"/>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Bent Arrow 54"/>
            <p:cNvSpPr/>
            <p:nvPr/>
          </p:nvSpPr>
          <p:spPr bwMode="auto">
            <a:xfrm rot="10800000" flipH="1">
              <a:off x="9572473" y="44449"/>
              <a:ext cx="805098" cy="1068519"/>
            </a:xfrm>
            <a:prstGeom prst="bentArrow">
              <a:avLst>
                <a:gd name="adj1" fmla="val 25000"/>
                <a:gd name="adj2" fmla="val 0"/>
                <a:gd name="adj3" fmla="val 25000"/>
                <a:gd name="adj4" fmla="val 16969"/>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p:cNvGrpSpPr/>
          <p:nvPr/>
        </p:nvGrpSpPr>
        <p:grpSpPr>
          <a:xfrm>
            <a:off x="7213410" y="4740639"/>
            <a:ext cx="1260794" cy="2117360"/>
            <a:chOff x="9572473" y="44450"/>
            <a:chExt cx="1260794" cy="2117360"/>
          </a:xfrm>
        </p:grpSpPr>
        <p:sp>
          <p:nvSpPr>
            <p:cNvPr id="57" name="Bent Arrow 56"/>
            <p:cNvSpPr/>
            <p:nvPr/>
          </p:nvSpPr>
          <p:spPr bwMode="auto">
            <a:xfrm flipH="1">
              <a:off x="9832467" y="1004183"/>
              <a:ext cx="1000800" cy="1157627"/>
            </a:xfrm>
            <a:prstGeom prst="bentArrow">
              <a:avLst>
                <a:gd name="adj1" fmla="val 25000"/>
                <a:gd name="adj2" fmla="val 0"/>
                <a:gd name="adj3" fmla="val 25000"/>
                <a:gd name="adj4" fmla="val 20518"/>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Bent Arrow 57"/>
            <p:cNvSpPr/>
            <p:nvPr/>
          </p:nvSpPr>
          <p:spPr bwMode="auto">
            <a:xfrm rot="10800000" flipH="1">
              <a:off x="9572473" y="44450"/>
              <a:ext cx="805098" cy="959733"/>
            </a:xfrm>
            <a:prstGeom prst="bentArrow">
              <a:avLst>
                <a:gd name="adj1" fmla="val 25000"/>
                <a:gd name="adj2" fmla="val 0"/>
                <a:gd name="adj3" fmla="val 25000"/>
                <a:gd name="adj4" fmla="val 18152"/>
              </a:avLst>
            </a:prstGeom>
            <a:solidFill>
              <a:schemeClr val="accent1"/>
            </a:solidFill>
            <a:ln w="38100" cmpd="sng">
              <a:solidFill>
                <a:srgbClr val="4EB1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3" name="Picture 2" descr="C:\Users\rfraser\Pictures\microsoft_logo_202x3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416" y="6165304"/>
            <a:ext cx="2565400" cy="4191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13156" y="5429396"/>
            <a:ext cx="10131692" cy="2659190"/>
          </a:xfrm>
          <a:noFill/>
        </p:spPr>
        <p:txBody>
          <a:bodyPr lIns="0" tIns="0" rIns="0" bIns="0"/>
          <a:lstStyle/>
          <a:p>
            <a:r>
              <a:rPr lang="en-US" sz="6400" dirty="0">
                <a:solidFill>
                  <a:schemeClr val="tx1"/>
                </a:solidFill>
                <a:highlight>
                  <a:srgbClr val="000000"/>
                </a:highlight>
                <a:latin typeface="Eurostile LT Std Condensed"/>
              </a:rPr>
              <a:t>THANK YOU!</a:t>
            </a:r>
            <a:br>
              <a:rPr lang="en-US" sz="6400" dirty="0">
                <a:solidFill>
                  <a:schemeClr val="tx1"/>
                </a:solidFill>
                <a:highlight>
                  <a:srgbClr val="000000"/>
                </a:highlight>
                <a:latin typeface="Eurostile LT Std Condensed"/>
              </a:rPr>
            </a:br>
            <a:br>
              <a:rPr lang="en-US" sz="6400" dirty="0">
                <a:solidFill>
                  <a:schemeClr val="tx1"/>
                </a:solidFill>
                <a:highlight>
                  <a:srgbClr val="000000"/>
                </a:highlight>
                <a:latin typeface="Eurostile LT Std Condensed"/>
              </a:rPr>
            </a:br>
            <a:endParaRPr lang="en-US" sz="6400" dirty="0">
              <a:solidFill>
                <a:schemeClr val="tx1"/>
              </a:solidFill>
              <a:highlight>
                <a:srgbClr val="000000"/>
              </a:highlight>
              <a:latin typeface="Eurostile LT Std Condensed"/>
            </a:endParaRPr>
          </a:p>
        </p:txBody>
      </p:sp>
      <p:pic>
        <p:nvPicPr>
          <p:cNvPr id="36" name="Picture 35">
            <a:extLst>
              <a:ext uri="{FF2B5EF4-FFF2-40B4-BE49-F238E27FC236}">
                <a16:creationId xmlns:a16="http://schemas.microsoft.com/office/drawing/2014/main" id="{1A3F9775-B3B0-4175-AD2E-E042D7387085}"/>
              </a:ext>
            </a:extLst>
          </p:cNvPr>
          <p:cNvPicPr>
            <a:picLocks noChangeAspect="1"/>
          </p:cNvPicPr>
          <p:nvPr/>
        </p:nvPicPr>
        <p:blipFill>
          <a:blip r:embed="rId5"/>
          <a:stretch>
            <a:fillRect/>
          </a:stretch>
        </p:blipFill>
        <p:spPr>
          <a:xfrm>
            <a:off x="9840416" y="312839"/>
            <a:ext cx="1918065" cy="596100"/>
          </a:xfrm>
          <a:prstGeom prst="rect">
            <a:avLst/>
          </a:prstGeom>
        </p:spPr>
      </p:pic>
      <p:sp>
        <p:nvSpPr>
          <p:cNvPr id="4" name="Oval 3">
            <a:extLst>
              <a:ext uri="{FF2B5EF4-FFF2-40B4-BE49-F238E27FC236}">
                <a16:creationId xmlns:a16="http://schemas.microsoft.com/office/drawing/2014/main" id="{946C6C2D-01B6-4DC7-A273-E50F880B0109}"/>
              </a:ext>
            </a:extLst>
          </p:cNvPr>
          <p:cNvSpPr/>
          <p:nvPr/>
        </p:nvSpPr>
        <p:spPr bwMode="auto">
          <a:xfrm>
            <a:off x="7646438" y="2928234"/>
            <a:ext cx="1863322" cy="1857422"/>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B41D8973-EB36-4A29-BC89-9774B06F88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96305" y="3257734"/>
            <a:ext cx="961601" cy="1026016"/>
          </a:xfrm>
          <a:prstGeom prst="rect">
            <a:avLst/>
          </a:prstGeom>
          <a:ln>
            <a:noFill/>
          </a:ln>
          <a:effectLst>
            <a:outerShdw blurRad="177800" dist="38100" dir="16200000" sx="120000" sy="120000" rotWithShape="0">
              <a:schemeClr val="tx1">
                <a:alpha val="15000"/>
              </a:schemeClr>
            </a:outerShdw>
          </a:effectLst>
        </p:spPr>
      </p:pic>
      <p:sp>
        <p:nvSpPr>
          <p:cNvPr id="51" name="Footer Placeholder 3">
            <a:extLst>
              <a:ext uri="{FF2B5EF4-FFF2-40B4-BE49-F238E27FC236}">
                <a16:creationId xmlns:a16="http://schemas.microsoft.com/office/drawing/2014/main" id="{4D29159B-82C4-DD4C-9DF8-098F232B8BB1}"/>
              </a:ext>
            </a:extLst>
          </p:cNvPr>
          <p:cNvSpPr txBox="1">
            <a:spLocks/>
          </p:cNvSpPr>
          <p:nvPr/>
        </p:nvSpPr>
        <p:spPr>
          <a:xfrm>
            <a:off x="598703" y="237311"/>
            <a:ext cx="7681480" cy="89104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FFFFFF"/>
                </a:solidFill>
                <a:effectLst/>
                <a:uLnTx/>
                <a:uFillTx/>
                <a:latin typeface="Eurostile LT Std Condensed"/>
                <a:ea typeface="+mn-ea"/>
                <a:cs typeface="+mn-cs"/>
              </a:rPr>
              <a:t>Tim Scarfe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3200" b="1" dirty="0">
                <a:solidFill>
                  <a:srgbClr val="CDF4FF"/>
                </a:solidFill>
                <a:latin typeface="Eurostile LT Std Condensed (Headings)"/>
              </a:rPr>
              <a:t>@</a:t>
            </a:r>
            <a:r>
              <a:rPr lang="en-GB" sz="3200" b="1" dirty="0" err="1">
                <a:solidFill>
                  <a:srgbClr val="CDF4FF"/>
                </a:solidFill>
                <a:latin typeface="Eurostile LT Std Condensed (Headings)"/>
              </a:rPr>
              <a:t>ecsquendor</a:t>
            </a:r>
            <a:endParaRPr kumimoji="0" lang="en-GB" sz="3200" b="1" i="0" u="none" strike="noStrike" kern="1200" cap="none" spc="0" normalizeH="0" baseline="0" noProof="0" dirty="0">
              <a:ln>
                <a:noFill/>
              </a:ln>
              <a:solidFill>
                <a:srgbClr val="CDF4FF"/>
              </a:solidFill>
              <a:effectLst/>
              <a:uLnTx/>
              <a:uFillTx/>
              <a:latin typeface="Eurostile LT Std Condensed (Headings)"/>
              <a:ea typeface="+mn-ea"/>
              <a:cs typeface="+mn-cs"/>
            </a:endParaRPr>
          </a:p>
          <a:p>
            <a:pPr lvl="0">
              <a:defRPr/>
            </a:pPr>
            <a:r>
              <a:rPr lang="en-GB" sz="3200" dirty="0" err="1">
                <a:solidFill>
                  <a:srgbClr val="CDF4FF"/>
                </a:solidFill>
                <a:latin typeface="Eurostile LT Std Condensed (Headings)"/>
              </a:rPr>
              <a:t>youtube.com</a:t>
            </a:r>
            <a:r>
              <a:rPr lang="en-GB" sz="3200" dirty="0">
                <a:solidFill>
                  <a:srgbClr val="CDF4FF"/>
                </a:solidFill>
                <a:latin typeface="Eurostile LT Std Condensed (Headings)"/>
              </a:rPr>
              <a:t>/</a:t>
            </a:r>
            <a:r>
              <a:rPr lang="en-GB" sz="3200" b="1" dirty="0" err="1">
                <a:solidFill>
                  <a:srgbClr val="CDF4FF"/>
                </a:solidFill>
                <a:latin typeface="Eurostile LT Std Condensed (Headings)"/>
              </a:rPr>
              <a:t>machinelearningatmicrosoft</a:t>
            </a:r>
            <a:endParaRPr kumimoji="0" lang="en-GB" sz="3200" b="1" i="0" u="none" strike="noStrike" kern="1200" cap="none" spc="0" normalizeH="0" baseline="0" noProof="0" dirty="0">
              <a:ln>
                <a:noFill/>
              </a:ln>
              <a:solidFill>
                <a:srgbClr val="CDF4FF"/>
              </a:solidFill>
              <a:effectLst/>
              <a:uLnTx/>
              <a:uFillTx/>
              <a:latin typeface="Eurostile LT Std Condensed (Heading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Eurostile LT Std Condensed (Heading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969841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DEF8-D54B-4630-9727-4747C3156E38}"/>
              </a:ext>
            </a:extLst>
          </p:cNvPr>
          <p:cNvSpPr>
            <a:spLocks noGrp="1"/>
          </p:cNvSpPr>
          <p:nvPr>
            <p:ph type="title"/>
          </p:nvPr>
        </p:nvSpPr>
        <p:spPr/>
        <p:txBody>
          <a:bodyPr/>
          <a:lstStyle/>
          <a:p>
            <a:r>
              <a:rPr lang="en-GB" dirty="0"/>
              <a:t>Physiognomy is back?</a:t>
            </a:r>
          </a:p>
        </p:txBody>
      </p:sp>
      <p:sp>
        <p:nvSpPr>
          <p:cNvPr id="9" name="Picture Placeholder 8">
            <a:extLst>
              <a:ext uri="{FF2B5EF4-FFF2-40B4-BE49-F238E27FC236}">
                <a16:creationId xmlns:a16="http://schemas.microsoft.com/office/drawing/2014/main" id="{CCE057D7-2A17-4011-9FB3-7D0DC6AE8FBE}"/>
              </a:ext>
            </a:extLst>
          </p:cNvPr>
          <p:cNvSpPr>
            <a:spLocks noGrp="1"/>
          </p:cNvSpPr>
          <p:nvPr>
            <p:ph type="pic" sz="quarter" idx="13"/>
          </p:nvPr>
        </p:nvSpPr>
        <p:spPr/>
      </p:sp>
      <p:pic>
        <p:nvPicPr>
          <p:cNvPr id="10" name="Picture 9">
            <a:extLst>
              <a:ext uri="{FF2B5EF4-FFF2-40B4-BE49-F238E27FC236}">
                <a16:creationId xmlns:a16="http://schemas.microsoft.com/office/drawing/2014/main" id="{71613801-6331-4900-B4E9-4A68E623FAE4}"/>
              </a:ext>
            </a:extLst>
          </p:cNvPr>
          <p:cNvPicPr>
            <a:picLocks noChangeAspect="1"/>
          </p:cNvPicPr>
          <p:nvPr/>
        </p:nvPicPr>
        <p:blipFill>
          <a:blip r:embed="rId3"/>
          <a:stretch>
            <a:fillRect/>
          </a:stretch>
        </p:blipFill>
        <p:spPr>
          <a:xfrm>
            <a:off x="1932729" y="81980"/>
            <a:ext cx="7482438" cy="5361077"/>
          </a:xfrm>
          <a:prstGeom prst="rect">
            <a:avLst/>
          </a:prstGeom>
        </p:spPr>
      </p:pic>
      <p:sp>
        <p:nvSpPr>
          <p:cNvPr id="3" name="TextBox 2">
            <a:extLst>
              <a:ext uri="{FF2B5EF4-FFF2-40B4-BE49-F238E27FC236}">
                <a16:creationId xmlns:a16="http://schemas.microsoft.com/office/drawing/2014/main" id="{2B2E5429-7B25-4CEC-B947-8903F51AE482}"/>
              </a:ext>
            </a:extLst>
          </p:cNvPr>
          <p:cNvSpPr txBox="1"/>
          <p:nvPr/>
        </p:nvSpPr>
        <p:spPr>
          <a:xfrm>
            <a:off x="10300455" y="81980"/>
            <a:ext cx="23408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Eurostile LT Std Condensed"/>
                <a:ea typeface="+mn-ea"/>
                <a:cs typeface="+mn-cs"/>
              </a:rPr>
              <a:t>https://osf.io/zn79k/</a:t>
            </a:r>
          </a:p>
        </p:txBody>
      </p:sp>
      <p:sp>
        <p:nvSpPr>
          <p:cNvPr id="4" name="TextBox 3">
            <a:extLst>
              <a:ext uri="{FF2B5EF4-FFF2-40B4-BE49-F238E27FC236}">
                <a16:creationId xmlns:a16="http://schemas.microsoft.com/office/drawing/2014/main" id="{DFF7707E-2FE0-4330-B76B-EAC1AC557FBE}"/>
              </a:ext>
            </a:extLst>
          </p:cNvPr>
          <p:cNvSpPr txBox="1"/>
          <p:nvPr/>
        </p:nvSpPr>
        <p:spPr>
          <a:xfrm>
            <a:off x="9639826" y="4950883"/>
            <a:ext cx="27768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Eurostile LT Std Condensed"/>
                <a:ea typeface="+mn-ea"/>
                <a:cs typeface="+mn-cs"/>
              </a:rPr>
              <a:t>2017 Wang, Y., &amp; Kosinski, M. </a:t>
            </a:r>
          </a:p>
        </p:txBody>
      </p:sp>
    </p:spTree>
    <p:extLst>
      <p:ext uri="{BB962C8B-B14F-4D97-AF65-F5344CB8AC3E}">
        <p14:creationId xmlns:p14="http://schemas.microsoft.com/office/powerpoint/2010/main" val="410182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5 50109_Microsoft_Light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Dark Theme">
  <a:themeElements>
    <a:clrScheme name="Custom 2">
      <a:dk1>
        <a:srgbClr val="505050"/>
      </a:dk1>
      <a:lt1>
        <a:sysClr val="window" lastClr="FFFFFF"/>
      </a:lt1>
      <a:dk2>
        <a:srgbClr val="505050"/>
      </a:dk2>
      <a:lt2>
        <a:srgbClr val="FFFFFF"/>
      </a:lt2>
      <a:accent1>
        <a:srgbClr val="32145A"/>
      </a:accent1>
      <a:accent2>
        <a:srgbClr val="B4009E"/>
      </a:accent2>
      <a:accent3>
        <a:srgbClr val="0078D7"/>
      </a:accent3>
      <a:accent4>
        <a:srgbClr val="5C005C"/>
      </a:accent4>
      <a:accent5>
        <a:srgbClr val="E3008C"/>
      </a:accent5>
      <a:accent6>
        <a:srgbClr val="D2D2D2"/>
      </a:accent6>
      <a:hlink>
        <a:srgbClr val="0078D7"/>
      </a:hlink>
      <a:folHlink>
        <a:srgbClr val="32145A"/>
      </a:folHlink>
    </a:clrScheme>
    <a:fontScheme name="Microsoft Edge - Eurostile">
      <a:majorFont>
        <a:latin typeface="Eurostile LT Std Condense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tsDevThis-Web-v15.potx" id="{8C2AF9C3-7DA2-4902-AEFB-D260B513A86A}" vid="{EBCA1479-B4C6-42EC-8AE6-BA6B01939B60}"/>
    </a:ext>
  </a:extLst>
</a:theme>
</file>

<file path=ppt/theme/theme4.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5.xml><?xml version="1.0" encoding="utf-8"?>
<a:theme xmlns:a="http://schemas.openxmlformats.org/drawingml/2006/main" name="1_Dark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5 30536_Build_2014_Breakout_Template_White_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LOR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BUILD CHARCOAL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1560</TotalTime>
  <Words>5481</Words>
  <Application>Microsoft Office PowerPoint</Application>
  <PresentationFormat>Widescreen</PresentationFormat>
  <Paragraphs>784</Paragraphs>
  <Slides>86</Slides>
  <Notes>86</Notes>
  <HiddenSlides>0</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86</vt:i4>
      </vt:variant>
    </vt:vector>
  </HeadingPairs>
  <TitlesOfParts>
    <vt:vector size="115" baseType="lpstr">
      <vt:lpstr>ＭＳ Ｐゴシック</vt:lpstr>
      <vt:lpstr>Arial</vt:lpstr>
      <vt:lpstr>Avenir LT Pro 45 Book</vt:lpstr>
      <vt:lpstr>Calibri</vt:lpstr>
      <vt:lpstr>Calibri Light</vt:lpstr>
      <vt:lpstr>Consolas</vt:lpstr>
      <vt:lpstr>Courier New</vt:lpstr>
      <vt:lpstr>Eurostile LT Std Condensed</vt:lpstr>
      <vt:lpstr>Eurostile LT Std Condensed (Headings)</vt:lpstr>
      <vt:lpstr>Eurostile LT Std Ext Two</vt:lpstr>
      <vt:lpstr>Segoe UI</vt:lpstr>
      <vt:lpstr>Segoe UI Light</vt:lpstr>
      <vt:lpstr>Segoe UI Semibold</vt:lpstr>
      <vt:lpstr>Segoe UI Semilight</vt:lpstr>
      <vt:lpstr>Symbol</vt:lpstr>
      <vt:lpstr>Times New Roman</vt:lpstr>
      <vt:lpstr>Wingdings</vt:lpstr>
      <vt:lpstr>Office Theme</vt:lpstr>
      <vt:lpstr>COLOR TEMPLATE</vt:lpstr>
      <vt:lpstr>Dark Theme</vt:lpstr>
      <vt:lpstr>5_5-30536_Build_2014_Breakout_Template_White_16x9</vt:lpstr>
      <vt:lpstr>1_Dark Theme</vt:lpstr>
      <vt:lpstr>5_5 30536_Build_2014_Breakout_Template_White_16x9</vt:lpstr>
      <vt:lpstr>1_COLOR TEMPLATE</vt:lpstr>
      <vt:lpstr>4_BUILD CHARCOAL BACKGROUND</vt:lpstr>
      <vt:lpstr>2_WHITE TEMPLATE</vt:lpstr>
      <vt:lpstr>1_5 50109_Microsoft_Light_Template</vt:lpstr>
      <vt:lpstr>1_Office Theme</vt:lpstr>
      <vt:lpstr>2_Office Theme</vt:lpstr>
      <vt:lpstr>DEEP LEARNING S2DS @ Westminster University </vt:lpstr>
      <vt:lpstr>PowerPoint Presentation</vt:lpstr>
      <vt:lpstr>PowerPoint Presentation</vt:lpstr>
      <vt:lpstr>PowerPoint Presentation</vt:lpstr>
      <vt:lpstr>Improvements in Speech Recognition</vt:lpstr>
      <vt:lpstr>Improvements in Computer Vision</vt:lpstr>
      <vt:lpstr>Don’t worry about General intelligence</vt:lpstr>
      <vt:lpstr>DO WORRY ABOUT ETHICS IN AI</vt:lpstr>
      <vt:lpstr>Physiognomy is back?</vt:lpstr>
      <vt:lpstr>PowerPoint Presentation</vt:lpstr>
      <vt:lpstr>PowerPoint Presentation</vt:lpstr>
      <vt:lpstr>PowerPoint Presentation</vt:lpstr>
      <vt:lpstr>PowerPoint Presentation</vt:lpstr>
      <vt:lpstr>WHAT IS MACHINE LEARNING?</vt:lpstr>
      <vt:lpstr>MACHINE LEARNING != DATA SCIENCE</vt:lpstr>
      <vt:lpstr>INDUCTIVE INFERENCE</vt:lpstr>
      <vt:lpstr>PowerPoint Presentation</vt:lpstr>
      <vt:lpstr>A SIMPLE SINSOIDAL FUNCTION</vt:lpstr>
      <vt:lpstr>INTERPOLATION VS EXTRAPOLATION</vt:lpstr>
      <vt:lpstr>MNIST DIGIT CLASSIFICATION</vt:lpstr>
      <vt:lpstr>WHAT IS A NEURAL NETWORK?</vt:lpstr>
      <vt:lpstr>WHAT IS A DEEP NEURAL NETWORK?</vt:lpstr>
      <vt:lpstr>Sigmoid SQUASHING Function</vt:lpstr>
      <vt:lpstr>TANh SQUASHING Function</vt:lpstr>
      <vt:lpstr>RELU SQUASHING Function</vt:lpstr>
      <vt:lpstr>PowerPoint Presentation</vt:lpstr>
      <vt:lpstr>Weight Update</vt:lpstr>
      <vt:lpstr>Backprop Algorithm</vt:lpstr>
      <vt:lpstr>PowerPoint Presentation</vt:lpstr>
      <vt:lpstr>PowerPoint Presentation</vt:lpstr>
      <vt:lpstr>DISTILLED CONCEPTS OF DEEP LEARNING</vt:lpstr>
      <vt:lpstr>3 TYPES OF NETWORK ARCHITECTURE</vt:lpstr>
      <vt:lpstr>ENTIRE MACHINE IS TRAINABLE </vt:lpstr>
      <vt:lpstr>PowerPoint Presentation</vt:lpstr>
      <vt:lpstr>UNIVERSAL FUNCTION APPROXIMATORS</vt:lpstr>
      <vt:lpstr>NATIVE DATA-DOMAIN FEATURES</vt:lpstr>
      <vt:lpstr>COMPOSABILITY</vt:lpstr>
      <vt:lpstr>Building PREDICTIVE ARCHITECTURES Like Lego Blocks</vt:lpstr>
      <vt:lpstr>MaSk R-CNN ARCHITECTURE (2017)</vt:lpstr>
      <vt:lpstr>WHY USE DEEP LEARNING?</vt:lpstr>
      <vt:lpstr>WHY (NOT) USE DEEP LEARNING?</vt:lpstr>
      <vt:lpstr>Two Innovative DL Architectures</vt:lpstr>
      <vt:lpstr>AUTOENCODERS</vt:lpstr>
      <vt:lpstr>VERY ADVANCED NOVEL ARCHITECTURES (GANS)</vt:lpstr>
      <vt:lpstr>IMAGES GENERATED WITH GANS</vt:lpstr>
      <vt:lpstr>Neural Network Playground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Filter</vt:lpstr>
      <vt:lpstr>Convolution Filter Match</vt:lpstr>
      <vt:lpstr>Convolution Filter No Match</vt:lpstr>
      <vt:lpstr>Convolution</vt:lpstr>
      <vt:lpstr>PowerPoint Presentation</vt:lpstr>
      <vt:lpstr>Pooling</vt:lpstr>
      <vt:lpstr>Winning Architectures</vt:lpstr>
      <vt:lpstr>IMAGE CLASSIFICATION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Tim Scarfe</dc:creator>
  <cp:keywords/>
  <dc:description/>
  <cp:lastModifiedBy>Tim Scarfe</cp:lastModifiedBy>
  <cp:revision>1</cp:revision>
  <cp:lastPrinted>2018-08-13T10:33:35Z</cp:lastPrinted>
  <dcterms:created xsi:type="dcterms:W3CDTF">2018-08-12T15:06:01Z</dcterms:created>
  <dcterms:modified xsi:type="dcterms:W3CDTF">2018-08-13T18:41:54Z</dcterms:modified>
  <cp:category/>
</cp:coreProperties>
</file>